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1"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atamaran" pitchFamily="2" charset="77"/>
      <p:regular r:id="rId50"/>
      <p:bold r:id="rId51"/>
    </p:embeddedFont>
    <p:embeddedFont>
      <p:font typeface="Catamaran Medium" pitchFamily="2" charset="77"/>
      <p:regular r:id="rId52"/>
      <p:bold r:id="rId53"/>
    </p:embeddedFont>
    <p:embeddedFont>
      <p:font typeface="Catamaran SemiBold" pitchFamily="2" charset="77"/>
      <p:regular r:id="rId54"/>
      <p:bold r:id="rId55"/>
    </p:embeddedFont>
    <p:embeddedFont>
      <p:font typeface="Caveat" pitchFamily="2" charset="0"/>
      <p:regular r:id="rId56"/>
      <p:bold r:id="rId57"/>
    </p:embeddedFont>
    <p:embeddedFont>
      <p:font typeface="Comic Sans MS" panose="030F0902030302020204" pitchFamily="66" charset="0"/>
      <p:regular r:id="rId58"/>
    </p:embeddedFont>
    <p:embeddedFont>
      <p:font typeface="Lobster Two" panose="02000506000000020003" pitchFamily="2" charset="0"/>
      <p:regular r:id="rId59"/>
      <p:bold r:id="rId60"/>
      <p:italic r:id="rId61"/>
      <p:boldItalic r:id="rId62"/>
    </p:embeddedFont>
    <p:embeddedFont>
      <p:font typeface="Red Hat Text" panose="02010303040201060303" pitchFamily="2" charset="0"/>
      <p:regular r:id="rId63"/>
      <p:bold r:id="rId64"/>
      <p:italic r:id="rId65"/>
      <p:boldItalic r:id="rId66"/>
    </p:embeddedFont>
    <p:embeddedFont>
      <p:font typeface="Red Hat Text Medium" panose="02010303040201060303" pitchFamily="2"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DE971-59FC-43CB-8222-7B0F13DD47D7}">
  <a:tblStyle styleId="{D35DE971-59FC-43CB-8222-7B0F13DD47D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p:restoredTop sz="94660"/>
  </p:normalViewPr>
  <p:slideViewPr>
    <p:cSldViewPr snapToGrid="0">
      <p:cViewPr varScale="1">
        <p:scale>
          <a:sx n="165" d="100"/>
          <a:sy n="165"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www.ny1.com/nyc/all-boroughs/news/2022/03/31/data-shows-massive-surge-in-nyc-tourists-in-2021" TargetMode="External"/><Relationship Id="rId3" Type="http://schemas.openxmlformats.org/officeDocument/2006/relationships/hyperlink" Target="https://www.aafederation.org/research/indians-in-nyc-a-profile/" TargetMode="External"/><Relationship Id="rId7" Type="http://schemas.openxmlformats.org/officeDocument/2006/relationships/hyperlink" Target="https://www.tritonmarketresearch.com/reports/latin-america-plant-based-food-and-beverage-marke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Vegetarianism_by_country" TargetMode="External"/><Relationship Id="rId5" Type="http://schemas.openxmlformats.org/officeDocument/2006/relationships/hyperlink" Target="https://www.osc.state.ny.us/reports/osdc/tourism-industry-new-york-city" TargetMode="External"/><Relationship Id="rId4" Type="http://schemas.openxmlformats.org/officeDocument/2006/relationships/hyperlink" Target="https://www.statista.com/statistics/233880/international-students-in-the-us-by-country-of-origin/" TargetMode="External"/><Relationship Id="rId9" Type="http://schemas.openxmlformats.org/officeDocument/2006/relationships/hyperlink" Target="https://www.tripadvisor.com/TravelersChoice-Destinations-cTop-g6076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heinfatuation.com/new-york/guides/nyc-vegan-vegetarian-delivery-takeou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theinfatuation.com/new-york/guides/best-vegan-restaurants-food-nyc"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weddingwire.com/cost/wedding-cater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ana.net/blogs/show/id/mm-blog-2020-02-micro-influencers-better-content" TargetMode="External"/><Relationship Id="rId5" Type="http://schemas.openxmlformats.org/officeDocument/2006/relationships/hyperlink" Target="https://www.expertise.com/ny/nyc/catering" TargetMode="External"/><Relationship Id="rId4" Type="http://schemas.openxmlformats.org/officeDocument/2006/relationships/hyperlink" Target="https://verveeventco.com/how-much-does-a-wedding-in-new-york-cos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happycow.net/north_america/usa/new_york/new_york_city/" TargetMode="External"/><Relationship Id="rId13" Type="http://schemas.openxmlformats.org/officeDocument/2006/relationships/hyperlink" Target="https://www.forbes.com/sites/johncumbers/2021/05/13/how-new-technology-is-making-plant-based-foods-taste-and-look-better/?sh=1ef8bab3585e" TargetMode="External"/><Relationship Id="rId3" Type="http://schemas.openxmlformats.org/officeDocument/2006/relationships/hyperlink" Target="https://plantbasednews.org/lifestyle/health/doctors-call-on-government-promote-plant-based-diet-fight-climate-crisis/" TargetMode="External"/><Relationship Id="rId7" Type="http://schemas.openxmlformats.org/officeDocument/2006/relationships/hyperlink" Target="https://www.pcrm.org/news/news-releases/plant-based-hospitals-meals-are-law-new-york-state-starting-dec-6" TargetMode="External"/><Relationship Id="rId12" Type="http://schemas.openxmlformats.org/officeDocument/2006/relationships/hyperlink" Target="https://www.nytimes.com/interactive/2022/12/15/opinion/how-reduce-carbon-footprint-climate-change.htm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dietaryguidelines.gov/" TargetMode="External"/><Relationship Id="rId11" Type="http://schemas.openxmlformats.org/officeDocument/2006/relationships/hyperlink" Target="https://www.ipsos.com/en-uk/could-veganism-be-solution-climate-crisis" TargetMode="External"/><Relationship Id="rId5" Type="http://schemas.openxmlformats.org/officeDocument/2006/relationships/hyperlink" Target="https://foodtank.com/" TargetMode="External"/><Relationship Id="rId10" Type="http://schemas.openxmlformats.org/officeDocument/2006/relationships/hyperlink" Target="https://www.ipsos.com/en-uk/vegan-society-poll" TargetMode="External"/><Relationship Id="rId4" Type="http://schemas.openxmlformats.org/officeDocument/2006/relationships/hyperlink" Target="https://www.fda.gov/food/food-labeling-nutrition/fdas-nutrition-initiatives" TargetMode="External"/><Relationship Id="rId9" Type="http://schemas.openxmlformats.org/officeDocument/2006/relationships/hyperlink" Target="https://www.globenewswire.com/news-release/2021/04/01/2203135/28124/en/United-States-Plant-Based-Food-Market-Report-2021-2027-Featuring-Beyond-Meat-Inc-Archer-Daniels-Midland-US-Food-Holding-Corp-Kellogg-Hormel-Foods-Corporation.html" TargetMode="External"/><Relationship Id="rId14" Type="http://schemas.openxmlformats.org/officeDocument/2006/relationships/hyperlink" Target="https://www.mdpi.com/journal/foods/special_issues/Plant-Based_Foodstuf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38c17a2679_3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38c17a2679_3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38c17a2679_3_1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38c17a2679_3_1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 </a:t>
            </a:r>
            <a:endParaRPr/>
          </a:p>
          <a:p>
            <a:pPr marL="0" lvl="0" indent="0" algn="l" rtl="0">
              <a:spcBef>
                <a:spcPts val="0"/>
              </a:spcBef>
              <a:spcAft>
                <a:spcPts val="0"/>
              </a:spcAft>
              <a:buNone/>
            </a:pPr>
            <a:br>
              <a:rPr lang="en"/>
            </a:br>
            <a:r>
              <a:rPr lang="en"/>
              <a:t>We plan to open our food truck in 4 locations as mentioned on the slide.</a:t>
            </a:r>
            <a:endParaRPr/>
          </a:p>
          <a:p>
            <a:pPr marL="0" lvl="0" indent="0" algn="l" rtl="0">
              <a:lnSpc>
                <a:spcPct val="115000"/>
              </a:lnSpc>
              <a:spcBef>
                <a:spcPts val="0"/>
              </a:spcBef>
              <a:spcAft>
                <a:spcPts val="0"/>
              </a:spcAft>
              <a:buNone/>
            </a:pPr>
            <a:r>
              <a:rPr lang="en"/>
              <a:t>These are great locations since they are covered with all kinds of people from different parts of the world. Also it is always crowded which gives us more business opportunities. It is covered with people during daytime as well as night. Our 2 locations which are </a:t>
            </a:r>
            <a:r>
              <a:rPr lang="en" b="1"/>
              <a:t>Washington Square Park</a:t>
            </a:r>
            <a:r>
              <a:rPr lang="en"/>
              <a:t> and </a:t>
            </a:r>
            <a:r>
              <a:rPr lang="en" b="1"/>
              <a:t>Tandon School of Engineering</a:t>
            </a:r>
            <a:r>
              <a:rPr lang="en"/>
              <a:t> are covered with New York University Buildings which are home to alot of Indian Students. Also these buildings are covered with businesses which helps in increasing our customer base. This is one of our ideal locations because this park is covered with New York University buildings where a lot of Indian Students study. Also it is covered with businesses which will help in increasing our customer base. These locations are also a common tourist spot which helps in increasing the customers. One of the major reason for selecting </a:t>
            </a:r>
            <a:r>
              <a:rPr lang="en" b="1"/>
              <a:t>Brooklyn Bridge Water Front</a:t>
            </a:r>
            <a:r>
              <a:rPr lang="en"/>
              <a:t> is that there are hardly any options for vegetarians and everything shuts at 9pm. Our cart will be open till 12am and will help the visitors with their hunger. </a:t>
            </a:r>
            <a:br>
              <a:rPr lang="en"/>
            </a:br>
            <a:r>
              <a:rPr lang="en"/>
              <a:t>Similarly </a:t>
            </a:r>
            <a:r>
              <a:rPr lang="en" b="1"/>
              <a:t>Times Square</a:t>
            </a:r>
            <a:r>
              <a:rPr lang="en"/>
              <a:t> is our strategic 4th location choice since it attracts major tourist crowds during the night and office goers during the day.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38c17a2679_7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38c17a2679_7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solidFill>
                  <a:schemeClr val="dk1"/>
                </a:solidFill>
              </a:rPr>
              <a:t>This is our product list with price. It consists of our special combos which are different everyday. This is done to test the market. The specials menu changes each month and the most served dish gets added to the everyday menu.</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basic everyday menu as well which is the same throughout the year expanding with the additions made each month depending on the star dish of the month. Our success is measured by the number of dishes sold each day, type of dish sold (example: is the dish from everyday menu or the specials, is breakfast menu being sold enough or should we shut it down and decrease our operating hours), retention rate and growth in customers each month. To measure our success we plan to maintain data of customers for what is being ordered and at what time. This practise will be maintained at least for the first year so we know the trend in each season as well. Also which items are preferred from our food truck dependending on the season.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38c17a2679_7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38c17a2679_7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t>These are other products available on our truck. We have breakfast specials for our targeted segment of students and young adults. All of our carts are located either near university or commercial locations where there will be people at all times of the day. Either students/office goers will be there or there will be tourists looking for food. Our price is such which is suitable for all of our customers since it is affordable range even if tourists convert it to their home country currency. As per our primary research, there are countries where operating hours for restaurants and food trucks are post midnight and someone coming here for the first time will assume the same. Majority of food options in New York City are shut around 9PM which makes it difficult to get food post that hour. Our food truck solves this problem by being available at prime locations till midnight. Our special emphasis with price and time is also on the quick service that we give our customers. There is one famous halal food cart for which people have to wait in que for around 2/2:30 hours which in a way decreases the retention rate for the cart despite of the food being tasty. We plan on customizing our menu and training our employees in a way which makes it quick and we plan to reach a stage where the wait time is less than 10 minutes for every customer. Every “HANGRY” (person angry because of hunger) customer is going to leave happily from our cart.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9c51e1610_1_2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9c51e1610_1_2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 </a:t>
            </a:r>
            <a:endParaRPr/>
          </a:p>
          <a:p>
            <a:pPr marL="0" lvl="0" indent="0" algn="l" rtl="0">
              <a:spcBef>
                <a:spcPts val="0"/>
              </a:spcBef>
              <a:spcAft>
                <a:spcPts val="0"/>
              </a:spcAft>
              <a:buNone/>
            </a:pPr>
            <a:br>
              <a:rPr lang="en"/>
            </a:br>
            <a:r>
              <a:rPr lang="en"/>
              <a:t>We plan to promote our truck by following ways:</a:t>
            </a:r>
            <a:br>
              <a:rPr lang="en"/>
            </a:br>
            <a:r>
              <a:rPr lang="en"/>
              <a:t>S</a:t>
            </a:r>
            <a:r>
              <a:rPr lang="en">
                <a:solidFill>
                  <a:schemeClr val="dk1"/>
                </a:solidFill>
              </a:rPr>
              <a:t>ocial Media-Promote the position of the food truck and its daily specials using social media sites like Instagram, Twitter, and Facebook, and interact with followers. In order to receive updates on the position and menu items, encourage customers to follow the food truck on social media.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Flyers- To draw notice and advertise the location and menu items of the food truck, distribute posters around the nearby area's businesses, educational institutions, and tourist hotspots.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Local Business Partnership- Partner with nearby companies to give workers discounts.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Event Participation- To reach a larger audience and advertise the cuisine and services offered by the truck, take part in local events and festivals.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Influencer Marketing- To reach a larger audience, team up with local food bloggers and social media influencers to market the food truck.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Promotions and Discounts- Offer specials and deals to customers that encourage them to return to the food truck on a regular basis, such as loyalty programs and coupons.</a:t>
            </a:r>
            <a:endParaRPr>
              <a:solidFill>
                <a:schemeClr val="dk1"/>
              </a:solidFill>
            </a:endParaRPr>
          </a:p>
          <a:p>
            <a:pPr marL="0" lvl="0" indent="0" algn="l" rtl="0">
              <a:spcBef>
                <a:spcPts val="0"/>
              </a:spcBef>
              <a:spcAft>
                <a:spcPts val="0"/>
              </a:spcAft>
              <a:buNone/>
            </a:pPr>
            <a:r>
              <a:rPr lang="en">
                <a:solidFill>
                  <a:schemeClr val="dk1"/>
                </a:solidFill>
              </a:rPr>
              <a:t>Public Relations- To get publicity in articles, reviews, and listings of food trucks in the area, get in touch with local food journalists and publications.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38c17a2679_7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238c17a2679_7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solidFill>
                  <a:schemeClr val="dk1"/>
                </a:solidFill>
              </a:rPr>
              <a:t>Our main reason for opening the food truck is to cater to the vegetarians and the vegans because there are not much economic options available for them in New York City. We saw a opportunity since there are hardly any few trucks serving Indian vegetarian options in the Manhattan and Brooklyn area.According to US News, about 20.1% of restaurants in NYC have vegetarian options and 13.1% have vegan options but to find authentic Indian food at a reasonable price is a hunt!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Because of which we don’t have many competitors as well. We decided to take location and number of vegetarian food options as our parameters as that is our main goal. There are only few food trucks in the New York City Region serving indian food and out of which none of them are giving the food options that we have.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 have put two Desi Thelewala since we have trucks in Manhattan as well as Brooklyn. Similarly there are two Chipotle/Naya, Dessert Sellers, Boba Tea, Coffee, Pizza Joints as they are all easily available in all parts of Manhattan as well as Brooklyn. We have put vegetarian food options with different cuisines in our perceptual map since we are competing with the entire food industry and targeting people who are hungry in general. We have an advantage in comparison to these food places since we can get vegetarian food at these places easily but getting vegan food is very difficult. Even if vegan food is available, there are hardly 2 or 3 options from which the customer can choose.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reason for putting boba tea/coffee on our map is that it is easily available everywhere and a commonly purchased beverage. We are going to sell beverages at our truck but we have the benefit of price. Also other competitors are usually famous for milk based drinks while we have water based options as well. None of the competitors mentioned above are selling the products that are mentioned on our product list.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397755a7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397755a7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a9c51e1610_1_4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a9c51e1610_1_4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Aakash Sardesai</a:t>
            </a:r>
            <a:br>
              <a:rPr lang="en"/>
            </a:br>
            <a:endParaRPr/>
          </a:p>
          <a:p>
            <a:pPr marL="0" lvl="0" indent="0" algn="l" rtl="0">
              <a:spcBef>
                <a:spcPts val="0"/>
              </a:spcBef>
              <a:spcAft>
                <a:spcPts val="0"/>
              </a:spcAft>
              <a:buClr>
                <a:schemeClr val="dk1"/>
              </a:buClr>
              <a:buSzPts val="1100"/>
              <a:buFont typeface="Arial"/>
              <a:buNone/>
            </a:pPr>
            <a:r>
              <a:rPr lang="en"/>
              <a:t>Sell food: The primary way to make money with a food truck is to sell food. We can offer a variety of dishes to attract a diverse range of customers, and set competitive prices to maximize profits.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Catering: We can also monetize your food truck by offering catering services. Catering events such as corporate parties, weddings, and festivals can be lucrative sources of revenue, especially during peak seasons.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Merchandise: Selling merchandise such as t-shirts, hats, and other branded items to customers who want to support our food business and show off their loyalty.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Social media: Social media platforms such as Instagram and Facebook can be powerful tools to promote our food truck, attract new customers, and build a loyal following. We can monetize our social media presence by partnering with brands, running sponsored posts, and selling advertising space.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Delivery services: We can monetize the food truck by offering delivery services. Partnering with popular food delivery platforms such as Grubhub, Uber Eats, and DoorDash can help us reach a wider audience and increase revenue.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Private events: Finally, we can offer private events such as cooking classes, pop-up dinners, and private parties. These events can help us build a loyal customer base and generate repeat business.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a9c51e1610_1_5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a9c51e1610_1_5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t>On the graph above, x-axis is the number of customers and Y-axis is average money customers spend at our cart. </a:t>
            </a:r>
            <a:br>
              <a:rPr lang="en"/>
            </a:br>
            <a:r>
              <a:rPr lang="en"/>
              <a:t>Our total expenditure for all of our trucks is $1118250. This means that for us to reach break-even, we will have to have revenue of $1118250. </a:t>
            </a:r>
            <a:br>
              <a:rPr lang="en"/>
            </a:br>
            <a:r>
              <a:rPr lang="en"/>
              <a:t>Assuming as per our primary research that a customer is likely to spend an average of $9 at our food cart. With that calculation, if we serve 124250 customers then we will reach our break even point. Post that whatever we earn is going to be our profit.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a9c51e1610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a9c51e1610_1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t>We have used bottom-up estimates method to calculate our budget. Forecast of the sales is done on the basis of our secondary research. We do not want to over estimate the revenue so for that reason we have only considered direct sales from food truck to predict our revenue for the first year. For later years, we will also consider our revenue from catering and merchandise selling. </a:t>
            </a:r>
            <a:br>
              <a:rPr lang="en"/>
            </a:br>
            <a:r>
              <a:rPr lang="en"/>
              <a:t>Expenses are explained in detail below:</a:t>
            </a:r>
            <a:br>
              <a:rPr lang="en"/>
            </a:br>
            <a:r>
              <a:rPr lang="en"/>
              <a:t>1. Food Truck - Purchasing of food truck</a:t>
            </a:r>
            <a:br>
              <a:rPr lang="en"/>
            </a:br>
            <a:r>
              <a:rPr lang="en"/>
              <a:t>2. Registration in NYC- Total fee for registering the business</a:t>
            </a:r>
            <a:br>
              <a:rPr lang="en"/>
            </a:br>
            <a:r>
              <a:rPr lang="en"/>
              <a:t>3. Truck Insurance - Insurance to cover the truck incase of any damages</a:t>
            </a:r>
            <a:br>
              <a:rPr lang="en"/>
            </a:br>
            <a:r>
              <a:rPr lang="en"/>
              <a:t>4. Legal Expenses - Expense for obtaining licenses and permits as well as accounting services</a:t>
            </a:r>
            <a:br>
              <a:rPr lang="en"/>
            </a:br>
            <a:r>
              <a:rPr lang="en"/>
              <a:t>5. Marketing and Promotion - Expenses undertaken to promote the product</a:t>
            </a:r>
            <a:br>
              <a:rPr lang="en"/>
            </a:br>
            <a:r>
              <a:rPr lang="en"/>
              <a:t>6. Other Insurance - Includes insurance for general liability, workers’ compensation and property casualty and similar coverages</a:t>
            </a:r>
            <a:br>
              <a:rPr lang="en"/>
            </a:br>
            <a:r>
              <a:rPr lang="en"/>
              <a:t>7. Other Expenditure - Includes miscellaneous expenditure like stationery, phone and utility deposits, etc</a:t>
            </a:r>
            <a:br>
              <a:rPr lang="en"/>
            </a:br>
            <a:r>
              <a:rPr lang="en"/>
              <a:t>8. Operational Cost - Includes salaries for employees, fueling of the trucks, payment of utilities, etc</a:t>
            </a:r>
            <a:br>
              <a:rPr lang="en"/>
            </a:br>
            <a:r>
              <a:rPr lang="en"/>
              <a:t>9. Start up Inventory - food ingredients, packaging materials, etc</a:t>
            </a:r>
            <a:br>
              <a:rPr lang="en"/>
            </a:br>
            <a:r>
              <a:rPr lang="en"/>
              <a:t>10. Equipments - cost for store equipments such as counter area equipments, utensils and store euipments like cash register, digital payment method setup, ventilation, signage,etc</a:t>
            </a:r>
            <a:br>
              <a:rPr lang="en"/>
            </a:br>
            <a:r>
              <a:rPr lang="en"/>
              <a:t>11. Commissary Kitchen - commercial kitchens available to rent from third parties which can be set up in any location such as a ghost kitchen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397755a78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397755a7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9b9d4211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9b9d4211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 welcomes you to join us for our mission to be the go-to food cart for plant-based food options with authentic flavor from the Indian subcontinent.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238d0fa5be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238d0fa5be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Keya Keya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Porter’s Five Forces Analysis is as follows: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1.Bargaining power of suppliers: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 the ingredients and spices are all Indian produce and would be imported, suppliers have a upper hand here and negotiations can be challenging.However, all other usage of local substitutes and equipments would help having some bargaining power over its suppliers.Overall, due to various local and regional suppliers food truck industry faces low bargaining power of suppliers.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Thus, a </a:t>
            </a:r>
            <a:r>
              <a:rPr lang="en" b="1" i="1">
                <a:solidFill>
                  <a:schemeClr val="dk1"/>
                </a:solidFill>
              </a:rPr>
              <a:t>low</a:t>
            </a:r>
            <a:r>
              <a:rPr lang="en">
                <a:solidFill>
                  <a:schemeClr val="dk1"/>
                </a:solidFill>
              </a:rPr>
              <a:t> force.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2.Competitive rivalry:</a:t>
            </a: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Due to the possibility of multiple other Indian restaurants or street food stands in the locality, our food cart may experience intense competition. This could put pressure . Yet, the impact of intense rivalry can be lessened if we could build a devoted customer base and a strong brand identity.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Thus,a </a:t>
            </a:r>
            <a:r>
              <a:rPr lang="en" b="1" i="1">
                <a:solidFill>
                  <a:schemeClr val="dk1"/>
                </a:solidFill>
              </a:rPr>
              <a:t>high</a:t>
            </a:r>
            <a:r>
              <a:rPr lang="en">
                <a:solidFill>
                  <a:schemeClr val="dk1"/>
                </a:solidFill>
              </a:rPr>
              <a:t> degree of competitive rivalry exists.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3.Threats of New Entrants :</a:t>
            </a:r>
            <a:endParaRPr b="1">
              <a:solidFill>
                <a:schemeClr val="dk1"/>
              </a:solidFill>
            </a:endParaRPr>
          </a:p>
          <a:p>
            <a:pPr marL="0" lvl="0" indent="0" algn="l" rtl="0">
              <a:spcBef>
                <a:spcPts val="0"/>
              </a:spcBef>
              <a:spcAft>
                <a:spcPts val="0"/>
              </a:spcAft>
              <a:buNone/>
            </a:pPr>
            <a:r>
              <a:rPr lang="en">
                <a:solidFill>
                  <a:schemeClr val="dk1"/>
                </a:solidFill>
              </a:rPr>
              <a:t>The food truck industry in New York City has a low barrier to entry, making it easy for new competitors to enter the market.However,there are several food trucks competing for consumers in fiercely competitive food truck market. Industry sources estimate that there will be 5,000 food trucks operating in New York City by 2020. (source: New York Times).The unique food offerings and promotional strategies would be a differentiator.Indian food has also become more popular due to the growing trend of vegetarianism in America.However, the high initial investment required to establish a food business, along with the need for specialized skills and knowledge, can act as barriers to entry.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Thus,</a:t>
            </a:r>
            <a:r>
              <a:rPr lang="en" b="1" i="1">
                <a:solidFill>
                  <a:schemeClr val="dk1"/>
                </a:solidFill>
              </a:rPr>
              <a:t>high </a:t>
            </a:r>
            <a:r>
              <a:rPr lang="en">
                <a:solidFill>
                  <a:schemeClr val="dk1"/>
                </a:solidFill>
              </a:rPr>
              <a:t>degree of threats of new entrants.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4.Threat of substitutes:</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ARC's Desi Thelawala may face a </a:t>
            </a:r>
            <a:r>
              <a:rPr lang="en" b="1" i="1">
                <a:solidFill>
                  <a:schemeClr val="dk1"/>
                </a:solidFill>
              </a:rPr>
              <a:t>high</a:t>
            </a:r>
            <a:r>
              <a:rPr lang="en">
                <a:solidFill>
                  <a:schemeClr val="dk1"/>
                </a:solidFill>
              </a:rPr>
              <a:t> threat of substitutes, as customers can choose from a variety of other cuisines and food options in the area. However, we offer unique and authentic Indian street food that is not easily replicated by other restaurants or food vendors and it can reduce the threat of substitutes in later years.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5.Bargaining power of buyers: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Because of the wide variety of street food options in the neighborhood, buyers at ARC's Desi Thelawala may have strong bargaining leverage. This could put pressure on prices and force to stand out in other ways, such via quality, customer service, or special services.All the selected locations are tourist spots and crowded in any fine day.Thus, the customers have a lot of options- cuisines, seating facility,price and quality.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Hence, a </a:t>
            </a:r>
            <a:r>
              <a:rPr lang="en" b="1" i="1">
                <a:solidFill>
                  <a:schemeClr val="dk1"/>
                </a:solidFill>
              </a:rPr>
              <a:t>high</a:t>
            </a:r>
            <a:r>
              <a:rPr lang="en">
                <a:solidFill>
                  <a:schemeClr val="dk1"/>
                </a:solidFill>
              </a:rPr>
              <a:t> bargaining power of buyers.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color scheme in our slide is as follows: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Red : Low degree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Yellow : Towards the higher side but might decrement with time and efforts.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Green : High degree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38c17a2679_3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238c17a2679_3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endParaRPr/>
          </a:p>
          <a:p>
            <a:pPr marL="0" lvl="0" indent="0" algn="l" rtl="0">
              <a:spcBef>
                <a:spcPts val="0"/>
              </a:spcBef>
              <a:spcAft>
                <a:spcPts val="0"/>
              </a:spcAft>
              <a:buNone/>
            </a:pPr>
            <a:endParaRPr/>
          </a:p>
          <a:p>
            <a:pPr marL="0" lvl="0" indent="0" algn="l" rtl="0">
              <a:spcBef>
                <a:spcPts val="0"/>
              </a:spcBef>
              <a:spcAft>
                <a:spcPts val="0"/>
              </a:spcAft>
              <a:buNone/>
            </a:pPr>
            <a:r>
              <a:rPr lang="en"/>
              <a:t>Barriers to Entry</a:t>
            </a:r>
            <a:endParaRPr/>
          </a:p>
          <a:p>
            <a:pPr marL="0" lvl="0" indent="0" algn="l" rtl="0">
              <a:spcBef>
                <a:spcPts val="0"/>
              </a:spcBef>
              <a:spcAft>
                <a:spcPts val="0"/>
              </a:spcAft>
              <a:buNone/>
            </a:pPr>
            <a:endParaRPr/>
          </a:p>
          <a:p>
            <a:pPr marL="457200" lvl="0" indent="0" algn="l" rtl="0">
              <a:spcBef>
                <a:spcPts val="0"/>
              </a:spcBef>
              <a:spcAft>
                <a:spcPts val="0"/>
              </a:spcAft>
              <a:buNone/>
            </a:pPr>
            <a:r>
              <a:rPr lang="en"/>
              <a:t>Some potential barriers to entry in the Indian vegetarian and vegan food truck market in NYC include:</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b="1"/>
              <a:t>Limited availability of suitable permits and licenses:</a:t>
            </a:r>
            <a:r>
              <a:rPr lang="en"/>
              <a:t> Obtaining the necessary permits and licenses to operate a food truck in NYC can be a lengthy and complex process, and there may be limited availability in certain areas.</a:t>
            </a:r>
            <a:endParaRPr/>
          </a:p>
          <a:p>
            <a:pPr marL="457200" lvl="0" indent="-298450" algn="l" rtl="0">
              <a:spcBef>
                <a:spcPts val="0"/>
              </a:spcBef>
              <a:spcAft>
                <a:spcPts val="0"/>
              </a:spcAft>
              <a:buSzPts val="1100"/>
              <a:buChar char="●"/>
            </a:pPr>
            <a:r>
              <a:rPr lang="en" b="1"/>
              <a:t>High competition:</a:t>
            </a:r>
            <a:r>
              <a:rPr lang="en"/>
              <a:t> The food truck industry is highly competitive, with many established players in the market. As of 2021, there were over 7,500 food trucks operating in the United States (source: IBISWorld). This high level of competition makes it difficult for new entrants to gain a foothold in the market.</a:t>
            </a:r>
            <a:endParaRPr/>
          </a:p>
          <a:p>
            <a:pPr marL="457200" lvl="0" indent="-298450" algn="l" rtl="0">
              <a:spcBef>
                <a:spcPts val="0"/>
              </a:spcBef>
              <a:spcAft>
                <a:spcPts val="0"/>
              </a:spcAft>
              <a:buSzPts val="1100"/>
              <a:buChar char="●"/>
            </a:pPr>
            <a:r>
              <a:rPr lang="en" b="1"/>
              <a:t>Operating costs:</a:t>
            </a:r>
            <a:r>
              <a:rPr lang="en"/>
              <a:t> Running a food truck can be expensive, with costs including vehicle maintenance, fuel, food and ingredient costs, and staff wages. New entrants may struggle to generate sufficient revenue to cover these costs and remain competitive.</a:t>
            </a:r>
            <a:endParaRPr/>
          </a:p>
          <a:p>
            <a:pPr marL="457200" lvl="0" indent="-298450" algn="l" rtl="0">
              <a:spcBef>
                <a:spcPts val="0"/>
              </a:spcBef>
              <a:spcAft>
                <a:spcPts val="0"/>
              </a:spcAft>
              <a:buSzPts val="1100"/>
              <a:buChar char="●"/>
            </a:pPr>
            <a:r>
              <a:rPr lang="en" b="1"/>
              <a:t>Limited resources:</a:t>
            </a:r>
            <a:r>
              <a:rPr lang="en"/>
              <a:t> Starting a food truck business requires a significant investment in time and resources, including purchasing or leasing a truck, acquiring equipment and supplies, and hiring staff. New entrants may struggle to secure financing or find suitable resources to start their business.</a:t>
            </a:r>
            <a:endParaRPr/>
          </a:p>
          <a:p>
            <a:pPr marL="457200" lvl="0" indent="-298450" algn="l" rtl="0">
              <a:spcBef>
                <a:spcPts val="0"/>
              </a:spcBef>
              <a:spcAft>
                <a:spcPts val="0"/>
              </a:spcAft>
              <a:buSzPts val="1100"/>
              <a:buChar char="●"/>
            </a:pPr>
            <a:r>
              <a:rPr lang="en" b="1"/>
              <a:t>Brand loyalty:</a:t>
            </a:r>
            <a:r>
              <a:rPr lang="en"/>
              <a:t> The Indian food market is highly competitive with established players who have built up loyal customer bases. It may be challenging for a new entrant to attract and retain customers without strong brand recognition or a unique selling proposition.</a:t>
            </a:r>
            <a:endParaRPr/>
          </a:p>
          <a:p>
            <a:pPr marL="457200" lvl="0" indent="-298450" algn="l" rtl="0">
              <a:spcBef>
                <a:spcPts val="0"/>
              </a:spcBef>
              <a:spcAft>
                <a:spcPts val="0"/>
              </a:spcAft>
              <a:buSzPts val="1100"/>
              <a:buChar char="●"/>
            </a:pPr>
            <a:r>
              <a:rPr lang="en" b="1"/>
              <a:t>Access to ingredients:</a:t>
            </a:r>
            <a:r>
              <a:rPr lang="en"/>
              <a:t> Indian cuisine is heavily reliant on authentic spices and herbs. Sourcing these ingredients may be challenging and expensive for a new entrant.</a:t>
            </a:r>
            <a:endParaRPr/>
          </a:p>
          <a:p>
            <a:pPr marL="457200" lvl="0" indent="-298450" algn="l" rtl="0">
              <a:spcBef>
                <a:spcPts val="0"/>
              </a:spcBef>
              <a:spcAft>
                <a:spcPts val="0"/>
              </a:spcAft>
              <a:buSzPts val="1100"/>
              <a:buChar char="●"/>
            </a:pPr>
            <a:r>
              <a:rPr lang="en" b="1"/>
              <a:t>Regulatory hurdles:</a:t>
            </a:r>
            <a:r>
              <a:rPr lang="en"/>
              <a:t> The food truck industry is heavily regulated in New York City, with strict rules and regulations governing everything from licensing to health and safety standards. This can make it difficult for new entrants to navigate the regulatory environment and obtain the necessary permits and licenses to operate.</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238d0fa5be2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238d0fa5be2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Keya Keya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SWOT analysis for Desi Thelewala has been done according to the marketing plans and strategies.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Strengths: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Offerings of distinctive and authentic Indian street food are scarce in the chosen areas.All selected locations lack in Indian vegan food options and quick authentic street food.</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High-quality ingredients and freshly made food.</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The prices are reasonable.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Strategic location in Downtown Brooklyn,Times Square,Dumbo,Washington Square Park,with high foot traffic- tourist spots,universities,work places.According to NYC &amp; Company, the official tourism organization for New York City, the city welcomed a record 66.6 million visitors in 2019, generating $72 billion in economic impact.According to the American Community Survey conducted by the US Census Bureau in 2019, there were over 150,000 people of Indian origin in New York City, making up approximately 1.8% of the city's total population.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Strong online presence and positive reviews on various platforms would add to our strengths.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Weaknesses:</a:t>
            </a:r>
            <a:endParaRPr b="1">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New introduction in the market and thus, lack of popularity and familiarity compared to other established restaurants in the area.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Limited menu options, which may not appeal to a wider audience.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On a regular basis, the menu includes spices and ingredients that are catered to the Indian palate and would not appeal to clients who prefer other cuisines.</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Opportunities: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Growing demand for ethnic and traditional cuisine.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Future potential for growth to other locations.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Possibilities to collaborate with local events and groups for publicity and promotion.</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Increasing Indian population in NYC - office goers, students, residents which would help attract new customers. Asian American Federation reports that the Indian population in NYC has the highest proportion of children under 18 (20.7%). However, the share of seniors in the Indian population is growing: in 2020, they were 3.7 percentage points more of the total Indian population than in 2015.</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Online marketing strategies are expected to aid in loyal customer base and high retention rate.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Representing a $1.4B market in the U.S. in 2022, the growth rate of the food truck industry is only expected to rise in the coming years.</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Threats:</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Competition from other restaurants and food vendors in the area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Fluctuations in ingredient prices and supply chain disruptions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Potential changes in food safety regulations and health guidelines that may impact business operations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Economic downturns or recessions that may impact consumer spending and decrease demand for eating out.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The pandemic has significantly impacted the food truck industry, leading to a decline in revenue and changes in customer behavior.</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a9c51e1610_1_2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a9c51e1610_1_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 Keya Keya, Aakash</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200">
                <a:solidFill>
                  <a:schemeClr val="dk1"/>
                </a:solidFill>
                <a:latin typeface="Roboto"/>
                <a:ea typeface="Roboto"/>
                <a:cs typeface="Roboto"/>
                <a:sym typeface="Roboto"/>
              </a:rPr>
              <a:t>Desi Thelewala food truck has a unique selling proposition that sets it apart from its competitors. One of the key features is the authentic Indian flavors that are infused into every dish. In addition, customers have the freedom to customize their meals, choosing from a range of ingredients to create the perfect flavor combination. The food truck offers seating for customers, making it a great option for those who want to sit down and enjoy their meals. The menu is also thoughtfully curated to include a variety of dishes that showcase the best of Indian cuisine. With quick service, customers can enjoy their meals in a timely manner without sacrificing quality or taste. For health-conscious customers, Desi Thelewala offers a range of healthy options that are both nutritious and delicious. And to top it off, all of these offerings come at an affordable price, making it a great option for budget-conscious foodies. Overall, Desi Thellewala's combination of authentic flavor, customizable dishes, seating availability, curated menu, quick service, healthy options, and affordable prices make it a top choice for those seeking a delicious and unique food experience in NYC.</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238e3b929d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238e3b929d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900"/>
              </a:spcBef>
              <a:spcAft>
                <a:spcPts val="0"/>
              </a:spcAft>
              <a:buNone/>
            </a:pPr>
            <a:r>
              <a:rPr lang="en" sz="1000">
                <a:solidFill>
                  <a:schemeClr val="dk1"/>
                </a:solidFill>
                <a:latin typeface="Roboto"/>
                <a:ea typeface="Roboto"/>
                <a:cs typeface="Roboto"/>
                <a:sym typeface="Roboto"/>
              </a:rPr>
              <a:t>Aakash Sardesai</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a:solidFill>
                  <a:schemeClr val="dk1"/>
                </a:solidFill>
                <a:latin typeface="Roboto"/>
                <a:ea typeface="Roboto"/>
                <a:cs typeface="Roboto"/>
                <a:sym typeface="Roboto"/>
              </a:rPr>
              <a:t>According to a survey conducted by One Green Planet, 33% of Americans are actively trying to eat more plant-based foods.</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a:solidFill>
                  <a:schemeClr val="dk1"/>
                </a:solidFill>
                <a:latin typeface="Roboto"/>
                <a:ea typeface="Roboto"/>
                <a:cs typeface="Roboto"/>
                <a:sym typeface="Roboto"/>
              </a:rPr>
              <a:t>Millennials and Gen Z are the largest consumers of vegan food, with 20% of millennials identifying as vegetarian or vegan. (Source: One Green Planet).</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a:solidFill>
                  <a:schemeClr val="dk1"/>
                </a:solidFill>
                <a:latin typeface="Roboto"/>
                <a:ea typeface="Roboto"/>
                <a:cs typeface="Roboto"/>
                <a:sym typeface="Roboto"/>
              </a:rPr>
              <a:t>The average American eats fast food 2-3 times per week, and the most popular fast food chains in the US are McDonald's, Subway, and Taco Bell. (Source: QSR Magazine). </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u="sng">
                <a:solidFill>
                  <a:schemeClr val="dk1"/>
                </a:solidFill>
                <a:hlinkClick r:id="rId3">
                  <a:extLst>
                    <a:ext uri="{A12FA001-AC4F-418D-AE19-62706E023703}">
                      <ahyp:hlinkClr xmlns:ahyp="http://schemas.microsoft.com/office/drawing/2018/hyperlinkcolor" val="tx"/>
                    </a:ext>
                  </a:extLst>
                </a:hlinkClick>
              </a:rPr>
              <a:t>According to a report by Asian American Federation</a:t>
            </a:r>
            <a:r>
              <a:rPr lang="en" sz="1000" b="1" u="sng" baseline="30000">
                <a:solidFill>
                  <a:schemeClr val="dk1"/>
                </a:solidFill>
                <a:hlinkClick r:id="rId3">
                  <a:extLst>
                    <a:ext uri="{A12FA001-AC4F-418D-AE19-62706E023703}">
                      <ahyp:hlinkClr xmlns:ahyp="http://schemas.microsoft.com/office/drawing/2018/hyperlinkcolor" val="tx"/>
                    </a:ext>
                  </a:extLst>
                </a:hlinkClick>
              </a:rPr>
              <a:t>2</a:t>
            </a:r>
            <a:r>
              <a:rPr lang="en" sz="1000">
                <a:solidFill>
                  <a:schemeClr val="dk1"/>
                </a:solidFill>
              </a:rPr>
              <a:t>, there were 247,000 Indians living in New York City in 2020, based on data from the U.S. Census Bureau’s American Community Survey. This made Indians the third-largest Asian ethnic group in New York City after Chinese and Koreans.</a:t>
            </a:r>
            <a:endParaRPr sz="1000">
              <a:solidFill>
                <a:schemeClr val="dk1"/>
              </a:solidFill>
            </a:endParaRPr>
          </a:p>
          <a:p>
            <a:pPr marL="0" lvl="0" indent="0" algn="l" rtl="0">
              <a:spcBef>
                <a:spcPts val="2900"/>
              </a:spcBef>
              <a:spcAft>
                <a:spcPts val="0"/>
              </a:spcAft>
              <a:buClr>
                <a:schemeClr val="dk1"/>
              </a:buClr>
              <a:buSzPts val="1100"/>
              <a:buFont typeface="Arial"/>
              <a:buNone/>
            </a:pPr>
            <a:r>
              <a:rPr lang="en" sz="1000" u="sng">
                <a:solidFill>
                  <a:schemeClr val="dk1"/>
                </a:solidFill>
                <a:hlinkClick r:id="rId4">
                  <a:extLst>
                    <a:ext uri="{A12FA001-AC4F-418D-AE19-62706E023703}">
                      <ahyp:hlinkClr xmlns:ahyp="http://schemas.microsoft.com/office/drawing/2018/hyperlinkcolor" val="tx"/>
                    </a:ext>
                  </a:extLst>
                </a:hlinkClick>
              </a:rPr>
              <a:t>According to a report by Statista</a:t>
            </a:r>
            <a:r>
              <a:rPr lang="en" sz="1000" b="1" u="sng" baseline="30000">
                <a:solidFill>
                  <a:schemeClr val="dk1"/>
                </a:solidFill>
                <a:hlinkClick r:id="rId4">
                  <a:extLst>
                    <a:ext uri="{A12FA001-AC4F-418D-AE19-62706E023703}">
                      <ahyp:hlinkClr xmlns:ahyp="http://schemas.microsoft.com/office/drawing/2018/hyperlinkcolor" val="tx"/>
                    </a:ext>
                  </a:extLst>
                </a:hlinkClick>
              </a:rPr>
              <a:t>3</a:t>
            </a:r>
            <a:r>
              <a:rPr lang="en" sz="1000">
                <a:solidFill>
                  <a:schemeClr val="dk1"/>
                </a:solidFill>
              </a:rPr>
              <a:t>, there were 199,182 Indian students studying in the U.S. in 2021/22, making India the second-largest country of origin for international students after China.</a:t>
            </a:r>
            <a:endParaRPr sz="1000">
              <a:solidFill>
                <a:schemeClr val="dk1"/>
              </a:solidFill>
            </a:endParaRPr>
          </a:p>
          <a:p>
            <a:pPr marL="0" lvl="0" indent="0" algn="l" rtl="0">
              <a:spcBef>
                <a:spcPts val="2900"/>
              </a:spcBef>
              <a:spcAft>
                <a:spcPts val="0"/>
              </a:spcAft>
              <a:buClr>
                <a:schemeClr val="dk1"/>
              </a:buClr>
              <a:buSzPts val="1100"/>
              <a:buFont typeface="Arial"/>
              <a:buNone/>
            </a:pPr>
            <a:r>
              <a:rPr lang="en" sz="1000">
                <a:solidFill>
                  <a:schemeClr val="dk1"/>
                </a:solidFill>
                <a:latin typeface="Roboto"/>
                <a:ea typeface="Roboto"/>
                <a:cs typeface="Roboto"/>
                <a:sym typeface="Roboto"/>
              </a:rPr>
              <a:t>2019-2020 academic year, there were approximately 22,000 Indian students enrolled in higher education institutions in New York State, including both public and private institutions.</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a:solidFill>
                  <a:schemeClr val="dk1"/>
                </a:solidFill>
                <a:latin typeface="Roboto"/>
                <a:ea typeface="Roboto"/>
                <a:cs typeface="Roboto"/>
                <a:sym typeface="Roboto"/>
              </a:rPr>
              <a:t>Tourists</a:t>
            </a:r>
            <a:endParaRPr sz="1000">
              <a:solidFill>
                <a:schemeClr val="dk1"/>
              </a:solidFill>
              <a:latin typeface="Roboto"/>
              <a:ea typeface="Roboto"/>
              <a:cs typeface="Roboto"/>
              <a:sym typeface="Roboto"/>
            </a:endParaRPr>
          </a:p>
          <a:p>
            <a:pPr marL="0" lvl="0" indent="0" algn="l" rtl="0">
              <a:spcBef>
                <a:spcPts val="2900"/>
              </a:spcBef>
              <a:spcAft>
                <a:spcPts val="0"/>
              </a:spcAft>
              <a:buClr>
                <a:schemeClr val="dk1"/>
              </a:buClr>
              <a:buSzPts val="1100"/>
              <a:buFont typeface="Arial"/>
              <a:buNone/>
            </a:pPr>
            <a:r>
              <a:rPr lang="en" sz="1000">
                <a:solidFill>
                  <a:schemeClr val="dk1"/>
                </a:solidFill>
              </a:rPr>
              <a:t>●According to a report by the New York State Comptroller's Office, over 80% of visitors to New York City come from Latin America or Asia. Based on the average percentage of vegetarians/vegans in these regions, it can be estimated that 15% of the majority tourists are vegan. Report by the New York State Comptroller's Office: </a:t>
            </a:r>
            <a:r>
              <a:rPr lang="en" sz="1000" u="sng">
                <a:solidFill>
                  <a:schemeClr val="dk1"/>
                </a:solidFill>
                <a:hlinkClick r:id="rId5">
                  <a:extLst>
                    <a:ext uri="{A12FA001-AC4F-418D-AE19-62706E023703}">
                      <ahyp:hlinkClr xmlns:ahyp="http://schemas.microsoft.com/office/drawing/2018/hyperlinkcolor" val="tx"/>
                    </a:ext>
                  </a:extLst>
                </a:hlinkClick>
              </a:rPr>
              <a:t>https://www.osc.state.ny.us/reports/osdc/tourism-industry-new-york-city</a:t>
            </a:r>
            <a:endParaRPr sz="1000" u="sng">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●In 2022, there were 56 million tourists in New York City, with 80% of them coming from Asia and Latin America roots, which translates to 44.8 million Asian and Latin tourists. Based on the percentage of vegan/veg tourists estimated earlier, it can be concluded that there were 6.72 million vegan/veg tourists in New York City in 2022. Average veg/vegan % in Asia: </a:t>
            </a:r>
            <a:r>
              <a:rPr lang="en" sz="1000" u="sng">
                <a:solidFill>
                  <a:schemeClr val="dk1"/>
                </a:solidFill>
                <a:hlinkClick r:id="rId6">
                  <a:extLst>
                    <a:ext uri="{A12FA001-AC4F-418D-AE19-62706E023703}">
                      <ahyp:hlinkClr xmlns:ahyp="http://schemas.microsoft.com/office/drawing/2018/hyperlinkcolor" val="tx"/>
                    </a:ext>
                  </a:extLst>
                </a:hlinkClick>
              </a:rPr>
              <a:t>https://en.wikipedia.org/wiki/Vegetarianism_by_country</a:t>
            </a:r>
            <a:r>
              <a:rPr lang="en" sz="1000" u="sng">
                <a:solidFill>
                  <a:schemeClr val="dk1"/>
                </a:solidFill>
              </a:rPr>
              <a:t>. </a:t>
            </a:r>
            <a:r>
              <a:rPr lang="en" sz="1000">
                <a:solidFill>
                  <a:schemeClr val="dk1"/>
                </a:solidFill>
              </a:rPr>
              <a:t>Latin America: </a:t>
            </a:r>
            <a:r>
              <a:rPr lang="en" sz="1000" u="sng">
                <a:solidFill>
                  <a:schemeClr val="dk1"/>
                </a:solidFill>
                <a:hlinkClick r:id="rId7">
                  <a:extLst>
                    <a:ext uri="{A12FA001-AC4F-418D-AE19-62706E023703}">
                      <ahyp:hlinkClr xmlns:ahyp="http://schemas.microsoft.com/office/drawing/2018/hyperlinkcolor" val="tx"/>
                    </a:ext>
                  </a:extLst>
                </a:hlinkClick>
              </a:rPr>
              <a:t>https://www.tritonmarketresearch.com/reports/latin-america-plant-based-food-and-beverage-market</a:t>
            </a:r>
            <a:r>
              <a:rPr lang="en" sz="1000" u="sng">
                <a:solidFill>
                  <a:schemeClr val="dk1"/>
                </a:solidFill>
              </a:rPr>
              <a:t>. </a:t>
            </a:r>
            <a:r>
              <a:rPr lang="en" sz="1000">
                <a:solidFill>
                  <a:schemeClr val="dk1"/>
                </a:solidFill>
              </a:rPr>
              <a:t>Number of tourists in 2022: </a:t>
            </a:r>
            <a:r>
              <a:rPr lang="en" sz="1000" u="sng">
                <a:solidFill>
                  <a:schemeClr val="dk1"/>
                </a:solidFill>
                <a:hlinkClick r:id="rId8">
                  <a:extLst>
                    <a:ext uri="{A12FA001-AC4F-418D-AE19-62706E023703}">
                      <ahyp:hlinkClr xmlns:ahyp="http://schemas.microsoft.com/office/drawing/2018/hyperlinkcolor" val="tx"/>
                    </a:ext>
                  </a:extLst>
                </a:hlinkClick>
              </a:rPr>
              <a:t>https://www.ny1.com/nyc/all-boroughs/news/2022/03/31/data-shows-massive-surge-in-nyc-tourists-in-2021</a:t>
            </a:r>
            <a:endParaRPr sz="1000" u="sng">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●Therefore, approximately 1 in 8 tourists in New York City is vegan/veg. Additionally, the majority of tourists prefer to stay in Manhattan and Brooklyn, according to Trip Advisor.</a:t>
            </a:r>
            <a:r>
              <a:rPr lang="en" sz="1000" u="sng">
                <a:solidFill>
                  <a:schemeClr val="dk1"/>
                </a:solidFill>
                <a:hlinkClick r:id="rId9">
                  <a:extLst>
                    <a:ext uri="{A12FA001-AC4F-418D-AE19-62706E023703}">
                      <ahyp:hlinkClr xmlns:ahyp="http://schemas.microsoft.com/office/drawing/2018/hyperlinkcolor" val="tx"/>
                    </a:ext>
                  </a:extLst>
                </a:hlinkClick>
              </a:rPr>
              <a:t>https://www.tripadvisor.com/TravelersChoice-Destinations-cTop-g60763</a:t>
            </a:r>
            <a:endParaRPr sz="1000" u="sng">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1"/>
              </a:solidFill>
            </a:endParaRPr>
          </a:p>
          <a:p>
            <a:pPr marL="0" lvl="0" indent="0" algn="l" rtl="0">
              <a:spcBef>
                <a:spcPts val="0"/>
              </a:spcBef>
              <a:spcAft>
                <a:spcPts val="0"/>
              </a:spcAft>
              <a:buNone/>
            </a:pPr>
            <a:endParaRPr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a9c51e1610_1_2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a9c51e1610_1_2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Aakash Sardesai</a:t>
            </a:r>
            <a:endParaRPr/>
          </a:p>
          <a:p>
            <a:pPr marL="0" lvl="0" indent="0" algn="l" rtl="0">
              <a:spcBef>
                <a:spcPts val="0"/>
              </a:spcBef>
              <a:spcAft>
                <a:spcPts val="0"/>
              </a:spcAft>
              <a:buNone/>
            </a:pPr>
            <a:endParaRPr/>
          </a:p>
          <a:p>
            <a:pPr marL="0" lvl="0" indent="0" algn="l" rtl="0">
              <a:spcBef>
                <a:spcPts val="0"/>
              </a:spcBef>
              <a:spcAft>
                <a:spcPts val="0"/>
              </a:spcAft>
              <a:buNone/>
            </a:pPr>
            <a:r>
              <a:rPr lang="en" sz="900">
                <a:solidFill>
                  <a:srgbClr val="374151"/>
                </a:solidFill>
                <a:latin typeface="Roboto"/>
                <a:ea typeface="Roboto"/>
                <a:cs typeface="Roboto"/>
                <a:sym typeface="Roboto"/>
              </a:rPr>
              <a:t>There are several vegan and vegetarian food trucks in NYC, including some of that offer Indian cuisine, such as the Cinnamon Snail and Mysttik Masaala. But at the same time, there are very few which provide Veg/vegan Indian fast food at an affordable price. Following are some of the Indian food truck: Desi Food Truck: This food truck offers a variety of Indian street food items such as samosas, pakoras, chaat, and kebabs. They also offer a few vegetarian options, including aloo tikki, chana masala, and veg biryani.</a:t>
            </a:r>
            <a:endParaRPr sz="900">
              <a:solidFill>
                <a:srgbClr val="374151"/>
              </a:solidFill>
              <a:latin typeface="Roboto"/>
              <a:ea typeface="Roboto"/>
              <a:cs typeface="Roboto"/>
              <a:sym typeface="Roboto"/>
            </a:endParaRPr>
          </a:p>
          <a:p>
            <a:pPr marL="0" lvl="0" indent="0" algn="l" rtl="0">
              <a:spcBef>
                <a:spcPts val="0"/>
              </a:spcBef>
              <a:spcAft>
                <a:spcPts val="0"/>
              </a:spcAft>
              <a:buNone/>
            </a:pPr>
            <a:endParaRPr sz="900">
              <a:solidFill>
                <a:srgbClr val="374151"/>
              </a:solidFill>
              <a:latin typeface="Roboto"/>
              <a:ea typeface="Roboto"/>
              <a:cs typeface="Roboto"/>
              <a:sym typeface="Roboto"/>
            </a:endParaRPr>
          </a:p>
          <a:p>
            <a:pPr marL="457200" lvl="0" indent="-285750" algn="l" rtl="0">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The Kati Roll Company: This food truck offers a unique Indian street food item called the kati roll. It is a wrap filled with various fillings such as paneer, mixed vegetables, and chana masala.</a:t>
            </a:r>
            <a:endParaRPr sz="900">
              <a:solidFill>
                <a:srgbClr val="374151"/>
              </a:solidFill>
              <a:latin typeface="Roboto"/>
              <a:ea typeface="Roboto"/>
              <a:cs typeface="Roboto"/>
              <a:sym typeface="Roboto"/>
            </a:endParaRPr>
          </a:p>
          <a:p>
            <a:pPr marL="457200" lvl="0" indent="-285750" algn="l" rtl="0">
              <a:lnSpc>
                <a:spcPct val="100000"/>
              </a:lnSpc>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Mysttik Masala: This food truck offers a fusion of Indian and Mexican cuisine, offering items such as naan tacos and burritos filled with Indian spiced vegetables.</a:t>
            </a:r>
            <a:endParaRPr sz="900">
              <a:solidFill>
                <a:srgbClr val="374151"/>
              </a:solidFill>
              <a:latin typeface="Roboto"/>
              <a:ea typeface="Roboto"/>
              <a:cs typeface="Roboto"/>
              <a:sym typeface="Roboto"/>
            </a:endParaRPr>
          </a:p>
          <a:p>
            <a:pPr marL="457200" lvl="0" indent="-285750" algn="l" rtl="0">
              <a:lnSpc>
                <a:spcPct val="100000"/>
              </a:lnSpc>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Masala Times: This food truck offers a range of Indian street food items such as vada pav, pav bhaji, and dosas. They also offer a few vegetarian options such as paneer tikka and aloo gobi.</a:t>
            </a:r>
            <a:endParaRPr sz="900">
              <a:solidFill>
                <a:srgbClr val="374151"/>
              </a:solidFill>
              <a:latin typeface="Roboto"/>
              <a:ea typeface="Roboto"/>
              <a:cs typeface="Roboto"/>
              <a:sym typeface="Roboto"/>
            </a:endParaRPr>
          </a:p>
          <a:p>
            <a:pPr marL="457200" lvl="0" indent="-285750" algn="l" rtl="0">
              <a:lnSpc>
                <a:spcPct val="100000"/>
              </a:lnSpc>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Desi Grill: This food truck offers a variety of grilled items such as tandoori chicken, seekh kebabs, and paneer tikka. They also offer a few vegetarian options such as grilled mixed vegetables and paneer tikka.</a:t>
            </a:r>
            <a:endParaRPr sz="900">
              <a:solidFill>
                <a:srgbClr val="374151"/>
              </a:solidFill>
              <a:latin typeface="Roboto"/>
              <a:ea typeface="Roboto"/>
              <a:cs typeface="Roboto"/>
              <a:sym typeface="Roboto"/>
            </a:endParaRPr>
          </a:p>
          <a:p>
            <a:pPr marL="457200" lvl="0" indent="-285750" algn="l" rtl="0">
              <a:lnSpc>
                <a:spcPct val="100000"/>
              </a:lnSpc>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Spicey Grill: This food truck offers a variety of Indian street food items such as samosas, chaat, and parathas. They also offer a few vegetarian options such as chana masala and aloo gobi.</a:t>
            </a:r>
            <a:endParaRPr sz="900">
              <a:solidFill>
                <a:srgbClr val="374151"/>
              </a:solidFill>
              <a:latin typeface="Roboto"/>
              <a:ea typeface="Roboto"/>
              <a:cs typeface="Roboto"/>
              <a:sym typeface="Roboto"/>
            </a:endParaRPr>
          </a:p>
          <a:p>
            <a:pPr marL="457200" lvl="0" indent="-285750" algn="l" rtl="0">
              <a:lnSpc>
                <a:spcPct val="100000"/>
              </a:lnSpc>
              <a:spcBef>
                <a:spcPts val="0"/>
              </a:spcBef>
              <a:spcAft>
                <a:spcPts val="0"/>
              </a:spcAft>
              <a:buClr>
                <a:srgbClr val="374151"/>
              </a:buClr>
              <a:buSzPts val="900"/>
              <a:buFont typeface="Roboto"/>
              <a:buChar char="●"/>
            </a:pPr>
            <a:r>
              <a:rPr lang="en" sz="900">
                <a:solidFill>
                  <a:srgbClr val="374151"/>
                </a:solidFill>
                <a:latin typeface="Roboto"/>
                <a:ea typeface="Roboto"/>
                <a:cs typeface="Roboto"/>
                <a:sym typeface="Roboto"/>
              </a:rPr>
              <a:t>Dosa Delight: This food truck offers a variety of dosas, a South Indian crepe made from rice and lentil batter. They offer a few vegetarian options such as masala dosa and paneer dosa. </a:t>
            </a:r>
            <a:endParaRPr sz="900">
              <a:solidFill>
                <a:srgbClr val="374151"/>
              </a:solidFill>
              <a:latin typeface="Roboto"/>
              <a:ea typeface="Roboto"/>
              <a:cs typeface="Roboto"/>
              <a:sym typeface="Roboto"/>
            </a:endParaRPr>
          </a:p>
          <a:p>
            <a:pPr marL="457200" lvl="0" indent="0" algn="l" rtl="0">
              <a:lnSpc>
                <a:spcPct val="100000"/>
              </a:lnSpc>
              <a:spcBef>
                <a:spcPts val="0"/>
              </a:spcBef>
              <a:spcAft>
                <a:spcPts val="0"/>
              </a:spcAft>
              <a:buNone/>
            </a:pPr>
            <a:endParaRPr sz="900">
              <a:solidFill>
                <a:srgbClr val="374151"/>
              </a:solidFill>
              <a:latin typeface="Roboto"/>
              <a:ea typeface="Roboto"/>
              <a:cs typeface="Roboto"/>
              <a:sym typeface="Roboto"/>
            </a:endParaRPr>
          </a:p>
          <a:p>
            <a:pPr marL="457200" lvl="0" indent="0" algn="l" rtl="0">
              <a:lnSpc>
                <a:spcPct val="100000"/>
              </a:lnSpc>
              <a:spcBef>
                <a:spcPts val="0"/>
              </a:spcBef>
              <a:spcAft>
                <a:spcPts val="0"/>
              </a:spcAft>
              <a:buNone/>
            </a:pPr>
            <a:r>
              <a:rPr lang="en" sz="900">
                <a:solidFill>
                  <a:srgbClr val="374151"/>
                </a:solidFill>
                <a:latin typeface="Roboto"/>
                <a:ea typeface="Roboto"/>
                <a:cs typeface="Roboto"/>
                <a:sym typeface="Roboto"/>
              </a:rPr>
              <a:t>All of the above apart from dosa delight serve non vegetarian</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None/>
            </a:pPr>
            <a:r>
              <a:rPr lang="en" sz="900">
                <a:solidFill>
                  <a:srgbClr val="374151"/>
                </a:solidFill>
                <a:latin typeface="Roboto"/>
                <a:ea typeface="Roboto"/>
                <a:cs typeface="Roboto"/>
                <a:sym typeface="Roboto"/>
              </a:rPr>
              <a:t>Vegan Restaurants:</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None/>
            </a:pPr>
            <a:r>
              <a:rPr lang="en" sz="900">
                <a:solidFill>
                  <a:srgbClr val="374151"/>
                </a:solidFill>
                <a:latin typeface="Roboto"/>
                <a:ea typeface="Roboto"/>
                <a:cs typeface="Roboto"/>
                <a:sym typeface="Roboto"/>
              </a:rPr>
              <a:t>According to a Bloomberg article, New York City has more than **1,400 restaurants and food venues** offering vegan dishes¹. https://www.bloomberg.com/news/articles/2022-09-16/the-best-new-guard-vegan-restaurants-in-new-york-city-in-2022 Accessed 23/04/2023.</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None/>
            </a:pPr>
            <a:r>
              <a:rPr lang="en" sz="900">
                <a:solidFill>
                  <a:srgbClr val="374151"/>
                </a:solidFill>
                <a:latin typeface="Roboto"/>
                <a:ea typeface="Roboto"/>
                <a:cs typeface="Roboto"/>
                <a:sym typeface="Roboto"/>
              </a:rPr>
              <a:t>According to a Bloomberg article, some of the best new-guard vegan restaurants in New York City in 2022 include Spicy Moon** and Aunts et Uncles⁵. Another source lists some of the best vegan restaurants in NYC as Delice &amp; Sarrasin, Buddha-Bodai, Peacefood Café, Ras, Beyond Sushi, Le Botaniste, Modern Lov, and Screamer’s Pizzeria¹.(1) The Best New-Guard Vegan Restaurants in New York City in 2022 - Bloomberg. https://www.bloomberg.com/news/articles/2022-09-16/the-best-new-guard-vegan-restaurants-in-new-york-city-in-2022 Accessed 23/04/2023.</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None/>
            </a:pPr>
            <a:r>
              <a:rPr lang="en" sz="900">
                <a:solidFill>
                  <a:srgbClr val="374151"/>
                </a:solidFill>
                <a:latin typeface="Roboto"/>
                <a:ea typeface="Roboto"/>
                <a:cs typeface="Roboto"/>
                <a:sym typeface="Roboto"/>
              </a:rPr>
              <a:t>Veg Restaurant:</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None/>
            </a:pPr>
            <a:r>
              <a:rPr lang="en" sz="900">
                <a:solidFill>
                  <a:srgbClr val="374151"/>
                </a:solidFill>
                <a:latin typeface="Roboto"/>
                <a:ea typeface="Roboto"/>
                <a:cs typeface="Roboto"/>
                <a:sym typeface="Roboto"/>
              </a:rPr>
              <a:t>Ahimsa, Bengal Tiger Indian Food,Vatan Indian Vegetarian, Saravanaa Bhavan, Pongal, Divya’s Kitchen, Alachi Masala,  Saar Indian Bistro</a:t>
            </a:r>
            <a:endParaRPr sz="900">
              <a:solidFill>
                <a:srgbClr val="374151"/>
              </a:solidFill>
              <a:latin typeface="Roboto"/>
              <a:ea typeface="Roboto"/>
              <a:cs typeface="Roboto"/>
              <a:sym typeface="Roboto"/>
            </a:endParaRPr>
          </a:p>
          <a:p>
            <a:pPr marL="0" lvl="0" indent="0" algn="l" rtl="0">
              <a:lnSpc>
                <a:spcPct val="100000"/>
              </a:lnSpc>
              <a:spcBef>
                <a:spcPts val="2900"/>
              </a:spcBef>
              <a:spcAft>
                <a:spcPts val="0"/>
              </a:spcAft>
              <a:buClr>
                <a:schemeClr val="dk1"/>
              </a:buClr>
              <a:buSzPts val="1100"/>
              <a:buFont typeface="Arial"/>
              <a:buNone/>
            </a:pPr>
            <a:r>
              <a:rPr lang="en" u="sng">
                <a:solidFill>
                  <a:schemeClr val="hlink"/>
                </a:solidFill>
                <a:hlinkClick r:id="rId3"/>
              </a:rPr>
              <a:t>For a casual vegan meal such as a burger, sandwich, wrap, salad, or bowl, you can expect to pay around </a:t>
            </a:r>
            <a:r>
              <a:rPr lang="en" b="1" u="sng">
                <a:solidFill>
                  <a:schemeClr val="hlink"/>
                </a:solidFill>
                <a:hlinkClick r:id="rId3"/>
              </a:rPr>
              <a:t>$10-$15</a:t>
            </a:r>
            <a:r>
              <a:rPr lang="en" u="sng">
                <a:solidFill>
                  <a:schemeClr val="hlink"/>
                </a:solidFill>
                <a:hlinkClick r:id="rId3"/>
              </a:rPr>
              <a:t> per person at places like Urban Vegan Kitchen</a:t>
            </a:r>
            <a:r>
              <a:rPr lang="en" b="1" u="sng" baseline="30000">
                <a:solidFill>
                  <a:schemeClr val="hlink"/>
                </a:solidFill>
                <a:hlinkClick r:id="rId3"/>
              </a:rPr>
              <a:t>1</a:t>
            </a:r>
            <a:r>
              <a:rPr lang="en">
                <a:solidFill>
                  <a:srgbClr val="111111"/>
                </a:solidFill>
              </a:rPr>
              <a:t>, Veggie Castle</a:t>
            </a:r>
            <a:r>
              <a:rPr lang="en" b="1" u="sng" baseline="30000">
                <a:solidFill>
                  <a:schemeClr val="hlink"/>
                </a:solidFill>
                <a:hlinkClick r:id="rId3"/>
              </a:rPr>
              <a:t>1</a:t>
            </a:r>
            <a:r>
              <a:rPr lang="en">
                <a:solidFill>
                  <a:srgbClr val="111111"/>
                </a:solidFill>
              </a:rPr>
              <a:t>, GreediVegan</a:t>
            </a:r>
            <a:r>
              <a:rPr lang="en" b="1" u="sng" baseline="30000">
                <a:solidFill>
                  <a:schemeClr val="hlink"/>
                </a:solidFill>
                <a:hlinkClick r:id="rId3"/>
              </a:rPr>
              <a:t>1</a:t>
            </a:r>
            <a:r>
              <a:rPr lang="en" u="sng">
                <a:solidFill>
                  <a:schemeClr val="hlink"/>
                </a:solidFill>
                <a:hlinkClick r:id="rId4"/>
              </a:rPr>
              <a:t>, or Anixi</a:t>
            </a:r>
            <a:r>
              <a:rPr lang="en" b="1" u="sng" baseline="30000">
                <a:solidFill>
                  <a:schemeClr val="hlink"/>
                </a:solidFill>
                <a:hlinkClick r:id="rId4"/>
              </a:rPr>
              <a:t>2</a:t>
            </a:r>
            <a:r>
              <a:rPr lang="en">
                <a:solidFill>
                  <a:srgbClr val="111111"/>
                </a:solidFill>
              </a:rPr>
              <a:t>.</a:t>
            </a:r>
            <a:endParaRPr>
              <a:solidFill>
                <a:srgbClr val="111111"/>
              </a:solidFill>
            </a:endParaRPr>
          </a:p>
          <a:p>
            <a:pPr marL="0" lvl="0" indent="0" algn="l" rtl="0">
              <a:spcBef>
                <a:spcPts val="290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a9c51e1610_1_2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a9c51e1610_1_2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Aakash Sardesai </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chemeClr val="dk1"/>
                </a:solidFill>
                <a:latin typeface="Roboto"/>
                <a:ea typeface="Roboto"/>
                <a:cs typeface="Roboto"/>
                <a:sym typeface="Roboto"/>
              </a:rPr>
              <a:t>Desi thelewala, an Indian food truck in NYC, also has indirect vegan/vegetarian food competitors. These include pizza joints like dollar slices, Joe's, Papa John's, and Domino's, which offer vegetarian options. Another indirect vegan/vegetarian competitor is bagel shops, such as Ess-a-Bagel or Russ &amp; Daughters, which offer vegan spreads like hummus or avocado. Juice bars like Agavi, Baya Bar, and Healthy Green Juice Bar also compete indirectly with Desi thelewala, offering fresh and healthy vegan drinks. Boba tea and coffee sellers like Starbucks, Dunkin Donuts, and Gong Cha also offer vegan options. Additionally, popular food joints like Chipotle and Naya have vegetarian options, while dessert places that sell donuts, ice cream, cakes, and pancakes can also compete indirectly with Desi thelewala.</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238eb98ba5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238eb98ba5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Font typeface="Arial"/>
              <a:buNone/>
            </a:pPr>
            <a:r>
              <a:rPr lang="en">
                <a:solidFill>
                  <a:srgbClr val="111111"/>
                </a:solidFill>
              </a:rPr>
              <a:t>Aakash Sardesai</a:t>
            </a:r>
            <a:endParaRPr>
              <a:solidFill>
                <a:srgbClr val="111111"/>
              </a:solidFill>
            </a:endParaRPr>
          </a:p>
          <a:p>
            <a:pPr marL="457200" lvl="0" indent="-228600" algn="l" rtl="0">
              <a:spcBef>
                <a:spcPts val="0"/>
              </a:spcBef>
              <a:spcAft>
                <a:spcPts val="0"/>
              </a:spcAft>
              <a:buClr>
                <a:schemeClr val="dk1"/>
              </a:buClr>
              <a:buSzPts val="1100"/>
              <a:buFont typeface="Arial"/>
              <a:buNone/>
            </a:pPr>
            <a:endParaRPr>
              <a:solidFill>
                <a:srgbClr val="111111"/>
              </a:solidFill>
            </a:endParaRPr>
          </a:p>
          <a:p>
            <a:pPr marL="158750" lvl="0" indent="0" algn="l" rtl="0">
              <a:spcBef>
                <a:spcPts val="0"/>
              </a:spcBef>
              <a:spcAft>
                <a:spcPts val="0"/>
              </a:spcAft>
              <a:buClr>
                <a:schemeClr val="dk1"/>
              </a:buClr>
              <a:buSzPts val="1100"/>
              <a:buFont typeface="Arial"/>
              <a:buNone/>
            </a:pPr>
            <a:r>
              <a:rPr lang="en">
                <a:solidFill>
                  <a:srgbClr val="111111"/>
                </a:solidFill>
              </a:rPr>
              <a:t>Weddings</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rgbClr val="111111"/>
              </a:solidFill>
            </a:endParaRPr>
          </a:p>
          <a:p>
            <a:pPr marL="158750" lvl="0" indent="0" algn="l" rtl="0">
              <a:spcBef>
                <a:spcPts val="0"/>
              </a:spcBef>
              <a:spcAft>
                <a:spcPts val="0"/>
              </a:spcAft>
              <a:buClr>
                <a:schemeClr val="dk1"/>
              </a:buClr>
              <a:buSzPts val="1100"/>
              <a:buFont typeface="Arial"/>
              <a:buNone/>
            </a:pPr>
            <a:r>
              <a:rPr lang="en">
                <a:solidFill>
                  <a:srgbClr val="111111"/>
                </a:solidFill>
              </a:rPr>
              <a:t>The average wedding catering cost in the U.S. </a:t>
            </a:r>
            <a:r>
              <a:rPr lang="en" u="sng">
                <a:solidFill>
                  <a:schemeClr val="hlink"/>
                </a:solidFill>
                <a:hlinkClick r:id="rId3"/>
              </a:rPr>
              <a:t>is about $4,000 with most couples spending between $1,800 to $7,000</a:t>
            </a:r>
            <a:r>
              <a:rPr lang="en" b="1" u="sng" baseline="30000">
                <a:solidFill>
                  <a:schemeClr val="hlink"/>
                </a:solidFill>
                <a:hlinkClick r:id="rId3"/>
              </a:rPr>
              <a:t>1</a:t>
            </a:r>
            <a:r>
              <a:rPr lang="en">
                <a:solidFill>
                  <a:srgbClr val="111111"/>
                </a:solidFill>
              </a:rPr>
              <a:t>. However, in NYC, the average wedding catering cost may be higher due to the higher cost of living and venue fees. According to one source</a:t>
            </a:r>
            <a:r>
              <a:rPr lang="en" b="1" u="sng" baseline="30000">
                <a:solidFill>
                  <a:schemeClr val="hlink"/>
                </a:solidFill>
                <a:hlinkClick r:id="rId4"/>
              </a:rPr>
              <a:t>2</a:t>
            </a:r>
            <a:r>
              <a:rPr lang="en">
                <a:solidFill>
                  <a:srgbClr val="111111"/>
                </a:solidFill>
              </a:rPr>
              <a:t>, if you want your wedding venue to include catering, you might be spending closer to $20,000-$100,000+ (depending on the venue and your guest count).</a:t>
            </a:r>
            <a:endParaRPr>
              <a:solidFill>
                <a:schemeClr val="dk1"/>
              </a:solidFill>
            </a:endParaRPr>
          </a:p>
          <a:p>
            <a:pPr marL="158750" lvl="0" indent="0" algn="l" rtl="0">
              <a:spcBef>
                <a:spcPts val="0"/>
              </a:spcBef>
              <a:spcAft>
                <a:spcPts val="0"/>
              </a:spcAft>
              <a:buClr>
                <a:schemeClr val="dk1"/>
              </a:buClr>
              <a:buSzPts val="1100"/>
              <a:buFont typeface="Arial"/>
              <a:buNone/>
            </a:pPr>
            <a:r>
              <a:rPr lang="en" u="sng">
                <a:solidFill>
                  <a:schemeClr val="hlink"/>
                </a:solidFill>
                <a:hlinkClick r:id="rId5"/>
              </a:rPr>
              <a:t>Corporate events: </a:t>
            </a:r>
            <a:endParaRPr>
              <a:solidFill>
                <a:schemeClr val="dk1"/>
              </a:solidFill>
            </a:endParaRPr>
          </a:p>
          <a:p>
            <a:pPr marL="158750" lvl="0" indent="0" algn="l" rtl="0">
              <a:spcBef>
                <a:spcPts val="0"/>
              </a:spcBef>
              <a:spcAft>
                <a:spcPts val="0"/>
              </a:spcAft>
              <a:buClr>
                <a:schemeClr val="dk1"/>
              </a:buClr>
              <a:buSzPts val="1100"/>
              <a:buFont typeface="Arial"/>
              <a:buNone/>
            </a:pPr>
            <a:endParaRPr u="sng">
              <a:solidFill>
                <a:schemeClr val="hlink"/>
              </a:solidFill>
              <a:hlinkClick r:id="rId5"/>
            </a:endParaRPr>
          </a:p>
          <a:p>
            <a:pPr marL="158750" lvl="0" indent="0" algn="l" rtl="0">
              <a:spcBef>
                <a:spcPts val="0"/>
              </a:spcBef>
              <a:spcAft>
                <a:spcPts val="0"/>
              </a:spcAft>
              <a:buClr>
                <a:schemeClr val="dk1"/>
              </a:buClr>
              <a:buSzPts val="1100"/>
              <a:buFont typeface="Arial"/>
              <a:buNone/>
            </a:pPr>
            <a:r>
              <a:rPr lang="en" u="sng">
                <a:solidFill>
                  <a:schemeClr val="hlink"/>
                </a:solidFill>
                <a:hlinkClick r:id="rId5"/>
              </a:rPr>
              <a:t>The average cost per person for catering a corporate event may range from $20 to $100 or more</a:t>
            </a:r>
            <a:r>
              <a:rPr lang="en" b="1" u="sng" baseline="30000">
                <a:solidFill>
                  <a:schemeClr val="hlink"/>
                </a:solidFill>
                <a:hlinkClick r:id="rId5"/>
              </a:rPr>
              <a:t>2</a:t>
            </a:r>
            <a:r>
              <a:rPr lang="en">
                <a:solidFill>
                  <a:srgbClr val="111111"/>
                </a:solidFill>
              </a:rPr>
              <a:t>, depending on the menu options, beverages, staffing, and rentals. Some catering companies may offer packages or discounts for large groups or repeat clients.</a:t>
            </a:r>
            <a:endParaRPr>
              <a:solidFill>
                <a:schemeClr val="dk1"/>
              </a:solidFill>
            </a:endParaRPr>
          </a:p>
          <a:p>
            <a:pPr marL="158750" lvl="0" indent="0" algn="l" rtl="0">
              <a:spcBef>
                <a:spcPts val="0"/>
              </a:spcBef>
              <a:spcAft>
                <a:spcPts val="0"/>
              </a:spcAft>
              <a:buClr>
                <a:schemeClr val="dk1"/>
              </a:buClr>
              <a:buSzPts val="1100"/>
              <a:buFont typeface="Arial"/>
              <a:buNone/>
            </a:pPr>
            <a:endParaRPr>
              <a:solidFill>
                <a:srgbClr val="111111"/>
              </a:solidFill>
            </a:endParaRPr>
          </a:p>
          <a:p>
            <a:pPr marL="158750" lvl="0" indent="0" algn="l" rtl="0">
              <a:spcBef>
                <a:spcPts val="0"/>
              </a:spcBef>
              <a:spcAft>
                <a:spcPts val="0"/>
              </a:spcAft>
              <a:buClr>
                <a:schemeClr val="dk1"/>
              </a:buClr>
              <a:buSzPts val="1100"/>
              <a:buFont typeface="Arial"/>
              <a:buNone/>
            </a:pPr>
            <a:r>
              <a:rPr lang="en">
                <a:solidFill>
                  <a:srgbClr val="111111"/>
                </a:solidFill>
              </a:rPr>
              <a:t>Social Media Influencers</a:t>
            </a:r>
            <a:endParaRPr>
              <a:solidFill>
                <a:schemeClr val="dk1"/>
              </a:solidFill>
            </a:endParaRPr>
          </a:p>
          <a:p>
            <a:pPr marL="457200" lvl="0" indent="-228600" algn="l" rtl="0">
              <a:spcBef>
                <a:spcPts val="0"/>
              </a:spcBef>
              <a:spcAft>
                <a:spcPts val="0"/>
              </a:spcAft>
              <a:buClr>
                <a:schemeClr val="dk1"/>
              </a:buClr>
              <a:buSzPts val="1100"/>
              <a:buFont typeface="Arial"/>
              <a:buNone/>
            </a:pPr>
            <a:endParaRPr>
              <a:solidFill>
                <a:srgbClr val="111111"/>
              </a:solidFill>
            </a:endParaRPr>
          </a:p>
          <a:p>
            <a:pPr marL="158750" lvl="0" indent="0" algn="l" rtl="0">
              <a:spcBef>
                <a:spcPts val="0"/>
              </a:spcBef>
              <a:spcAft>
                <a:spcPts val="0"/>
              </a:spcAft>
              <a:buClr>
                <a:schemeClr val="dk1"/>
              </a:buClr>
              <a:buSzPts val="1100"/>
              <a:buFont typeface="Arial"/>
              <a:buNone/>
            </a:pPr>
            <a:r>
              <a:rPr lang="en">
                <a:solidFill>
                  <a:srgbClr val="111111"/>
                </a:solidFill>
              </a:rPr>
              <a:t>92 percent of customers trust a micro-influencer more than a traditional ad or an endorsement from celebs. Over 82 percent of consumers are likely to buy something a micro-influencer recommends³. </a:t>
            </a:r>
            <a:r>
              <a:rPr lang="en" u="sng">
                <a:solidFill>
                  <a:schemeClr val="hlink"/>
                </a:solidFill>
                <a:hlinkClick r:id="rId6"/>
              </a:rPr>
              <a:t>https://www.ana.net/blogs/show/id/mm-blog-2020-02-micro-influencers-better-content</a:t>
            </a:r>
            <a:endParaRPr u="sng">
              <a:solidFill>
                <a:srgbClr val="00B0F0"/>
              </a:solidFill>
            </a:endParaRPr>
          </a:p>
          <a:p>
            <a:pPr marL="158750" lvl="0" indent="0" algn="l" rtl="0">
              <a:spcBef>
                <a:spcPts val="0"/>
              </a:spcBef>
              <a:spcAft>
                <a:spcPts val="0"/>
              </a:spcAft>
              <a:buClr>
                <a:schemeClr val="dk1"/>
              </a:buClr>
              <a:buSzPts val="1100"/>
              <a:buFont typeface="Arial"/>
              <a:buNone/>
            </a:pPr>
            <a:endParaRPr u="sng">
              <a:solidFill>
                <a:srgbClr val="00B0F0"/>
              </a:solidFill>
            </a:endParaRPr>
          </a:p>
          <a:p>
            <a:pPr marL="0" lvl="0" indent="0" algn="l" rtl="0">
              <a:spcBef>
                <a:spcPts val="0"/>
              </a:spcBef>
              <a:spcAft>
                <a:spcPts val="0"/>
              </a:spcAft>
              <a:buClr>
                <a:schemeClr val="dk1"/>
              </a:buClr>
              <a:buSzPts val="1100"/>
              <a:buFont typeface="Arial"/>
              <a:buNone/>
            </a:pPr>
            <a:r>
              <a:rPr lang="en">
                <a:solidFill>
                  <a:schemeClr val="dk1"/>
                </a:solidFill>
              </a:rPr>
              <a:t>Patel brothers: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Patel brothers is a famous new york store which sells authentic indian ingredients. We plan to collaborate with them to utilize economies of scale of purchase items at a cheaper price.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Social Media Influencers: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plan to collaborate with micro to and macro influencers to ensure that our reach and brand awareness is optimized.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238d0fa5be2_2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238d0fa5be2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Aakash Jesica Keya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ensure our success in these new markets, we have identified three key target audiences: Indian food lovers, students &amp; professionals, and adventurous food explorers. Our strategy selection outline will help guide our decision-making process as we tailor our marketing and menu offerings to each of these audiences.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Indian Food Lovers:</a:t>
            </a:r>
            <a:endParaRPr/>
          </a:p>
          <a:p>
            <a:pPr marL="0" lvl="0" indent="0" algn="l" rtl="0">
              <a:spcBef>
                <a:spcPts val="0"/>
              </a:spcBef>
              <a:spcAft>
                <a:spcPts val="0"/>
              </a:spcAft>
              <a:buClr>
                <a:schemeClr val="dk1"/>
              </a:buClr>
              <a:buSzPts val="1100"/>
              <a:buFont typeface="Arial"/>
              <a:buNone/>
            </a:pPr>
            <a:r>
              <a:rPr lang="en"/>
              <a:t>• Offer authentic Indian dishes that are popular with traditional Indian cuisine enthusiasts, such as pav bhaji, missal pav, chaat, gulab jamun, etc.</a:t>
            </a:r>
            <a:endParaRPr/>
          </a:p>
          <a:p>
            <a:pPr marL="0" lvl="0" indent="0" algn="l" rtl="0">
              <a:spcBef>
                <a:spcPts val="0"/>
              </a:spcBef>
              <a:spcAft>
                <a:spcPts val="0"/>
              </a:spcAft>
              <a:buClr>
                <a:schemeClr val="dk1"/>
              </a:buClr>
              <a:buSzPts val="1100"/>
              <a:buFont typeface="Arial"/>
              <a:buNone/>
            </a:pPr>
            <a:r>
              <a:rPr lang="en"/>
              <a:t>• Use high-quality ingredients and traditional cooking methods to ensure the taste and flavor are true to the Indian food culture.</a:t>
            </a:r>
            <a:endParaRPr/>
          </a:p>
          <a:p>
            <a:pPr marL="0" lvl="0" indent="0" algn="l" rtl="0">
              <a:spcBef>
                <a:spcPts val="0"/>
              </a:spcBef>
              <a:spcAft>
                <a:spcPts val="0"/>
              </a:spcAft>
              <a:buClr>
                <a:schemeClr val="dk1"/>
              </a:buClr>
              <a:buSzPts val="1100"/>
              <a:buFont typeface="Arial"/>
              <a:buNone/>
            </a:pPr>
            <a:r>
              <a:rPr lang="en"/>
              <a:t>• Promote our cart on social media platforms popular among the Indian community and leverage word-of-mouth marketing to attract customers.</a:t>
            </a:r>
            <a:endParaRPr/>
          </a:p>
          <a:p>
            <a:pPr marL="0" lvl="0" indent="0" algn="l" rtl="0">
              <a:spcBef>
                <a:spcPts val="0"/>
              </a:spcBef>
              <a:spcAft>
                <a:spcPts val="0"/>
              </a:spcAft>
              <a:buClr>
                <a:schemeClr val="dk1"/>
              </a:buClr>
              <a:buSzPts val="1100"/>
              <a:buFont typeface="Arial"/>
              <a:buNone/>
            </a:pPr>
            <a:r>
              <a:rPr lang="en"/>
              <a:t>• Consider partnering with local Indian businesses or organizations to promote our cart and create community awareness.</a:t>
            </a:r>
            <a:endParaRPr/>
          </a:p>
          <a:p>
            <a:pPr marL="0" lvl="0" indent="0" algn="l" rtl="0">
              <a:spcBef>
                <a:spcPts val="0"/>
              </a:spcBef>
              <a:spcAft>
                <a:spcPts val="0"/>
              </a:spcAft>
              <a:buClr>
                <a:schemeClr val="dk1"/>
              </a:buClr>
              <a:buSzPts val="1100"/>
              <a:buFont typeface="Arial"/>
              <a:buNone/>
            </a:pPr>
            <a:r>
              <a:rPr lang="en"/>
              <a:t>• Host special events or offer promotions during popular Indian festivals, such as Diwali or Holi, to attract and engage Indian food lovers.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Students and Professionals:</a:t>
            </a:r>
            <a:endParaRPr/>
          </a:p>
          <a:p>
            <a:pPr marL="0" lvl="0" indent="0" algn="l" rtl="0">
              <a:spcBef>
                <a:spcPts val="0"/>
              </a:spcBef>
              <a:spcAft>
                <a:spcPts val="0"/>
              </a:spcAft>
              <a:buClr>
                <a:schemeClr val="dk1"/>
              </a:buClr>
              <a:buSzPts val="1100"/>
              <a:buFont typeface="Arial"/>
              <a:buNone/>
            </a:pPr>
            <a:r>
              <a:rPr lang="en"/>
              <a:t>• Offer affordable meal options that cater to the budget-conscious demographic in downtown Brooklyn and mid-town Manhattan.</a:t>
            </a:r>
            <a:endParaRPr/>
          </a:p>
          <a:p>
            <a:pPr marL="0" lvl="0" indent="0" algn="l" rtl="0">
              <a:spcBef>
                <a:spcPts val="0"/>
              </a:spcBef>
              <a:spcAft>
                <a:spcPts val="0"/>
              </a:spcAft>
              <a:buClr>
                <a:schemeClr val="dk1"/>
              </a:buClr>
              <a:buSzPts val="1100"/>
              <a:buFont typeface="Arial"/>
              <a:buNone/>
            </a:pPr>
            <a:r>
              <a:rPr lang="en"/>
              <a:t>• Create a special breakfast and lunchtime menu that is quick and easy to grab-and-go, catering to the busy schedules of students and professionals.</a:t>
            </a:r>
            <a:endParaRPr/>
          </a:p>
          <a:p>
            <a:pPr marL="0" lvl="0" indent="0" algn="l" rtl="0">
              <a:spcBef>
                <a:spcPts val="0"/>
              </a:spcBef>
              <a:spcAft>
                <a:spcPts val="0"/>
              </a:spcAft>
              <a:buClr>
                <a:schemeClr val="dk1"/>
              </a:buClr>
              <a:buSzPts val="1100"/>
              <a:buFont typeface="Arial"/>
              <a:buNone/>
            </a:pPr>
            <a:r>
              <a:rPr lang="en"/>
              <a:t>• Offer vegetarian and vegan options to cater to health-conscious and environmentally aware customers.</a:t>
            </a:r>
            <a:endParaRPr/>
          </a:p>
          <a:p>
            <a:pPr marL="0" lvl="0" indent="0" algn="l" rtl="0">
              <a:spcBef>
                <a:spcPts val="0"/>
              </a:spcBef>
              <a:spcAft>
                <a:spcPts val="0"/>
              </a:spcAft>
              <a:buClr>
                <a:schemeClr val="dk1"/>
              </a:buClr>
              <a:buSzPts val="1100"/>
              <a:buFont typeface="Arial"/>
              <a:buNone/>
            </a:pPr>
            <a:r>
              <a:rPr lang="en"/>
              <a:t>• Utilize social media platforms such as Twitter and LinkedIn to target students and professionals in the area.</a:t>
            </a:r>
            <a:endParaRPr/>
          </a:p>
          <a:p>
            <a:pPr marL="0" lvl="0" indent="0" algn="l" rtl="0">
              <a:spcBef>
                <a:spcPts val="0"/>
              </a:spcBef>
              <a:spcAft>
                <a:spcPts val="0"/>
              </a:spcAft>
              <a:buClr>
                <a:schemeClr val="dk1"/>
              </a:buClr>
              <a:buSzPts val="1100"/>
              <a:buFont typeface="Arial"/>
              <a:buNone/>
            </a:pPr>
            <a:r>
              <a:rPr lang="en"/>
              <a:t>• Partner with nearby colleges and universities to promote our cart as a convenient and affordable lunch option for students.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Food Explorers:</a:t>
            </a:r>
            <a:endParaRPr/>
          </a:p>
          <a:p>
            <a:pPr marL="0" lvl="0" indent="0" algn="l" rtl="0">
              <a:spcBef>
                <a:spcPts val="0"/>
              </a:spcBef>
              <a:spcAft>
                <a:spcPts val="0"/>
              </a:spcAft>
              <a:buClr>
                <a:schemeClr val="dk1"/>
              </a:buClr>
              <a:buSzPts val="1100"/>
              <a:buFont typeface="Arial"/>
              <a:buNone/>
            </a:pPr>
            <a:r>
              <a:rPr lang="en"/>
              <a:t>• Offer a variety of Indian street food dishes that are not commonly found in the mainstream market, such as Misal Pav, sabudana wada, rajma chaval and chaat.</a:t>
            </a:r>
            <a:endParaRPr/>
          </a:p>
          <a:p>
            <a:pPr marL="0" lvl="0" indent="0" algn="l" rtl="0">
              <a:spcBef>
                <a:spcPts val="0"/>
              </a:spcBef>
              <a:spcAft>
                <a:spcPts val="0"/>
              </a:spcAft>
              <a:buClr>
                <a:schemeClr val="dk1"/>
              </a:buClr>
              <a:buSzPts val="1100"/>
              <a:buFont typeface="Arial"/>
              <a:buNone/>
            </a:pPr>
            <a:r>
              <a:rPr lang="en"/>
              <a:t>• Utilize foodie and travel blogs to promote our cart and create awareness among adventurous food explorers.</a:t>
            </a:r>
            <a:endParaRPr/>
          </a:p>
          <a:p>
            <a:pPr marL="0" lvl="0" indent="0" algn="l" rtl="0">
              <a:spcBef>
                <a:spcPts val="0"/>
              </a:spcBef>
              <a:spcAft>
                <a:spcPts val="0"/>
              </a:spcAft>
              <a:buClr>
                <a:schemeClr val="dk1"/>
              </a:buClr>
              <a:buSzPts val="1100"/>
              <a:buFont typeface="Arial"/>
              <a:buNone/>
            </a:pPr>
            <a:r>
              <a:rPr lang="en"/>
              <a:t>• Offer small portion sizes and encourage customers to try multiple dishes to showcase the diverse flavors and dishes of Indian street food.</a:t>
            </a:r>
            <a:endParaRPr/>
          </a:p>
          <a:p>
            <a:pPr marL="0" lvl="0" indent="0" algn="l" rtl="0">
              <a:spcBef>
                <a:spcPts val="0"/>
              </a:spcBef>
              <a:spcAft>
                <a:spcPts val="0"/>
              </a:spcAft>
              <a:buClr>
                <a:schemeClr val="dk1"/>
              </a:buClr>
              <a:buSzPts val="1100"/>
              <a:buFont typeface="Arial"/>
              <a:buNone/>
            </a:pPr>
            <a:r>
              <a:rPr lang="en"/>
              <a:t>• Create a social media campaign that focuses on the sensory experience and excitement of trying new and exotic flavors.</a:t>
            </a:r>
            <a:endParaRPr/>
          </a:p>
          <a:p>
            <a:pPr marL="0" lvl="0" indent="0" algn="l" rtl="0">
              <a:spcBef>
                <a:spcPts val="0"/>
              </a:spcBef>
              <a:spcAft>
                <a:spcPts val="0"/>
              </a:spcAft>
              <a:buNone/>
            </a:pPr>
            <a:endParaRPr/>
          </a:p>
          <a:p>
            <a:pPr marL="0" lvl="0" indent="0" algn="l" rtl="0">
              <a:spcBef>
                <a:spcPts val="0"/>
              </a:spcBef>
              <a:spcAft>
                <a:spcPts val="0"/>
              </a:spcAft>
              <a:buNone/>
            </a:pPr>
            <a:r>
              <a:rPr lang="en"/>
              <a:t>By tailoring our marketing and menu offerings to each of these key target audiences, we can position our Indian food cart as a go-to destination for authentic Indian cuisine, and unique street food options. With a strategic approach, you can attract and retain a diverse customer base in both downtown Brooklyn and mid-town Manhattan, and ultimately grow our business.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238eb98ba5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238eb98ba5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The marketing objectives for the Desi Thelewala would be:</a:t>
            </a:r>
            <a:endParaRPr/>
          </a:p>
          <a:p>
            <a:pPr marL="0" lvl="0" indent="0" algn="l" rtl="0">
              <a:spcBef>
                <a:spcPts val="0"/>
              </a:spcBef>
              <a:spcAft>
                <a:spcPts val="0"/>
              </a:spcAft>
              <a:buNone/>
            </a:pPr>
            <a:endParaRPr/>
          </a:p>
          <a:p>
            <a:pPr marL="0" lvl="0" indent="0" algn="l" rtl="0">
              <a:spcBef>
                <a:spcPts val="0"/>
              </a:spcBef>
              <a:spcAft>
                <a:spcPts val="0"/>
              </a:spcAft>
              <a:buNone/>
            </a:pPr>
            <a:r>
              <a:rPr lang="en" b="1"/>
              <a:t>Increase brand awareness:</a:t>
            </a:r>
            <a:r>
              <a:rPr lang="en"/>
              <a:t> One of the primary marketing objectives for Desi Thelewala could be to increase brand awareness among the target audience in NYC. This could be achieved through targeted advertising, social media campaigns, and other promotional activities that highlight the food truck's unique value proposition and offerings.</a:t>
            </a:r>
            <a:endParaRPr/>
          </a:p>
          <a:p>
            <a:pPr marL="0" lvl="0" indent="0" algn="l" rtl="0">
              <a:spcBef>
                <a:spcPts val="0"/>
              </a:spcBef>
              <a:spcAft>
                <a:spcPts val="0"/>
              </a:spcAft>
              <a:buNone/>
            </a:pPr>
            <a:endParaRPr/>
          </a:p>
          <a:p>
            <a:pPr marL="0" lvl="0" indent="0" algn="l" rtl="0">
              <a:spcBef>
                <a:spcPts val="0"/>
              </a:spcBef>
              <a:spcAft>
                <a:spcPts val="0"/>
              </a:spcAft>
              <a:buNone/>
            </a:pPr>
            <a:r>
              <a:rPr lang="en" b="1"/>
              <a:t>Increase customer base: </a:t>
            </a:r>
            <a:r>
              <a:rPr lang="en"/>
              <a:t>Another objective could be to increase the food truck's customer base by attracting more individuals who are interested in vegetarian and vegan cuisine. This could involve identifying key customer segments and tailoring marketing efforts to reach them effectively.</a:t>
            </a:r>
            <a:endParaRPr/>
          </a:p>
          <a:p>
            <a:pPr marL="0" lvl="0" indent="0" algn="l" rtl="0">
              <a:spcBef>
                <a:spcPts val="0"/>
              </a:spcBef>
              <a:spcAft>
                <a:spcPts val="0"/>
              </a:spcAft>
              <a:buNone/>
            </a:pPr>
            <a:endParaRPr/>
          </a:p>
          <a:p>
            <a:pPr marL="0" lvl="0" indent="0" algn="l" rtl="0">
              <a:spcBef>
                <a:spcPts val="0"/>
              </a:spcBef>
              <a:spcAft>
                <a:spcPts val="0"/>
              </a:spcAft>
              <a:buNone/>
            </a:pPr>
            <a:r>
              <a:rPr lang="en" b="1"/>
              <a:t>Enhance customer experience: </a:t>
            </a:r>
            <a:r>
              <a:rPr lang="en"/>
              <a:t>The food truck aims to enhance the overall customer experience by providing a welcoming and comfortable atmosphere, creating a visually appealing food presentation, and offering high-quality food that meets customers' dietary needs and preferences.</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chemeClr val="dk1"/>
                </a:solidFill>
              </a:rPr>
              <a:t>Enhance customer loyalty:</a:t>
            </a:r>
            <a:r>
              <a:rPr lang="en">
                <a:solidFill>
                  <a:schemeClr val="dk1"/>
                </a:solidFill>
              </a:rPr>
              <a:t> Desi Thelewala would also focus on building customer loyalty by providing excellent customer service, offering special promotions and discounts, and developing a rewards program to incentivize repeat business.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Increase revenue:</a:t>
            </a:r>
            <a:r>
              <a:rPr lang="en">
                <a:solidFill>
                  <a:schemeClr val="dk1"/>
                </a:solidFill>
              </a:rPr>
              <a:t> Ultimately, our aim is to increase revenue and profitability for the business. This could involve implementing effective pricing strategies, promoting high-margin menu items, and maximizing sales during peak hours and events.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Expand into new markets: </a:t>
            </a:r>
            <a:r>
              <a:rPr lang="en">
                <a:solidFill>
                  <a:schemeClr val="dk1"/>
                </a:solidFill>
              </a:rPr>
              <a:t>Another objective could be to expand into new markets within NYC by identifying high-traffic areas and events where the food truck can set up shop. This could involve partnering with local businesses and organizations to promote the food truck's offerings and build brand awareness.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38c17a2679_3_2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38c17a2679_3_2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br>
              <a:rPr lang="en"/>
            </a:br>
            <a:endParaRPr/>
          </a:p>
          <a:p>
            <a:pPr marL="0" lvl="0" indent="0" algn="l" rtl="0">
              <a:spcBef>
                <a:spcPts val="0"/>
              </a:spcBef>
              <a:spcAft>
                <a:spcPts val="0"/>
              </a:spcAft>
              <a:buNone/>
            </a:pPr>
            <a:r>
              <a:rPr lang="en"/>
              <a:t>Problem:</a:t>
            </a:r>
            <a:br>
              <a:rPr lang="en"/>
            </a:br>
            <a:r>
              <a:rPr lang="en"/>
              <a:t>According to a survey conducted by the Vegetarian Resource Group, approximately 9.7% of adults in New York State identify as vegetarian or vegan, which is higher than the national average of 5%. Despite this growing demand, many individuals who follow a plant-based diet continue to struggle with limited options that are both healthy and affordable.</a:t>
            </a:r>
            <a:endParaRPr/>
          </a:p>
          <a:p>
            <a:pPr marL="0" lvl="0" indent="0" algn="l" rtl="0">
              <a:spcBef>
                <a:spcPts val="0"/>
              </a:spcBef>
              <a:spcAft>
                <a:spcPts val="0"/>
              </a:spcAft>
              <a:buNone/>
            </a:pPr>
            <a:r>
              <a:rPr lang="en"/>
              <a:t>In terms of affordability, a 2019 study by the City University of New York found that the cost of a vegetarian meal was higher than that of a non-vegetarian meal in the majority of New York City neighborhoods studied. Additionally, a report by the American Heart Association found that plant-based diets can be more expensive due to the cost of fresh produce and other plant-based ingredients.</a:t>
            </a:r>
            <a:endParaRPr/>
          </a:p>
          <a:p>
            <a:pPr marL="0" lvl="0" indent="0" algn="l" rtl="0">
              <a:spcBef>
                <a:spcPts val="0"/>
              </a:spcBef>
              <a:spcAft>
                <a:spcPts val="0"/>
              </a:spcAft>
              <a:buNone/>
            </a:pPr>
            <a:r>
              <a:rPr lang="en"/>
              <a:t>While there are a variety of food trucks and restaurants in NYC, the options for vegetarian and vegan food can be limited, especially when it comes to authentic Indian cuisine. According to a 2020 article in Eater New York, many Indian restaurants in the city offer limited or not-authentic plant-based options, with some relying heavily on dairy and meat-based dishes.</a:t>
            </a:r>
            <a:endParaRPr/>
          </a:p>
          <a:p>
            <a:pPr marL="0" lvl="0" indent="0" algn="l" rtl="0">
              <a:spcBef>
                <a:spcPts val="0"/>
              </a:spcBef>
              <a:spcAft>
                <a:spcPts val="0"/>
              </a:spcAft>
              <a:buNone/>
            </a:pPr>
            <a:r>
              <a:rPr lang="en"/>
              <a:t>To address this issue, there have been several initiatives in recent years to increase the availability and affordability of plant-based options in NYC. For example, in 2019, New York City launched the Meatless Monday initiative in public schools, which aims to provide healthy, plant-based options for students. Additionally, the city has implemented the NYC Green Cart program, which brings fresh fruits and vegetables to underserved neighborhoods.</a:t>
            </a:r>
            <a:endParaRPr/>
          </a:p>
          <a:p>
            <a:pPr marL="0" lvl="0" indent="0" algn="l" rtl="0">
              <a:spcBef>
                <a:spcPts val="0"/>
              </a:spcBef>
              <a:spcAft>
                <a:spcPts val="0"/>
              </a:spcAft>
              <a:buNone/>
            </a:pPr>
            <a:r>
              <a:rPr lang="en"/>
              <a:t>Despite these efforts, there is still much work to be done to address the lack of healthy, convenient, and affordable options for individuals who follow a plant-based diet in NYC. This includes addressing the high cost of fresh produce and other plant-based ingredients, incentivizing restaurants to create more authentic plant-based options, and increasing education and awareness about the benefits of plant-based diets.</a:t>
            </a:r>
            <a:br>
              <a:rPr lang="en"/>
            </a:br>
            <a:endParaRPr/>
          </a:p>
          <a:p>
            <a:pPr marL="0" lvl="0" indent="0" algn="l" rtl="0">
              <a:spcBef>
                <a:spcPts val="0"/>
              </a:spcBef>
              <a:spcAft>
                <a:spcPts val="0"/>
              </a:spcAft>
              <a:buNone/>
            </a:pPr>
            <a:r>
              <a:rPr lang="en"/>
              <a:t>Solution:</a:t>
            </a:r>
            <a:br>
              <a:rPr lang="en"/>
            </a:br>
            <a:r>
              <a:rPr lang="en"/>
              <a:t>Offering a delicious and wide variety of authentic Indian plant-based options can be a potential solution to the problem of the lack of healthy, convenient, and affordable options for individuals who follow a plant-based diet in NYC. Authentic Indian plant-based options can provide a flavorful and healthy alternative to meat-based dishes, and can help to meet the growing demand for plant-based options in the city.</a:t>
            </a:r>
            <a:endParaRPr/>
          </a:p>
          <a:p>
            <a:pPr marL="0" lvl="0" indent="0" algn="l" rtl="0">
              <a:spcBef>
                <a:spcPts val="0"/>
              </a:spcBef>
              <a:spcAft>
                <a:spcPts val="0"/>
              </a:spcAft>
              <a:buNone/>
            </a:pPr>
            <a:r>
              <a:rPr lang="en"/>
              <a:t>Offering affordable prices can also be crucial in making plant-based options accessible to a wider range of customers. According to a report by the Plant Based Foods Association, plant-based food sales grew by 27% in 2020, indicating a growing demand for plant-based options. However, the high cost of fresh produce and other plant-based ingredients can make it difficult for some consumers to afford plant-based options. Therefore, offering affordable prices can help to make plant-based options more accessible to a wider range of customers.</a:t>
            </a:r>
            <a:endParaRPr/>
          </a:p>
          <a:p>
            <a:pPr marL="0" lvl="0" indent="0" algn="l" rtl="0">
              <a:spcBef>
                <a:spcPts val="0"/>
              </a:spcBef>
              <a:spcAft>
                <a:spcPts val="0"/>
              </a:spcAft>
              <a:buNone/>
            </a:pPr>
            <a:r>
              <a:rPr lang="en"/>
              <a:t>Finally, making plant-based options available on-the-go can be important for customers who are in a rush. According to a report by the National Restaurant Association, 79% of consumers use restaurant takeout at least once a week. Therefore, offering plant-based options that are convenient and easy to take on-the-go can help to meet the needs of busy consumers.</a:t>
            </a:r>
            <a:br>
              <a:rPr lang="en"/>
            </a:br>
            <a:r>
              <a:rPr lang="en"/>
              <a:t>Overall, offering a delicious and wide variety of authentic Indian plant-based options, using fresh ingredients, dishes made in a healthy way, affordable prices, and available on-the-go can be a potential solution to the problem of the lack of healthy, convenient, and affordable options for individuals who follow a plant-based diet in NYC which problem we are trying to solve with help of our Indian food cart.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a9c51e1610_1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a9c51e1610_1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 </a:t>
            </a:r>
            <a:endParaRPr/>
          </a:p>
          <a:p>
            <a:pPr marL="0" lvl="0" indent="0" algn="l" rtl="0">
              <a:spcBef>
                <a:spcPts val="0"/>
              </a:spcBef>
              <a:spcAft>
                <a:spcPts val="0"/>
              </a:spcAft>
              <a:buNone/>
            </a:pPr>
            <a:endParaRPr/>
          </a:p>
          <a:p>
            <a:pPr marL="0" lvl="0" indent="0" algn="l" rtl="0">
              <a:spcBef>
                <a:spcPts val="0"/>
              </a:spcBef>
              <a:spcAft>
                <a:spcPts val="0"/>
              </a:spcAft>
              <a:buNone/>
            </a:pPr>
            <a:r>
              <a:rPr lang="en"/>
              <a:t>The reasonable market share that we aim for the first year of Desi Thelewala would 10%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238eb98ba5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238eb98ba5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To measure the success of the marketing objectives, the following metrics will be used:</a:t>
            </a:r>
            <a:endParaRPr/>
          </a:p>
          <a:p>
            <a:pPr marL="0" lvl="0" indent="0" algn="l" rtl="0">
              <a:spcBef>
                <a:spcPts val="0"/>
              </a:spcBef>
              <a:spcAft>
                <a:spcPts val="0"/>
              </a:spcAft>
              <a:buNone/>
            </a:pPr>
            <a:endParaRPr/>
          </a:p>
          <a:p>
            <a:pPr marL="0" lvl="0" indent="0" algn="l" rtl="0">
              <a:spcBef>
                <a:spcPts val="0"/>
              </a:spcBef>
              <a:spcAft>
                <a:spcPts val="0"/>
              </a:spcAft>
              <a:buNone/>
            </a:pPr>
            <a:r>
              <a:rPr lang="en" b="1"/>
              <a:t>Brand awareness:</a:t>
            </a:r>
            <a:r>
              <a:rPr lang="en"/>
              <a:t> The number of social media followers, engagement rate, and reach will be tracked. The number of referrals from local businesses and communities will also be tracked.</a:t>
            </a:r>
            <a:endParaRPr/>
          </a:p>
          <a:p>
            <a:pPr marL="0" lvl="0" indent="0" algn="l" rtl="0">
              <a:spcBef>
                <a:spcPts val="0"/>
              </a:spcBef>
              <a:spcAft>
                <a:spcPts val="0"/>
              </a:spcAft>
              <a:buNone/>
            </a:pPr>
            <a:endParaRPr/>
          </a:p>
          <a:p>
            <a:pPr marL="0" lvl="0" indent="0" algn="l" rtl="0">
              <a:spcBef>
                <a:spcPts val="0"/>
              </a:spcBef>
              <a:spcAft>
                <a:spcPts val="0"/>
              </a:spcAft>
              <a:buNone/>
            </a:pPr>
            <a:r>
              <a:rPr lang="en"/>
              <a:t>The food truck should have at least</a:t>
            </a:r>
            <a:r>
              <a:rPr lang="en" b="1"/>
              <a:t> 1,000</a:t>
            </a:r>
            <a:r>
              <a:rPr lang="en"/>
              <a:t> followers on social media platforms and regular engagement with customers through social media.</a:t>
            </a:r>
            <a:endParaRPr/>
          </a:p>
          <a:p>
            <a:pPr marL="0" lvl="0" indent="0" algn="l" rtl="0">
              <a:spcBef>
                <a:spcPts val="0"/>
              </a:spcBef>
              <a:spcAft>
                <a:spcPts val="0"/>
              </a:spcAft>
              <a:buNone/>
            </a:pPr>
            <a:endParaRPr/>
          </a:p>
          <a:p>
            <a:pPr marL="0" lvl="0" indent="0" algn="l" rtl="0">
              <a:spcBef>
                <a:spcPts val="0"/>
              </a:spcBef>
              <a:spcAft>
                <a:spcPts val="0"/>
              </a:spcAft>
              <a:buNone/>
            </a:pPr>
            <a:r>
              <a:rPr lang="en" b="1"/>
              <a:t>Sales revenue: </a:t>
            </a:r>
            <a:r>
              <a:rPr lang="en"/>
              <a:t>Sales revenue will be tracked on a weekly and monthly basis. The profitability of each menu item will also be tracked.</a:t>
            </a:r>
            <a:endParaRPr/>
          </a:p>
          <a:p>
            <a:pPr marL="0" lvl="0" indent="0" algn="l" rtl="0">
              <a:spcBef>
                <a:spcPts val="0"/>
              </a:spcBef>
              <a:spcAft>
                <a:spcPts val="0"/>
              </a:spcAft>
              <a:buNone/>
            </a:pPr>
            <a:endParaRPr/>
          </a:p>
          <a:p>
            <a:pPr marL="0" lvl="0" indent="0" algn="l" rtl="0">
              <a:spcBef>
                <a:spcPts val="0"/>
              </a:spcBef>
              <a:spcAft>
                <a:spcPts val="0"/>
              </a:spcAft>
              <a:buNone/>
            </a:pPr>
            <a:r>
              <a:rPr lang="en"/>
              <a:t>The food truck should generate a minimum of </a:t>
            </a:r>
            <a:r>
              <a:rPr lang="en" b="1"/>
              <a:t>$2,00,000</a:t>
            </a:r>
            <a:r>
              <a:rPr lang="en"/>
              <a:t> in revenue within the first year.</a:t>
            </a:r>
            <a:endParaRPr/>
          </a:p>
          <a:p>
            <a:pPr marL="0" lvl="0" indent="0" algn="l" rtl="0">
              <a:spcBef>
                <a:spcPts val="0"/>
              </a:spcBef>
              <a:spcAft>
                <a:spcPts val="0"/>
              </a:spcAft>
              <a:buNone/>
            </a:pPr>
            <a:endParaRPr/>
          </a:p>
          <a:p>
            <a:pPr marL="0" lvl="0" indent="0" algn="l" rtl="0">
              <a:spcBef>
                <a:spcPts val="0"/>
              </a:spcBef>
              <a:spcAft>
                <a:spcPts val="0"/>
              </a:spcAft>
              <a:buNone/>
            </a:pPr>
            <a:r>
              <a:rPr lang="en" b="1"/>
              <a:t>Retention rate : </a:t>
            </a:r>
            <a:r>
              <a:rPr lang="en"/>
              <a:t>The number of new customers, repeat customers, and customer retention rate will be tracked.</a:t>
            </a:r>
            <a:endParaRPr/>
          </a:p>
          <a:p>
            <a:pPr marL="0" lvl="0" indent="0" algn="l" rtl="0">
              <a:spcBef>
                <a:spcPts val="0"/>
              </a:spcBef>
              <a:spcAft>
                <a:spcPts val="0"/>
              </a:spcAft>
              <a:buNone/>
            </a:pPr>
            <a:endParaRPr/>
          </a:p>
          <a:p>
            <a:pPr marL="0" lvl="0" indent="0" algn="l" rtl="0">
              <a:spcBef>
                <a:spcPts val="0"/>
              </a:spcBef>
              <a:spcAft>
                <a:spcPts val="0"/>
              </a:spcAft>
              <a:buNone/>
            </a:pPr>
            <a:r>
              <a:rPr lang="en"/>
              <a:t>At least </a:t>
            </a:r>
            <a:r>
              <a:rPr lang="en" b="1"/>
              <a:t>50%</a:t>
            </a:r>
            <a:r>
              <a:rPr lang="en"/>
              <a:t> of customers should return to the food truck for a second visit within the first six months.</a:t>
            </a:r>
            <a:endParaRPr/>
          </a:p>
          <a:p>
            <a:pPr marL="0" lvl="0" indent="0" algn="l" rtl="0">
              <a:spcBef>
                <a:spcPts val="0"/>
              </a:spcBef>
              <a:spcAft>
                <a:spcPts val="0"/>
              </a:spcAft>
              <a:buNone/>
            </a:pPr>
            <a:endParaRPr/>
          </a:p>
          <a:p>
            <a:pPr marL="0" lvl="0" indent="0" algn="l" rtl="0">
              <a:spcBef>
                <a:spcPts val="0"/>
              </a:spcBef>
              <a:spcAft>
                <a:spcPts val="0"/>
              </a:spcAft>
              <a:buNone/>
            </a:pPr>
            <a:r>
              <a:rPr lang="en" b="1"/>
              <a:t>Customer experience:</a:t>
            </a:r>
            <a:r>
              <a:rPr lang="en"/>
              <a:t> Customer feedback will be collected through surveys and online reviews. The number of positive reviews will be tracked, and any negative feedback will be addressed promptly.</a:t>
            </a:r>
            <a:endParaRPr/>
          </a:p>
          <a:p>
            <a:pPr marL="0" lvl="0" indent="0" algn="l" rtl="0">
              <a:spcBef>
                <a:spcPts val="0"/>
              </a:spcBef>
              <a:spcAft>
                <a:spcPts val="0"/>
              </a:spcAft>
              <a:buNone/>
            </a:pPr>
            <a:endParaRPr/>
          </a:p>
          <a:p>
            <a:pPr marL="0" lvl="0" indent="0" algn="l" rtl="0">
              <a:spcBef>
                <a:spcPts val="0"/>
              </a:spcBef>
              <a:spcAft>
                <a:spcPts val="0"/>
              </a:spcAft>
              <a:buNone/>
            </a:pPr>
            <a:r>
              <a:rPr lang="en"/>
              <a:t>Customer feedback and reviews should demonstrate high levels of satisfaction with the food, service, and overall experience.</a:t>
            </a:r>
            <a:endParaRPr/>
          </a:p>
          <a:p>
            <a:pPr marL="0" lvl="0" indent="0" algn="l" rtl="0">
              <a:spcBef>
                <a:spcPts val="0"/>
              </a:spcBef>
              <a:spcAft>
                <a:spcPts val="0"/>
              </a:spcAft>
              <a:buNone/>
            </a:pPr>
            <a:endParaRPr/>
          </a:p>
          <a:p>
            <a:pPr marL="0" lvl="0" indent="0" algn="l" rtl="0">
              <a:spcBef>
                <a:spcPts val="0"/>
              </a:spcBef>
              <a:spcAft>
                <a:spcPts val="0"/>
              </a:spcAft>
              <a:buNone/>
            </a:pPr>
            <a:r>
              <a:rPr lang="en" b="1"/>
              <a:t>Market Share: </a:t>
            </a:r>
            <a:r>
              <a:rPr lang="en"/>
              <a:t>We would also monitor our market share and aim to capture a </a:t>
            </a:r>
            <a:r>
              <a:rPr lang="en" b="1"/>
              <a:t>5%</a:t>
            </a:r>
            <a:r>
              <a:rPr lang="en"/>
              <a:t> share of the vegetarian and vegan food market in the target area within the first year of operation.</a:t>
            </a:r>
            <a:endParaRPr/>
          </a:p>
          <a:p>
            <a:pPr marL="0" lvl="0" indent="0" algn="l" rtl="0">
              <a:spcBef>
                <a:spcPts val="0"/>
              </a:spcBef>
              <a:spcAft>
                <a:spcPts val="0"/>
              </a:spcAft>
              <a:buNone/>
            </a:pPr>
            <a:endParaRPr/>
          </a:p>
          <a:p>
            <a:pPr marL="0" lvl="0" indent="0" algn="l" rtl="0">
              <a:spcBef>
                <a:spcPts val="0"/>
              </a:spcBef>
              <a:spcAft>
                <a:spcPts val="0"/>
              </a:spcAft>
              <a:buNone/>
            </a:pPr>
            <a:r>
              <a:rPr lang="en"/>
              <a:t>This should increase steadily over time, reaching </a:t>
            </a:r>
            <a:r>
              <a:rPr lang="en" b="1"/>
              <a:t>15%</a:t>
            </a:r>
            <a:r>
              <a:rPr lang="en"/>
              <a:t> within the first three years.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23950b6dd8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23950b6dd8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a. Internal strategies and tactics: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Implement an employee training program to ensure consistent quality and customer service - rationale: well-trained employees can deliver better customer experience, which leads to increased customer loyalty and positive word-of-mouth.</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Develop strong relationships with suppliers to ensure consistent and high-quality ingredients - rationale: quality ingredients lead to better food, which in turn leads to higher customer satisfaction.</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Offer incentives to employees who refer new customers - rationale: incentivizing employees to refer new customers can increase word-of-mouth marketing and customer acquisition.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b. External strategies and tactics:</a:t>
            </a:r>
            <a:endParaRPr b="1"/>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Create a social media presence on platforms such as Instagram and Facebook to showcase the food and engage with potential customers - rationale: social media can be a powerful tool for creating buzz and generating interest.</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Participate in local food festivals and events to reach new customers - rationale: food festivals and events provide an opportunity to showcase the food and attract new customers.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Offer promotions and discounts to first-time customers to encourage trial and repeat business - rationale: incentives can help drive new customer acquisition and encourage repeat business.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Online directories and review sites : We could list our  food cart on online directories and review sites like Yelp to increase the visibility.</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38cd8e418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238cd8e418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Aakash Sardesai</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TAM SAM SOM</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 TAM: The World Population Review says that in 2020, about 8.4 million people will live in New York City. With an annual growth rate of 0.5%, 8.6 million people are likely to live in New York City by 2023. If the national average for non-white people is that 9% of them are vegetarians, then there will be about 774 thousand vegetarians in New York City by 2023, based on the national averages. If we assume that they spend an average of $10 per day on food, like people in the rest of the country, the vegetarian food market in New York City will be worth $2.8 billion by 2023 ($10 x 365 x 774 thousand).</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 </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SAM (Serviceable Available Market), you need to narrow down your target market by location. World Population Review says that by 2023, there will be 2.58 million people living in Brooklyn and 1.63 million people living in Manhattan. Assuming that these boroughs have the same number of vegetarians as the city as a whole (9%), there will be about 232 thousand vegetarians in Brooklyn and 147 thousand in Manhattan by the year 2023. If we assume that they also spend an average of $10 per day on food, the SAM for Brooklyn and Manhattan will be $1.38 billion by 2023. ($10 x 365 x (232 + 147) 1000).</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 </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rgbClr val="111111"/>
                </a:solidFill>
                <a:latin typeface="Roboto"/>
                <a:ea typeface="Roboto"/>
                <a:cs typeface="Roboto"/>
                <a:sym typeface="Roboto"/>
              </a:rPr>
              <a:t>SOM: Desi Thelewala wants to open four foodtrucks in New York City by 2023. If we assume that each restaurant serves an average of 100 people per day 7 days a week, they will serve about 146 thousand people per year by 2023. (100 x 365 x 4). If we assume that each customer spends an average of $10 per meal, these restaurants will make about $1.5 million a year. We assume $10 spend per meal because the customer base near the food trucks include working professionals and students.</a:t>
            </a:r>
            <a:endParaRPr>
              <a:solidFill>
                <a:srgbClr val="111111"/>
              </a:solidFill>
              <a:latin typeface="Roboto"/>
              <a:ea typeface="Roboto"/>
              <a:cs typeface="Roboto"/>
              <a:sym typeface="Roboto"/>
            </a:endParaRPr>
          </a:p>
          <a:p>
            <a:pPr marL="0" lvl="0" indent="0" algn="l" rtl="0">
              <a:lnSpc>
                <a:spcPct val="125454"/>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1. census.gov</a:t>
            </a: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2. wallethub.com</a:t>
            </a: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3. en.wikipedia.org</a:t>
            </a:r>
            <a:endParaRPr>
              <a:solidFill>
                <a:schemeClr val="dk1"/>
              </a:solidFill>
              <a:latin typeface="Calibri"/>
              <a:ea typeface="Calibri"/>
              <a:cs typeface="Calibri"/>
              <a:sym typeface="Calibri"/>
            </a:endParaRPr>
          </a:p>
          <a:p>
            <a:pPr marL="0" lvl="0" indent="0" algn="l" rtl="0">
              <a:lnSpc>
                <a:spcPct val="125454"/>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4. news.gallup.com</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38e3b929d5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238e3b929d5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br>
              <a:rPr lang="en"/>
            </a:br>
            <a:r>
              <a:rPr lang="en"/>
              <a:t>For ease of calculation, we have assumed 10 years for customer life since our target segment includes students and working professionals who might migrate to different cities for jobs. We have used the complex model since we have different pricing structure for different products. We have bifurcated all of our products into 5 broad categories which are Combo Specials, Breakfast Specials, Everyday menu, Sweets and Beverages. </a:t>
            </a:r>
            <a:br>
              <a:rPr lang="en"/>
            </a:br>
            <a:r>
              <a:rPr lang="en"/>
              <a:t>We have assumed the values for annual product inflation, retention rates and years between purchases based upon our primary and secondary research. </a:t>
            </a:r>
            <a:br>
              <a:rPr lang="en"/>
            </a:br>
            <a:r>
              <a:rPr lang="en"/>
              <a:t>Margin per product is calculated based upon our pricing budget which is explained in the previous slides.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238e3b929d5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238e3b929d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endParaRPr/>
          </a:p>
          <a:p>
            <a:pPr marL="152400" lvl="0" indent="0" algn="l" rtl="0">
              <a:lnSpc>
                <a:spcPct val="115000"/>
              </a:lnSpc>
              <a:spcBef>
                <a:spcPts val="0"/>
              </a:spcBef>
              <a:spcAft>
                <a:spcPts val="0"/>
              </a:spcAft>
              <a:buClr>
                <a:schemeClr val="dk1"/>
              </a:buClr>
              <a:buSzPts val="1100"/>
              <a:buFont typeface="Arial"/>
              <a:buNone/>
            </a:pPr>
            <a:r>
              <a:rPr lang="en"/>
              <a:t>As per the assumptions the data were populated under Calculator for 8 years.We have received satisfactory results.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a9c51e1610_1_2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a9c51e1610_1_2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2397755a780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2397755a78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Jessica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2397755a780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2397755a780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Aakash Sardesai, Jessica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238c17a2679_3_3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238c17a2679_3_3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Aakash Sardesai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9c51e1610_1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9c51e1610_1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endParaRPr/>
          </a:p>
          <a:p>
            <a:pPr marL="0" lvl="0" indent="0" algn="l" rtl="0">
              <a:spcBef>
                <a:spcPts val="0"/>
              </a:spcBef>
              <a:spcAft>
                <a:spcPts val="0"/>
              </a:spcAft>
              <a:buNone/>
            </a:pPr>
            <a:r>
              <a:rPr lang="en"/>
              <a:t>Welcome to our food truck, where we bring authentic Indian flavors to the streets of New York City. Our menu is 100% vegetarian, and we offer a wide range of vegan options as well. Our aim is to provide delicious, affordable and healthy food options for people who are looking for a quick and satisfying meal.</a:t>
            </a:r>
            <a:endParaRPr/>
          </a:p>
          <a:p>
            <a:pPr marL="0" lvl="0" indent="0" algn="l" rtl="0">
              <a:spcBef>
                <a:spcPts val="0"/>
              </a:spcBef>
              <a:spcAft>
                <a:spcPts val="0"/>
              </a:spcAft>
              <a:buNone/>
            </a:pPr>
            <a:endParaRPr/>
          </a:p>
          <a:p>
            <a:pPr marL="0" lvl="0" indent="0" algn="l" rtl="0">
              <a:spcBef>
                <a:spcPts val="0"/>
              </a:spcBef>
              <a:spcAft>
                <a:spcPts val="0"/>
              </a:spcAft>
              <a:buNone/>
            </a:pPr>
            <a:r>
              <a:rPr lang="en"/>
              <a:t>At our food truck, we use only the freshest and highest quality ingredients to create our dishes. Our chefs have years of experience in cooking Indian cuisine and are dedicated to bringing you the most authentic flavors possible. We take pride in serving food that is not only delicious but also healthy and nutritious.</a:t>
            </a:r>
            <a:endParaRPr/>
          </a:p>
          <a:p>
            <a:pPr marL="0" lvl="0" indent="0" algn="l" rtl="0">
              <a:spcBef>
                <a:spcPts val="0"/>
              </a:spcBef>
              <a:spcAft>
                <a:spcPts val="0"/>
              </a:spcAft>
              <a:buNone/>
            </a:pPr>
            <a:r>
              <a:rPr lang="en"/>
              <a:t>Our menu features a variety of dishes from different parts of India, including classic street food items like sev puri, aloo tikki, and pav bhaji. We also offer more substantial meal options like dal makhani, misal pav, and rajma chawal. And of course, we have plenty of vegan options for our customers who prefer plant-based meals.</a:t>
            </a:r>
            <a:endParaRPr/>
          </a:p>
          <a:p>
            <a:pPr marL="0" lvl="0" indent="0" algn="l" rtl="0">
              <a:spcBef>
                <a:spcPts val="0"/>
              </a:spcBef>
              <a:spcAft>
                <a:spcPts val="0"/>
              </a:spcAft>
              <a:buNone/>
            </a:pPr>
            <a:r>
              <a:rPr lang="en"/>
              <a:t>Our food truck is perfect for anyone looking for a quick, tasty, and affordable vegetarian or vegan meal in New York City. Whether you're a student on a budget, a busy professional, or just someone who loves good food, we have something for you. So come visit us and experience the true flavors of India on the streets of NYC.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2397755a78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2397755a780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Aakash Sardesai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2397755a780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2397755a7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Aakash Sardesai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2397755a78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2397755a78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Aakash Sardesai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38c17a2679_3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38c17a2679_3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14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9c51e1610_1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9c51e1610_1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 Aakash Sardesai, Keya</a:t>
            </a:r>
            <a:endParaRPr/>
          </a:p>
          <a:p>
            <a:pPr marL="0" lvl="0" indent="0" algn="l" rtl="0">
              <a:spcBef>
                <a:spcPts val="0"/>
              </a:spcBef>
              <a:spcAft>
                <a:spcPts val="0"/>
              </a:spcAft>
              <a:buNone/>
            </a:pPr>
            <a:br>
              <a:rPr lang="en"/>
            </a:br>
            <a:r>
              <a:rPr lang="en"/>
              <a:t>To form the mission statement, we answered the following questions:</a:t>
            </a:r>
            <a:endParaRPr/>
          </a:p>
          <a:p>
            <a:pPr marL="0" lvl="0" indent="0" algn="l" rtl="0">
              <a:spcBef>
                <a:spcPts val="0"/>
              </a:spcBef>
              <a:spcAft>
                <a:spcPts val="0"/>
              </a:spcAft>
              <a:buNone/>
            </a:pPr>
            <a:r>
              <a:rPr lang="en" b="1"/>
              <a:t>Question 1- What business are we currently in?</a:t>
            </a:r>
            <a:endParaRPr b="1"/>
          </a:p>
          <a:p>
            <a:pPr marL="0" lvl="0" indent="0" algn="l" rtl="0">
              <a:spcBef>
                <a:spcPts val="0"/>
              </a:spcBef>
              <a:spcAft>
                <a:spcPts val="0"/>
              </a:spcAft>
              <a:buNone/>
            </a:pPr>
            <a:r>
              <a:rPr lang="en"/>
              <a:t>Answer - We are a food cart owner in New York City serving authentic Indian Vegetarian and Vegan food options to the customers.</a:t>
            </a:r>
            <a:endParaRPr/>
          </a:p>
          <a:p>
            <a:pPr marL="0" lvl="0" indent="0" algn="l" rtl="0">
              <a:spcBef>
                <a:spcPts val="0"/>
              </a:spcBef>
              <a:spcAft>
                <a:spcPts val="0"/>
              </a:spcAft>
              <a:buNone/>
            </a:pPr>
            <a:endParaRPr/>
          </a:p>
          <a:p>
            <a:pPr marL="0" lvl="0" indent="0" algn="l" rtl="0">
              <a:spcBef>
                <a:spcPts val="0"/>
              </a:spcBef>
              <a:spcAft>
                <a:spcPts val="0"/>
              </a:spcAft>
              <a:buNone/>
            </a:pPr>
            <a:r>
              <a:rPr lang="en" b="1"/>
              <a:t>Question 2 - Who are our customers, and what are they buying from us?</a:t>
            </a:r>
            <a:endParaRPr b="1"/>
          </a:p>
          <a:p>
            <a:pPr marL="0" lvl="0" indent="0" algn="l" rtl="0">
              <a:spcBef>
                <a:spcPts val="0"/>
              </a:spcBef>
              <a:spcAft>
                <a:spcPts val="0"/>
              </a:spcAft>
              <a:buNone/>
            </a:pPr>
            <a:r>
              <a:rPr lang="en"/>
              <a:t>Answer - Our customers are people who want to have authentic Indian food that are also economic at pricing and who tries various ethnic cuisines.</a:t>
            </a:r>
            <a:endParaRPr/>
          </a:p>
          <a:p>
            <a:pPr marL="0" lvl="0" indent="0" algn="l" rtl="0">
              <a:spcBef>
                <a:spcPts val="0"/>
              </a:spcBef>
              <a:spcAft>
                <a:spcPts val="0"/>
              </a:spcAft>
              <a:buNone/>
            </a:pPr>
            <a:r>
              <a:rPr lang="en"/>
              <a:t>They are buying different Indian dishes and cultural experience.</a:t>
            </a:r>
            <a:endParaRPr/>
          </a:p>
          <a:p>
            <a:pPr marL="0" lvl="0" indent="0" algn="l" rtl="0">
              <a:spcBef>
                <a:spcPts val="0"/>
              </a:spcBef>
              <a:spcAft>
                <a:spcPts val="0"/>
              </a:spcAft>
              <a:buNone/>
            </a:pPr>
            <a:r>
              <a:rPr lang="en"/>
              <a:t>Detailed Customer Description for each location would be as followed:</a:t>
            </a:r>
            <a:br>
              <a:rPr lang="en"/>
            </a:br>
            <a:r>
              <a:rPr lang="en"/>
              <a:t>Washington Square Park and Times Square:</a:t>
            </a:r>
            <a:endParaRPr/>
          </a:p>
          <a:p>
            <a:pPr marL="0" lvl="0" indent="0" algn="l" rtl="0">
              <a:spcBef>
                <a:spcPts val="0"/>
              </a:spcBef>
              <a:spcAft>
                <a:spcPts val="0"/>
              </a:spcAft>
              <a:buNone/>
            </a:pPr>
            <a:r>
              <a:rPr lang="en"/>
              <a:t>These are both popular tourist locations with people from all over the world. It will be difficult to describe one particular age group since people of all age groups visit these places. These customers will have different incomes and staying in different parts of New York City since one of the majority type of crowd here is also going to be the working professionals and students from universities like New York University and State University of NY. </a:t>
            </a:r>
            <a:br>
              <a:rPr lang="en"/>
            </a:br>
            <a:r>
              <a:rPr lang="en"/>
              <a:t>Tandon School of Engineering: The school has diverse student body including students from undergraduate, graduate and PhD. There are also faculty members and support staff therefore increasing the average age demographic for this area as well. This area is also surrounded by commercial buildings which will increase the customer base. Because of the varied background of customers, the age of customers is going to range from 17-80 years. Being at different stages in life, everyone will fall in different income slabs. Majority of students live in Manhattan, Brooklyn or New Jersey while professors and support staff might be travelling from nearby areas like Connecticut, Staten Island, Long Island, etc. </a:t>
            </a:r>
            <a:br>
              <a:rPr lang="en"/>
            </a:br>
            <a:r>
              <a:rPr lang="en"/>
              <a:t>Brooklyn Bridge Water Front:</a:t>
            </a:r>
            <a:endParaRPr/>
          </a:p>
          <a:p>
            <a:pPr marL="0" lvl="0" indent="0" algn="l" rtl="0">
              <a:spcBef>
                <a:spcPts val="0"/>
              </a:spcBef>
              <a:spcAft>
                <a:spcPts val="0"/>
              </a:spcAft>
              <a:buNone/>
            </a:pPr>
            <a:r>
              <a:rPr lang="en"/>
              <a:t>Brooklyn Bridge is a popular tourist attraction and a commuter hub for residents of Brooklyn and Manhattan. The food truck may attract a mix of tourists, local residents, and workers from nearby offices and businesses. This gives food cart a diverse customer base with people from all ages including toddlers as well as senior citizens and people studying and living in different universities of New York.</a:t>
            </a:r>
            <a:br>
              <a:rPr lang="en"/>
            </a:br>
            <a:endParaRPr/>
          </a:p>
          <a:p>
            <a:pPr marL="0" lvl="0" indent="0" algn="l" rtl="0">
              <a:spcBef>
                <a:spcPts val="0"/>
              </a:spcBef>
              <a:spcAft>
                <a:spcPts val="0"/>
              </a:spcAft>
              <a:buNone/>
            </a:pPr>
            <a:r>
              <a:rPr lang="en" b="1"/>
              <a:t>Question 3 - How does our business go about satisfying our customers’ needs?</a:t>
            </a:r>
            <a:endParaRPr b="1"/>
          </a:p>
          <a:p>
            <a:pPr marL="0" lvl="0" indent="0" algn="l" rtl="0">
              <a:spcBef>
                <a:spcPts val="0"/>
              </a:spcBef>
              <a:spcAft>
                <a:spcPts val="0"/>
              </a:spcAft>
              <a:buNone/>
            </a:pPr>
            <a:r>
              <a:rPr lang="en"/>
              <a:t>Answer - Our business goes above and beyond to satisfy our customers' needs by providing authentic cuisine, an economic meal plan, a vegetarian and vegan menu, and a cultural experience that transports our customers to the streets of India. We pride ourselves on our commitment to quality, affordability, and inclusivity, and strive to ensure that every customer leaves satisfied and eager to return.</a:t>
            </a:r>
            <a:endParaRPr/>
          </a:p>
          <a:p>
            <a:pPr marL="0" lvl="0" indent="0" algn="l" rtl="0">
              <a:spcBef>
                <a:spcPts val="0"/>
              </a:spcBef>
              <a:spcAft>
                <a:spcPts val="0"/>
              </a:spcAft>
              <a:buNone/>
            </a:pPr>
            <a:endParaRPr/>
          </a:p>
          <a:p>
            <a:pPr marL="0" lvl="0" indent="0" algn="l" rtl="0">
              <a:spcBef>
                <a:spcPts val="0"/>
              </a:spcBef>
              <a:spcAft>
                <a:spcPts val="0"/>
              </a:spcAft>
              <a:buNone/>
            </a:pPr>
            <a:r>
              <a:rPr lang="en" b="1"/>
              <a:t>Question 4 -  </a:t>
            </a:r>
            <a:r>
              <a:rPr lang="en" sz="1200" b="1">
                <a:solidFill>
                  <a:schemeClr val="dk1"/>
                </a:solidFill>
              </a:rPr>
              <a:t>What skills and capabilities is our business especially good at?</a:t>
            </a:r>
            <a:endParaRPr sz="1200" b="1">
              <a:solidFill>
                <a:schemeClr val="dk1"/>
              </a:solidFill>
            </a:endParaRPr>
          </a:p>
          <a:p>
            <a:pPr marL="0" lvl="0" indent="0" algn="l" rtl="0">
              <a:spcBef>
                <a:spcPts val="0"/>
              </a:spcBef>
              <a:spcAft>
                <a:spcPts val="0"/>
              </a:spcAft>
              <a:buNone/>
            </a:pPr>
            <a:r>
              <a:rPr lang="en" sz="1200">
                <a:solidFill>
                  <a:schemeClr val="dk1"/>
                </a:solidFill>
              </a:rPr>
              <a:t>Answer - Firstly, we pride ourselves on our ability to deliver excellent customer satisfaction. We understand that customer satisfaction is critical to our success as a food cart business, and we have developed a range of strategies to ensure that our customers feel happy and content with their experience. We are friendly, approachable, and accommodating, and we listen closely to our customers' feedback to continually improve our service.</a:t>
            </a:r>
            <a:endParaRPr sz="1200">
              <a:solidFill>
                <a:schemeClr val="dk1"/>
              </a:solidFill>
            </a:endParaRPr>
          </a:p>
          <a:p>
            <a:pPr marL="0" lvl="0" indent="0" algn="l" rtl="0">
              <a:spcBef>
                <a:spcPts val="0"/>
              </a:spcBef>
              <a:spcAft>
                <a:spcPts val="0"/>
              </a:spcAft>
              <a:buNone/>
            </a:pPr>
            <a:r>
              <a:rPr lang="en" sz="1200">
                <a:solidFill>
                  <a:schemeClr val="dk1"/>
                </a:solidFill>
              </a:rPr>
              <a:t>Secondly, we excel in market acquisition, continuously seeking out new customers and opportunities to expand our reach. We are always looking for ways to connect with our target audience and develop relationships with other businesses and individuals that can help us grow our brand and expand our customer base.</a:t>
            </a:r>
            <a:endParaRPr sz="1200">
              <a:solidFill>
                <a:schemeClr val="dk1"/>
              </a:solidFill>
            </a:endParaRPr>
          </a:p>
          <a:p>
            <a:pPr marL="0" lvl="0" indent="0" algn="l" rtl="0">
              <a:spcBef>
                <a:spcPts val="0"/>
              </a:spcBef>
              <a:spcAft>
                <a:spcPts val="0"/>
              </a:spcAft>
              <a:buNone/>
            </a:pPr>
            <a:r>
              <a:rPr lang="en" sz="1200">
                <a:solidFill>
                  <a:schemeClr val="dk1"/>
                </a:solidFill>
              </a:rPr>
              <a:t>Thirdly, our business is particularly skilled in providing authentic cuisine. We are passionate about sharing the unique and flavorful tastes of Indian cuisine with our customers, and we have developed our menu to feature a range of authentic dishes that capture the essence of traditional Indian cooking. We use high-quality ingredients and traditional cooking techniques to create dishes that are rich, flavorful, and true to their cultural roots.</a:t>
            </a:r>
            <a:endParaRPr sz="1200">
              <a:solidFill>
                <a:schemeClr val="dk1"/>
              </a:solidFill>
            </a:endParaRPr>
          </a:p>
          <a:p>
            <a:pPr marL="0" lvl="0" indent="0" algn="l" rtl="0">
              <a:spcBef>
                <a:spcPts val="0"/>
              </a:spcBef>
              <a:spcAft>
                <a:spcPts val="0"/>
              </a:spcAft>
              <a:buNone/>
            </a:pPr>
            <a:r>
              <a:rPr lang="en" sz="1200">
                <a:solidFill>
                  <a:schemeClr val="dk1"/>
                </a:solidFill>
              </a:rPr>
              <a:t>Finally, we are known for our quick service, providing customers with delicious food and efficient service that allows them to enjoy their meal quickly and conveniently. We understand that our customers lead busy lives, and we work hard to ensure that our food is delivered quickly and efficiently so that our customers can get on with their day. This combination of quick service, authentic cuisine, market acquisition, and customer satisfaction sets us apart and makes our business particularly successful in the food cart industry.</a:t>
            </a:r>
            <a:br>
              <a:rPr lang="en" sz="1200">
                <a:solidFill>
                  <a:schemeClr val="dk1"/>
                </a:solidFill>
              </a:rP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38c17a2679_3_2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38c17a2679_3_2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Keya Keya</a:t>
            </a:r>
            <a:br>
              <a:rPr lang="en"/>
            </a:br>
            <a:br>
              <a:rPr lang="en"/>
            </a:br>
            <a:r>
              <a:rPr lang="en"/>
              <a:t>Desi Thelewala is attempting to meet a market need for nutritious, convenient, and inexpensive vegetarian and vegan options for people who eat a plant-based diet. This market need is indeed different than the problem, which is the shortage of such options available on the streets of NYC.</a:t>
            </a:r>
            <a:r>
              <a:rPr lang="en">
                <a:solidFill>
                  <a:schemeClr val="dk1"/>
                </a:solidFill>
              </a:rPr>
              <a:t>According to a study by WalletHub published in 2018, nearly 16 percent of New York City’s restaurants serve vegan options and about 30.3 percent serve vegetarian options.These have the average price of $15 on the daily menu.</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To further analyze the market need and the market environment for our Indian vegetarian and vegan food truck, we can use the PEST framework:</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Political:</a:t>
            </a:r>
            <a:r>
              <a:rPr lang="en"/>
              <a:t> There is a growing awareness of the benefits of plant-based diets for health and environmental reasons.As the</a:t>
            </a:r>
            <a:r>
              <a:rPr lang="en">
                <a:solidFill>
                  <a:schemeClr val="dk1"/>
                </a:solidFill>
              </a:rPr>
              <a:t> climate change becomes worse ,individuals search for more sustainable food options.Plant-based diets can contain all nutrients needed for health, can decrease the risk of a number of chronic diseases, and require fewer natural resources for production.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t>In addition,government policies and initiatives that promote healthy eating, sustainability, and animal welfare may also have an impact on the market demand for vegetarian and vegan food.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example, New York City has implemented policies such as Meatless Mondays in public schools to promote plant-based diets.</a:t>
            </a:r>
            <a:endParaRPr/>
          </a:p>
          <a:p>
            <a:pPr marL="0" lvl="0" indent="0" algn="l" rtl="0">
              <a:spcBef>
                <a:spcPts val="0"/>
              </a:spcBef>
              <a:spcAft>
                <a:spcPts val="0"/>
              </a:spcAft>
              <a:buClr>
                <a:schemeClr val="dk1"/>
              </a:buClr>
              <a:buSzPts val="1100"/>
              <a:buFont typeface="Arial"/>
              <a:buNone/>
            </a:pPr>
            <a:r>
              <a:rPr lang="en"/>
              <a:t>The Physicians Committee for Responsible Medicine (PCRM) petitioned the White House to promote plant-based diets in the 2025-2030 Dietary Guidelines for Americans in 2019.. The city council passed a bill in 2019 requiring all hospitals to offer plant-based meals to patients. This is the first legislation of its kind in the United States.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Sources : </a:t>
            </a:r>
            <a:r>
              <a:rPr lang="en">
                <a:solidFill>
                  <a:schemeClr val="dk1"/>
                </a:solidFill>
              </a:rPr>
              <a:t> </a:t>
            </a:r>
            <a:r>
              <a:rPr lang="en" u="sng">
                <a:solidFill>
                  <a:schemeClr val="hlink"/>
                </a:solidFill>
                <a:latin typeface="Roboto"/>
                <a:ea typeface="Roboto"/>
                <a:cs typeface="Roboto"/>
                <a:sym typeface="Roboto"/>
                <a:hlinkClick r:id="rId3"/>
              </a:rPr>
              <a:t>plantbasednews.org </a:t>
            </a:r>
            <a:r>
              <a:rPr lang="en"/>
              <a:t>  </a:t>
            </a:r>
            <a:r>
              <a:rPr lang="en" u="sng">
                <a:solidFill>
                  <a:schemeClr val="hlink"/>
                </a:solidFill>
                <a:latin typeface="Roboto"/>
                <a:ea typeface="Roboto"/>
                <a:cs typeface="Roboto"/>
                <a:sym typeface="Roboto"/>
                <a:hlinkClick r:id="rId4"/>
              </a:rPr>
              <a:t> fda.gov</a:t>
            </a:r>
            <a:r>
              <a:rPr lang="en"/>
              <a:t>  </a:t>
            </a:r>
            <a:r>
              <a:rPr lang="en" u="sng">
                <a:solidFill>
                  <a:schemeClr val="hlink"/>
                </a:solidFill>
                <a:hlinkClick r:id="rId5"/>
              </a:rPr>
              <a:t>foodtank</a:t>
            </a:r>
            <a:r>
              <a:rPr lang="en"/>
              <a:t> </a:t>
            </a:r>
            <a:r>
              <a:rPr lang="en" u="sng">
                <a:solidFill>
                  <a:schemeClr val="hlink"/>
                </a:solidFill>
                <a:hlinkClick r:id="rId6"/>
              </a:rPr>
              <a:t>dietaryguidelines.gov</a:t>
            </a:r>
            <a:r>
              <a:rPr lang="en"/>
              <a:t> </a:t>
            </a:r>
            <a:r>
              <a:rPr lang="en" u="sng">
                <a:solidFill>
                  <a:schemeClr val="hlink"/>
                </a:solidFill>
                <a:hlinkClick r:id="rId7"/>
              </a:rPr>
              <a:t>pcrm.org</a:t>
            </a:r>
            <a:endParaRPr u="sng">
              <a:solidFill>
                <a:schemeClr val="hlink"/>
              </a:solidFill>
              <a:latin typeface="Roboto"/>
              <a:ea typeface="Roboto"/>
              <a:cs typeface="Roboto"/>
              <a:sym typeface="Roboto"/>
              <a:hlinkClick r:id="rId3"/>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b="1"/>
              <a:t>Economic:</a:t>
            </a:r>
            <a:r>
              <a:rPr lang="en"/>
              <a:t> The plant-based food industry is a fast-growing sector, with increasing investment and innovation in new products and technologies. There is also a trend towards healthier and more sustainable food choices among consumers, which may lead to increased demand for vegetarian and vegan options.</a:t>
            </a:r>
            <a:endParaRPr/>
          </a:p>
          <a:p>
            <a:pPr marL="0" lvl="0" indent="0" algn="l" rtl="0">
              <a:spcBef>
                <a:spcPts val="0"/>
              </a:spcBef>
              <a:spcAft>
                <a:spcPts val="0"/>
              </a:spcAft>
              <a:buNone/>
            </a:pPr>
            <a:endParaRPr/>
          </a:p>
          <a:p>
            <a:pPr marL="0" lvl="0" indent="0" algn="l" rtl="0">
              <a:spcBef>
                <a:spcPts val="0"/>
              </a:spcBef>
              <a:spcAft>
                <a:spcPts val="0"/>
              </a:spcAft>
              <a:buNone/>
            </a:pPr>
            <a:r>
              <a:rPr lang="en"/>
              <a:t>According to Meticulous Reasearch, in 2020, the plant-based food industry in the United States was worth $7 billion and is projected to reach $74.2 billion by 2027.</a:t>
            </a:r>
            <a:endParaRPr/>
          </a:p>
          <a:p>
            <a:pPr marL="0" lvl="0" indent="0" algn="l" rtl="0">
              <a:spcBef>
                <a:spcPts val="0"/>
              </a:spcBef>
              <a:spcAft>
                <a:spcPts val="0"/>
              </a:spcAft>
              <a:buNone/>
            </a:pPr>
            <a:endParaRPr/>
          </a:p>
          <a:p>
            <a:pPr marL="0" lvl="0" indent="0" algn="l" rtl="0">
              <a:spcBef>
                <a:spcPts val="0"/>
              </a:spcBef>
              <a:spcAft>
                <a:spcPts val="0"/>
              </a:spcAft>
              <a:buNone/>
            </a:pPr>
            <a:r>
              <a:rPr lang="en"/>
              <a:t>In New York City, there has been a significant increase in the number of vegan and vegetarian restaurants in recent years. The city now has over 200 vegan and vegetarian restaurants, according to HappyCow.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Sources : </a:t>
            </a:r>
            <a:r>
              <a:rPr lang="en" u="sng">
                <a:solidFill>
                  <a:schemeClr val="hlink"/>
                </a:solidFill>
                <a:hlinkClick r:id="rId8"/>
              </a:rPr>
              <a:t>HappyCow</a:t>
            </a:r>
            <a:r>
              <a:rPr lang="en"/>
              <a:t>  </a:t>
            </a:r>
            <a:r>
              <a:rPr lang="en" u="sng">
                <a:solidFill>
                  <a:schemeClr val="hlink"/>
                </a:solidFill>
                <a:hlinkClick r:id="rId9"/>
              </a:rPr>
              <a:t>United States Plant Based Food Market Report 2021-2027 (globenewswire.com)</a:t>
            </a:r>
            <a:endParaRPr/>
          </a:p>
          <a:p>
            <a:pPr marL="0" lvl="0" indent="0" algn="l" rtl="0">
              <a:spcBef>
                <a:spcPts val="0"/>
              </a:spcBef>
              <a:spcAft>
                <a:spcPts val="0"/>
              </a:spcAft>
              <a:buNone/>
            </a:pPr>
            <a:endParaRPr/>
          </a:p>
          <a:p>
            <a:pPr marL="0" lvl="0" indent="0" algn="l" rtl="0">
              <a:spcBef>
                <a:spcPts val="0"/>
              </a:spcBef>
              <a:spcAft>
                <a:spcPts val="0"/>
              </a:spcAft>
              <a:buNone/>
            </a:pPr>
            <a:r>
              <a:rPr lang="en" b="1"/>
              <a:t>Social:</a:t>
            </a:r>
            <a:r>
              <a:rPr lang="en"/>
              <a:t> There is a growing population of individuals who follow a plant-based diet for various reasons, such as health, ethical, and environmental concerns. Veganism and vegetarianism have also become more mainstream and socially accepted in recent years, with more people adopting this lifestyle.</a:t>
            </a:r>
            <a:endParaRPr/>
          </a:p>
          <a:p>
            <a:pPr marL="0" lvl="0" indent="0" algn="l" rtl="0">
              <a:spcBef>
                <a:spcPts val="0"/>
              </a:spcBef>
              <a:spcAft>
                <a:spcPts val="0"/>
              </a:spcAft>
              <a:buNone/>
            </a:pPr>
            <a:endParaRPr/>
          </a:p>
          <a:p>
            <a:pPr marL="0" lvl="0" indent="0" algn="l" rtl="0">
              <a:spcBef>
                <a:spcPts val="0"/>
              </a:spcBef>
              <a:spcAft>
                <a:spcPts val="0"/>
              </a:spcAft>
              <a:buNone/>
            </a:pPr>
            <a:r>
              <a:rPr lang="en"/>
              <a:t>According to a survey conducted by Ipsos in 2020, 9.7% of New Yorkers identified as vegetarian, and 2.9% identified as vegan.</a:t>
            </a:r>
            <a:endParaRPr/>
          </a:p>
          <a:p>
            <a:pPr marL="0" lvl="0" indent="0" algn="l" rtl="0">
              <a:spcBef>
                <a:spcPts val="0"/>
              </a:spcBef>
              <a:spcAft>
                <a:spcPts val="0"/>
              </a:spcAft>
              <a:buNone/>
            </a:pPr>
            <a:endParaRPr/>
          </a:p>
          <a:p>
            <a:pPr marL="0" lvl="0" indent="0" algn="l" rtl="0">
              <a:spcBef>
                <a:spcPts val="0"/>
              </a:spcBef>
              <a:spcAft>
                <a:spcPts val="0"/>
              </a:spcAft>
              <a:buNone/>
            </a:pPr>
            <a:r>
              <a:rPr lang="en"/>
              <a:t>The number of vegan and vegetarian options at mainstream restaurants and fast-food chains has increased in recent years, reflecting a growing demand for plant-based options.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Sources : </a:t>
            </a:r>
            <a:r>
              <a:rPr lang="en" u="sng">
                <a:solidFill>
                  <a:schemeClr val="hlink"/>
                </a:solidFill>
                <a:hlinkClick r:id="rId10"/>
              </a:rPr>
              <a:t>Vegan Society Poll | Ipsos</a:t>
            </a:r>
            <a:r>
              <a:rPr lang="en"/>
              <a:t> </a:t>
            </a:r>
            <a:r>
              <a:rPr lang="en" u="sng">
                <a:solidFill>
                  <a:schemeClr val="hlink"/>
                </a:solidFill>
                <a:hlinkClick r:id="rId11"/>
              </a:rPr>
              <a:t>Veganism | Ipsos</a:t>
            </a:r>
            <a:r>
              <a:rPr lang="en"/>
              <a:t> </a:t>
            </a:r>
            <a:r>
              <a:rPr lang="en" u="sng">
                <a:solidFill>
                  <a:schemeClr val="hlink"/>
                </a:solidFill>
                <a:hlinkClick r:id="rId12"/>
              </a:rPr>
              <a:t>Carbon Footprint| NYTimes</a:t>
            </a:r>
            <a:endParaRPr/>
          </a:p>
          <a:p>
            <a:pPr marL="0" lvl="0" indent="0" algn="l" rtl="0">
              <a:spcBef>
                <a:spcPts val="0"/>
              </a:spcBef>
              <a:spcAft>
                <a:spcPts val="0"/>
              </a:spcAft>
              <a:buNone/>
            </a:pPr>
            <a:endParaRPr/>
          </a:p>
          <a:p>
            <a:pPr marL="0" lvl="0" indent="0" algn="l" rtl="0">
              <a:spcBef>
                <a:spcPts val="0"/>
              </a:spcBef>
              <a:spcAft>
                <a:spcPts val="0"/>
              </a:spcAft>
              <a:buNone/>
            </a:pPr>
            <a:r>
              <a:rPr lang="en" b="1"/>
              <a:t>Technological: </a:t>
            </a:r>
            <a:r>
              <a:rPr lang="en"/>
              <a:t>Technological advancements in food production and distribution, such as online ordering and delivery services, can make it easier and more convenient for consumers to access vegetarian and vegan options. Additionally, advancements in plant-based food technology can lead to the creation of more realistic and delicious meat substitutes, which may appeal to a wider range of consumers.</a:t>
            </a:r>
            <a:endParaRPr/>
          </a:p>
          <a:p>
            <a:pPr marL="0" lvl="0" indent="0" algn="l" rtl="0">
              <a:spcBef>
                <a:spcPts val="0"/>
              </a:spcBef>
              <a:spcAft>
                <a:spcPts val="0"/>
              </a:spcAft>
              <a:buNone/>
            </a:pPr>
            <a:endParaRPr/>
          </a:p>
          <a:p>
            <a:pPr marL="0" lvl="0" indent="0" algn="l" rtl="0">
              <a:spcBef>
                <a:spcPts val="0"/>
              </a:spcBef>
              <a:spcAft>
                <a:spcPts val="0"/>
              </a:spcAft>
              <a:buNone/>
            </a:pPr>
            <a:r>
              <a:rPr lang="en"/>
              <a:t>Online food delivery services such as GrubHub and Seamless offer a wide variety of vegetarian and vegan options for delivery from restaurants across the city.</a:t>
            </a:r>
            <a:endParaRPr/>
          </a:p>
          <a:p>
            <a:pPr marL="0" lvl="0" indent="0" algn="l" rtl="0">
              <a:spcBef>
                <a:spcPts val="0"/>
              </a:spcBef>
              <a:spcAft>
                <a:spcPts val="0"/>
              </a:spcAft>
              <a:buNone/>
            </a:pPr>
            <a:endParaRPr/>
          </a:p>
          <a:p>
            <a:pPr marL="0" lvl="0" indent="0" algn="l" rtl="0">
              <a:spcBef>
                <a:spcPts val="0"/>
              </a:spcBef>
              <a:spcAft>
                <a:spcPts val="0"/>
              </a:spcAft>
              <a:buNone/>
            </a:pPr>
            <a:r>
              <a:rPr lang="en"/>
              <a:t>Companies like Beyond Meat and Impossible Foods are creating plant-based meat alternatives that are increasingly popular among consumers. Many restaurants in New York City now offer dishes made with these products.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Sources: </a:t>
            </a:r>
            <a:r>
              <a:rPr lang="en" u="sng">
                <a:solidFill>
                  <a:schemeClr val="hlink"/>
                </a:solidFill>
                <a:hlinkClick r:id="rId13"/>
              </a:rPr>
              <a:t>Forbes</a:t>
            </a:r>
            <a:r>
              <a:rPr lang="en"/>
              <a:t>  </a:t>
            </a:r>
            <a:r>
              <a:rPr lang="en" u="sng">
                <a:solidFill>
                  <a:schemeClr val="hlink"/>
                </a:solidFill>
                <a:hlinkClick r:id="rId14"/>
              </a:rPr>
              <a:t>mdpi</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Overall, the market need for healthy, convenient, and affordable vegetarian and vegan options is driven by a variety of factors, including changing attitudes towards health, environment, and animal welfare, as well as advancements in technology and innovation in the food industry.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9c51e1610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9c51e1610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Between 2004 and 2019, there was a 30-fold increase in vegans in the United States — from 290,000 in 2004 to almost 10 million in 2019³. The global vegan food market size was valued at USD 15.08 billion in 2021 and is expected to expand at a compound annual growth rate (CAGR) of 10.6% from 2022 to 2030⁶.</a:t>
            </a:r>
            <a:endParaRPr/>
          </a:p>
          <a:p>
            <a:pPr marL="0" lvl="0" indent="0" algn="l" rtl="0">
              <a:spcBef>
                <a:spcPts val="0"/>
              </a:spcBef>
              <a:spcAft>
                <a:spcPts val="0"/>
              </a:spcAft>
              <a:buNone/>
            </a:pPr>
            <a:r>
              <a:rPr lang="en"/>
              <a:t>It seems that veganism has been on the rise in America for the past few years and it is predicted to continue growing in the future.</a:t>
            </a:r>
            <a:endParaRPr/>
          </a:p>
          <a:p>
            <a:pPr marL="0" lvl="0" indent="0" algn="l" rtl="0">
              <a:spcBef>
                <a:spcPts val="0"/>
              </a:spcBef>
              <a:spcAft>
                <a:spcPts val="0"/>
              </a:spcAft>
              <a:buNone/>
            </a:pPr>
            <a:r>
              <a:rPr lang="en"/>
              <a:t>10% of U.S. adults identify as vegan or vegetarian.</a:t>
            </a:r>
            <a:br>
              <a:rPr lang="en"/>
            </a:br>
            <a:r>
              <a:rPr lang="en"/>
              <a:t>The plant-based market grew by 27% during the pandemic.</a:t>
            </a:r>
            <a:br>
              <a:rPr lang="en"/>
            </a:br>
            <a:r>
              <a:rPr lang="en"/>
              <a:t>It's worth noting that a surprising **39%** of the American population doesn’t label themselves as vegan but are actively trying to include plant-based diets in their lives.</a:t>
            </a:r>
            <a:br>
              <a:rPr lang="en"/>
            </a:br>
            <a:r>
              <a:rPr lang="en"/>
              <a:t>New York City has the highest Indian population in the US with 526,133 people.</a:t>
            </a:r>
            <a:br>
              <a:rPr lang="en"/>
            </a:br>
            <a:r>
              <a:rPr lang="en"/>
              <a:t>https://www.worldatlas.com/articles/top-10-us-metropolitan-areas-with-the-highest-population-of-indians.html</a:t>
            </a:r>
            <a:endParaRPr/>
          </a:p>
          <a:p>
            <a:pPr marL="0" lvl="0" indent="0" algn="l" rtl="0">
              <a:spcBef>
                <a:spcPts val="0"/>
              </a:spcBef>
              <a:spcAft>
                <a:spcPts val="0"/>
              </a:spcAft>
              <a:buClr>
                <a:schemeClr val="dk1"/>
              </a:buClr>
              <a:buSzPts val="1100"/>
              <a:buFont typeface="Arial"/>
              <a:buNone/>
            </a:pPr>
            <a:r>
              <a:rPr lang="en"/>
              <a:t>https://soylent.com/pages/vegan-statistics</a:t>
            </a:r>
            <a:endParaRPr/>
          </a:p>
          <a:p>
            <a:pPr marL="0" lvl="0" indent="0" algn="l" rtl="0">
              <a:spcBef>
                <a:spcPts val="0"/>
              </a:spcBef>
              <a:spcAft>
                <a:spcPts val="0"/>
              </a:spcAft>
              <a:buNone/>
            </a:pPr>
            <a:r>
              <a:rPr lang="en"/>
              <a:t>https://getvegan.com/vegan-statistics/ </a:t>
            </a:r>
            <a:endParaRPr/>
          </a:p>
          <a:p>
            <a:pPr marL="0" lvl="0" indent="0" algn="l" rtl="0">
              <a:spcBef>
                <a:spcPts val="0"/>
              </a:spcBef>
              <a:spcAft>
                <a:spcPts val="0"/>
              </a:spcAft>
              <a:buNone/>
            </a:pPr>
            <a:endParaRPr/>
          </a:p>
          <a:p>
            <a:pPr marL="0" lvl="0" indent="0" algn="l" rtl="0">
              <a:spcBef>
                <a:spcPts val="0"/>
              </a:spcBef>
              <a:spcAft>
                <a:spcPts val="0"/>
              </a:spcAft>
              <a:buNone/>
            </a:pPr>
            <a:r>
              <a:rPr lang="en"/>
              <a:t>According to a report by Research and Markets, the global vegan food market is expected to grow at a CAGR of 11.9% from 2021 to 2028, reaching a value of $31.4 billion by 2028.</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number of vegetarians and vegans in the United States has been steadily increasing in recent years. According to a report by Gallup, as of 2020, 5% of Americans identify as vegetarians and 3% identify as vegans.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food truck industry in the United States is expected to grow at a CAGR of 3.7% from 2021 to 2026, reaching a value of $1.1 billion by 2026 (source: IBISWorld).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According to a report by the National Restaurant Association, food trucks have become increasingly popular in recent years, with 81% of consumers saying they have eaten from a food truck at least once.</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c51e1610_1_3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c51e1610_1_3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Jesica Shah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main target market is the vegetarians and vegans of New York City area but if we divide our market further based on demographics, psychographics and behaviour, our proposal is as follows:</a:t>
            </a:r>
            <a:endParaRPr>
              <a:solidFill>
                <a:schemeClr val="dk1"/>
              </a:solidFill>
            </a:endParaRPr>
          </a:p>
          <a:p>
            <a:pPr marL="457200" lvl="0" indent="-298450" algn="l" rtl="0">
              <a:spcBef>
                <a:spcPts val="0"/>
              </a:spcBef>
              <a:spcAft>
                <a:spcPts val="0"/>
              </a:spcAft>
              <a:buClr>
                <a:schemeClr val="dk1"/>
              </a:buClr>
              <a:buSzPts val="1100"/>
              <a:buAutoNum type="arabicPeriod"/>
            </a:pPr>
            <a:r>
              <a:rPr lang="en" b="1">
                <a:solidFill>
                  <a:schemeClr val="dk1"/>
                </a:solidFill>
              </a:rPr>
              <a:t>Demographics</a:t>
            </a:r>
            <a:r>
              <a:rPr lang="en">
                <a:solidFill>
                  <a:schemeClr val="dk1"/>
                </a:solidFill>
              </a:rPr>
              <a:t>- Our food truck outside New York University (both campus) would cater to young workers and adults, students, foodies, tourists and health conscious individuals between the ages of 18 and 80 who either reside in or work nearby. This segment might include a variety of ethnicities, such as South Asians, Americans, Indians, and other ethnic groups that are open to attempting new foods.</a:t>
            </a:r>
            <a:endParaRPr>
              <a:solidFill>
                <a:schemeClr val="dk1"/>
              </a:solidFill>
            </a:endParaRPr>
          </a:p>
          <a:p>
            <a:pPr marL="457200" lvl="0" indent="-298450" algn="l" rtl="0">
              <a:spcBef>
                <a:spcPts val="0"/>
              </a:spcBef>
              <a:spcAft>
                <a:spcPts val="0"/>
              </a:spcAft>
              <a:buClr>
                <a:schemeClr val="dk1"/>
              </a:buClr>
              <a:buSzPts val="1100"/>
              <a:buAutoNum type="arabicPeriod"/>
            </a:pPr>
            <a:r>
              <a:rPr lang="en" b="1">
                <a:solidFill>
                  <a:schemeClr val="dk1"/>
                </a:solidFill>
              </a:rPr>
              <a:t>Psychographics</a:t>
            </a:r>
            <a:r>
              <a:rPr lang="en">
                <a:solidFill>
                  <a:schemeClr val="dk1"/>
                </a:solidFill>
              </a:rPr>
              <a:t>- People who are curious about other countries and cuisines, open-minded, and adventurous would be the psychographics of the target segment. They might enjoy experimenting with different foods and flavors, and they probably care about their health.</a:t>
            </a:r>
            <a:endParaRPr>
              <a:solidFill>
                <a:schemeClr val="dk1"/>
              </a:solidFill>
            </a:endParaRPr>
          </a:p>
          <a:p>
            <a:pPr marL="457200" lvl="0" indent="-298450" algn="l" rtl="0">
              <a:spcBef>
                <a:spcPts val="0"/>
              </a:spcBef>
              <a:spcAft>
                <a:spcPts val="0"/>
              </a:spcAft>
              <a:buClr>
                <a:schemeClr val="dk1"/>
              </a:buClr>
              <a:buSzPts val="1100"/>
              <a:buAutoNum type="arabicPeriod"/>
            </a:pPr>
            <a:r>
              <a:rPr lang="en" b="1">
                <a:solidFill>
                  <a:schemeClr val="dk1"/>
                </a:solidFill>
              </a:rPr>
              <a:t>Behaviour</a:t>
            </a:r>
            <a:r>
              <a:rPr lang="en">
                <a:solidFill>
                  <a:schemeClr val="dk1"/>
                </a:solidFill>
              </a:rPr>
              <a:t>- Depending on consumer behavior, the food truck plans to target those who want a quick and easy meal choice as well as those who want a place to hang out with friends or coworkers during lunch or after work. As Indian cuisine provides a variety of dishes that are not frequently found in other cuisines, the food truck will also target customers who are open to trying new and unusual spicy foods.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Based on the above analysis, we can divide our market segmentation as follows: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Young professionals (between the ages of 25 and 40) who work in the nearby office buildings and are frequently on the go and seeking a quick, inexpensive, and delicious lunch choice.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Nearby university students (ages 18 to 24), who are frequently on a tight budget but seeking a flavorful and unique eating experience. With students, faculty members as well as support staff will purchase food from the cart. Age group for them is going to be between the ages of 35-80.</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Foodies (25–55 years old) who are eager to try new cuisines and will spend money on high-quality food.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4. Vegetarians and vegans seeking a variety of choices, who frequently choose Indian food because of the variety of vegetarian dishes it offers.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5. Travelers who are in the region and are seeking a distinctive and genuine culinary experience. These can range from toddlers to senior citizens and belong to different race and ethnicities.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6. People looking for healthy food choices who are health-conscious because Indian food frequently features a variety of fresh vegetables and spices.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7. People who like spicy food because Indian food is renowned for its use of flavorful spices.</a:t>
            </a:r>
            <a:endParaRPr>
              <a:solidFill>
                <a:schemeClr val="dk1"/>
              </a:solidFill>
            </a:endParaRPr>
          </a:p>
          <a:p>
            <a:pPr marL="0" lvl="0" indent="0" algn="l" rtl="0">
              <a:spcBef>
                <a:spcPts val="0"/>
              </a:spcBef>
              <a:spcAft>
                <a:spcPts val="0"/>
              </a:spcAft>
              <a:buNone/>
            </a:pPr>
            <a:r>
              <a:rPr lang="en"/>
              <a:t>Expected net profit for first year is explained in the next few slides </a:t>
            </a:r>
            <a:br>
              <a:rPr lang="en"/>
            </a:br>
            <a:r>
              <a:rPr lang="en"/>
              <a:t>Average food truck is based on the primary research we conducted.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38c17a2679_7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38c17a2679_7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Jesica Shah</a:t>
            </a:r>
            <a:endParaRPr/>
          </a:p>
          <a:p>
            <a:pPr marL="0" lvl="0" indent="0" algn="l" rtl="0">
              <a:spcBef>
                <a:spcPts val="0"/>
              </a:spcBef>
              <a:spcAft>
                <a:spcPts val="0"/>
              </a:spcAft>
              <a:buNone/>
            </a:pPr>
            <a:br>
              <a:rPr lang="en"/>
            </a:br>
            <a:r>
              <a:rPr lang="en"/>
              <a:t>We get to see overview of the 4Ps for our food truck. Detailed analysis for each P is mentioned in the following slides.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
        <p:nvSpPr>
          <p:cNvPr id="10" name="Google Shape;10;p2"/>
          <p:cNvSpPr/>
          <p:nvPr/>
        </p:nvSpPr>
        <p:spPr>
          <a:xfrm>
            <a:off x="-127699" y="4379877"/>
            <a:ext cx="9341583" cy="763624"/>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149654" y="3753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343" y="1512466"/>
            <a:ext cx="563694" cy="147389"/>
          </a:xfrm>
          <a:custGeom>
            <a:avLst/>
            <a:gdLst/>
            <a:ahLst/>
            <a:cxnLst/>
            <a:rect l="l" t="t" r="r" b="b"/>
            <a:pathLst>
              <a:path w="17241" h="4508" extrusionOk="0">
                <a:moveTo>
                  <a:pt x="8000" y="0"/>
                </a:moveTo>
                <a:cubicBezTo>
                  <a:pt x="6319" y="0"/>
                  <a:pt x="4857" y="921"/>
                  <a:pt x="4083" y="2284"/>
                </a:cubicBezTo>
                <a:cubicBezTo>
                  <a:pt x="3656" y="2008"/>
                  <a:pt x="3163" y="1861"/>
                  <a:pt x="2656" y="1861"/>
                </a:cubicBezTo>
                <a:cubicBezTo>
                  <a:pt x="2653" y="1861"/>
                  <a:pt x="2650" y="1861"/>
                  <a:pt x="2647" y="1861"/>
                </a:cubicBezTo>
                <a:cubicBezTo>
                  <a:pt x="2646" y="1861"/>
                  <a:pt x="2645" y="1861"/>
                  <a:pt x="2644" y="1861"/>
                </a:cubicBezTo>
                <a:cubicBezTo>
                  <a:pt x="1182" y="1861"/>
                  <a:pt x="0" y="3046"/>
                  <a:pt x="0" y="4508"/>
                </a:cubicBezTo>
                <a:lnTo>
                  <a:pt x="17238" y="4508"/>
                </a:lnTo>
                <a:cubicBezTo>
                  <a:pt x="17240" y="3839"/>
                  <a:pt x="16833" y="3236"/>
                  <a:pt x="16211" y="2990"/>
                </a:cubicBezTo>
                <a:cubicBezTo>
                  <a:pt x="16015" y="2912"/>
                  <a:pt x="15811" y="2875"/>
                  <a:pt x="15608" y="2875"/>
                </a:cubicBezTo>
                <a:cubicBezTo>
                  <a:pt x="15167" y="2875"/>
                  <a:pt x="14735" y="3054"/>
                  <a:pt x="14421" y="3387"/>
                </a:cubicBezTo>
                <a:cubicBezTo>
                  <a:pt x="14046" y="2808"/>
                  <a:pt x="13410" y="2479"/>
                  <a:pt x="12750" y="2479"/>
                </a:cubicBezTo>
                <a:cubicBezTo>
                  <a:pt x="12526" y="2479"/>
                  <a:pt x="12298" y="2517"/>
                  <a:pt x="12077" y="2597"/>
                </a:cubicBezTo>
                <a:cubicBezTo>
                  <a:pt x="11357" y="1065"/>
                  <a:pt x="9804" y="0"/>
                  <a:pt x="8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31438" y="1512466"/>
            <a:ext cx="563694" cy="147389"/>
          </a:xfrm>
          <a:custGeom>
            <a:avLst/>
            <a:gdLst/>
            <a:ahLst/>
            <a:cxnLst/>
            <a:rect l="l" t="t" r="r" b="b"/>
            <a:pathLst>
              <a:path w="17241" h="4508" extrusionOk="0">
                <a:moveTo>
                  <a:pt x="8000" y="0"/>
                </a:moveTo>
                <a:cubicBezTo>
                  <a:pt x="6321" y="0"/>
                  <a:pt x="4858" y="922"/>
                  <a:pt x="4083" y="2284"/>
                </a:cubicBezTo>
                <a:cubicBezTo>
                  <a:pt x="3658" y="2008"/>
                  <a:pt x="3163" y="1860"/>
                  <a:pt x="2657" y="1860"/>
                </a:cubicBezTo>
                <a:cubicBezTo>
                  <a:pt x="2654" y="1860"/>
                  <a:pt x="2651" y="1860"/>
                  <a:pt x="2648" y="1860"/>
                </a:cubicBezTo>
                <a:cubicBezTo>
                  <a:pt x="1186" y="1860"/>
                  <a:pt x="0" y="3044"/>
                  <a:pt x="0" y="4508"/>
                </a:cubicBezTo>
                <a:lnTo>
                  <a:pt x="17240" y="4508"/>
                </a:lnTo>
                <a:cubicBezTo>
                  <a:pt x="17240" y="3838"/>
                  <a:pt x="16833" y="3236"/>
                  <a:pt x="16211" y="2990"/>
                </a:cubicBezTo>
                <a:cubicBezTo>
                  <a:pt x="16015" y="2912"/>
                  <a:pt x="15811" y="2874"/>
                  <a:pt x="15608" y="2874"/>
                </a:cubicBezTo>
                <a:cubicBezTo>
                  <a:pt x="15167" y="2874"/>
                  <a:pt x="14735" y="3053"/>
                  <a:pt x="14421" y="3387"/>
                </a:cubicBezTo>
                <a:cubicBezTo>
                  <a:pt x="14046" y="2808"/>
                  <a:pt x="13411" y="2479"/>
                  <a:pt x="12751" y="2479"/>
                </a:cubicBezTo>
                <a:cubicBezTo>
                  <a:pt x="12527" y="2479"/>
                  <a:pt x="12299" y="2517"/>
                  <a:pt x="12077" y="2596"/>
                </a:cubicBezTo>
                <a:cubicBezTo>
                  <a:pt x="11359" y="1065"/>
                  <a:pt x="9806" y="0"/>
                  <a:pt x="8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191036" y="2016786"/>
            <a:ext cx="418659" cy="109463"/>
          </a:xfrm>
          <a:custGeom>
            <a:avLst/>
            <a:gdLst/>
            <a:ahLst/>
            <a:cxnLst/>
            <a:rect l="l" t="t" r="r" b="b"/>
            <a:pathLst>
              <a:path w="12805" h="3348" extrusionOk="0">
                <a:moveTo>
                  <a:pt x="6864" y="1"/>
                </a:moveTo>
                <a:cubicBezTo>
                  <a:pt x="6820" y="1"/>
                  <a:pt x="6776" y="2"/>
                  <a:pt x="6732" y="3"/>
                </a:cubicBezTo>
                <a:cubicBezTo>
                  <a:pt x="5483" y="52"/>
                  <a:pt x="4364" y="796"/>
                  <a:pt x="3835" y="1930"/>
                </a:cubicBezTo>
                <a:cubicBezTo>
                  <a:pt x="3679" y="1874"/>
                  <a:pt x="3515" y="1844"/>
                  <a:pt x="3348" y="1843"/>
                </a:cubicBezTo>
                <a:cubicBezTo>
                  <a:pt x="3347" y="1843"/>
                  <a:pt x="3345" y="1843"/>
                  <a:pt x="3343" y="1843"/>
                </a:cubicBezTo>
                <a:cubicBezTo>
                  <a:pt x="2841" y="1843"/>
                  <a:pt x="2373" y="2097"/>
                  <a:pt x="2094" y="2515"/>
                </a:cubicBezTo>
                <a:cubicBezTo>
                  <a:pt x="1861" y="2267"/>
                  <a:pt x="1540" y="2134"/>
                  <a:pt x="1213" y="2134"/>
                </a:cubicBezTo>
                <a:cubicBezTo>
                  <a:pt x="1062" y="2134"/>
                  <a:pt x="911" y="2162"/>
                  <a:pt x="766" y="2220"/>
                </a:cubicBezTo>
                <a:cubicBezTo>
                  <a:pt x="304" y="2403"/>
                  <a:pt x="0" y="2851"/>
                  <a:pt x="2" y="3348"/>
                </a:cubicBezTo>
                <a:lnTo>
                  <a:pt x="12805" y="3348"/>
                </a:lnTo>
                <a:cubicBezTo>
                  <a:pt x="12803" y="2263"/>
                  <a:pt x="11925" y="1382"/>
                  <a:pt x="10840" y="1382"/>
                </a:cubicBezTo>
                <a:cubicBezTo>
                  <a:pt x="10839" y="1382"/>
                  <a:pt x="10838" y="1382"/>
                  <a:pt x="10837" y="1382"/>
                </a:cubicBezTo>
                <a:cubicBezTo>
                  <a:pt x="10459" y="1382"/>
                  <a:pt x="10089" y="1491"/>
                  <a:pt x="9771" y="1697"/>
                </a:cubicBezTo>
                <a:cubicBezTo>
                  <a:pt x="9178" y="646"/>
                  <a:pt x="8065" y="1"/>
                  <a:pt x="6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311700" y="2791000"/>
            <a:ext cx="85206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flipH="1">
            <a:off x="2191050" y="3635500"/>
            <a:ext cx="4761900" cy="792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2000"/>
              <a:buFont typeface="Catamaran"/>
              <a:buNone/>
              <a:defRPr sz="20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2800"/>
              <a:buFont typeface="Catamaran"/>
              <a:buNone/>
              <a:defRPr sz="2800">
                <a:solidFill>
                  <a:schemeClr val="dk1"/>
                </a:solidFill>
                <a:latin typeface="Catamaran"/>
                <a:ea typeface="Catamaran"/>
                <a:cs typeface="Catamaran"/>
                <a:sym typeface="Catamaran"/>
              </a:defRPr>
            </a:lvl9pPr>
          </a:lstStyle>
          <a:p>
            <a:endParaRPr/>
          </a:p>
        </p:txBody>
      </p:sp>
      <p:cxnSp>
        <p:nvCxnSpPr>
          <p:cNvPr id="17" name="Google Shape;17;p2"/>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148750" y="480580"/>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1"/>
          <p:cNvSpPr txBox="1">
            <a:spLocks noGrp="1"/>
          </p:cNvSpPr>
          <p:nvPr>
            <p:ph type="title" idx="2" hasCustomPrompt="1"/>
          </p:nvPr>
        </p:nvSpPr>
        <p:spPr>
          <a:xfrm>
            <a:off x="4508676" y="2840550"/>
            <a:ext cx="2059800" cy="106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3" name="Google Shape;63;p11"/>
          <p:cNvSpPr txBox="1">
            <a:spLocks noGrp="1"/>
          </p:cNvSpPr>
          <p:nvPr>
            <p:ph type="subTitle" idx="1"/>
          </p:nvPr>
        </p:nvSpPr>
        <p:spPr>
          <a:xfrm flipH="1">
            <a:off x="6568431" y="3001500"/>
            <a:ext cx="2239800" cy="7401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accent6"/>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body" idx="1"/>
          </p:nvPr>
        </p:nvSpPr>
        <p:spPr>
          <a:xfrm>
            <a:off x="1154700" y="1204900"/>
            <a:ext cx="6834600" cy="3493500"/>
          </a:xfrm>
          <a:prstGeom prst="rect">
            <a:avLst/>
          </a:prstGeom>
          <a:noFill/>
          <a:ln>
            <a:noFill/>
          </a:ln>
        </p:spPr>
        <p:txBody>
          <a:bodyPr spcFirstLastPara="1" wrap="square" lIns="91425" tIns="91425" rIns="91425" bIns="91425" anchor="ctr" anchorCtr="0">
            <a:noAutofit/>
          </a:bodyPr>
          <a:lstStyle>
            <a:lvl1pPr marL="457200" lvl="0" indent="-292100" rtl="0">
              <a:spcBef>
                <a:spcPts val="0"/>
              </a:spcBef>
              <a:spcAft>
                <a:spcPts val="0"/>
              </a:spcAft>
              <a:buClr>
                <a:srgbClr val="434343"/>
              </a:buClr>
              <a:buSzPts val="1000"/>
              <a:buFont typeface="Catamaran"/>
              <a:buAutoNum type="arabicPeriod"/>
              <a:defRPr sz="1200">
                <a:latin typeface="Catamaran"/>
                <a:ea typeface="Catamaran"/>
                <a:cs typeface="Catamaran"/>
                <a:sym typeface="Catamaran"/>
              </a:defRPr>
            </a:lvl1pPr>
            <a:lvl2pPr marL="914400" lvl="1" indent="-292100" rtl="0">
              <a:spcBef>
                <a:spcPts val="0"/>
              </a:spcBef>
              <a:spcAft>
                <a:spcPts val="0"/>
              </a:spcAft>
              <a:buClr>
                <a:srgbClr val="434343"/>
              </a:buClr>
              <a:buSzPts val="1000"/>
              <a:buFont typeface="Muli"/>
              <a:buAutoNum type="alphaLcPeriod"/>
              <a:defRPr sz="1200"/>
            </a:lvl2pPr>
            <a:lvl3pPr marL="1371600" lvl="2" indent="-292100" rtl="0">
              <a:spcBef>
                <a:spcPts val="0"/>
              </a:spcBef>
              <a:spcAft>
                <a:spcPts val="0"/>
              </a:spcAft>
              <a:buClr>
                <a:srgbClr val="434343"/>
              </a:buClr>
              <a:buSzPts val="1000"/>
              <a:buFont typeface="Muli"/>
              <a:buAutoNum type="romanLcPeriod"/>
              <a:defRPr sz="1200"/>
            </a:lvl3pPr>
            <a:lvl4pPr marL="1828800" lvl="3" indent="-292100" rtl="0">
              <a:spcBef>
                <a:spcPts val="0"/>
              </a:spcBef>
              <a:spcAft>
                <a:spcPts val="0"/>
              </a:spcAft>
              <a:buClr>
                <a:srgbClr val="434343"/>
              </a:buClr>
              <a:buSzPts val="1000"/>
              <a:buFont typeface="Muli"/>
              <a:buAutoNum type="arabicPeriod"/>
              <a:defRPr sz="1200"/>
            </a:lvl4pPr>
            <a:lvl5pPr marL="2286000" lvl="4" indent="-292100" rtl="0">
              <a:spcBef>
                <a:spcPts val="0"/>
              </a:spcBef>
              <a:spcAft>
                <a:spcPts val="0"/>
              </a:spcAft>
              <a:buClr>
                <a:srgbClr val="434343"/>
              </a:buClr>
              <a:buSzPts val="1000"/>
              <a:buFont typeface="Muli"/>
              <a:buAutoNum type="alphaLcPeriod"/>
              <a:defRPr sz="1200"/>
            </a:lvl5pPr>
            <a:lvl6pPr marL="2743200" lvl="5" indent="-292100" rtl="0">
              <a:spcBef>
                <a:spcPts val="0"/>
              </a:spcBef>
              <a:spcAft>
                <a:spcPts val="0"/>
              </a:spcAft>
              <a:buClr>
                <a:srgbClr val="434343"/>
              </a:buClr>
              <a:buSzPts val="1000"/>
              <a:buFont typeface="Muli"/>
              <a:buAutoNum type="romanLcPeriod"/>
              <a:defRPr sz="1200"/>
            </a:lvl6pPr>
            <a:lvl7pPr marL="3200400" lvl="6" indent="-292100" rtl="0">
              <a:spcBef>
                <a:spcPts val="0"/>
              </a:spcBef>
              <a:spcAft>
                <a:spcPts val="0"/>
              </a:spcAft>
              <a:buClr>
                <a:srgbClr val="434343"/>
              </a:buClr>
              <a:buSzPts val="1000"/>
              <a:buFont typeface="Muli"/>
              <a:buAutoNum type="arabicPeriod"/>
              <a:defRPr sz="1200"/>
            </a:lvl7pPr>
            <a:lvl8pPr marL="3657600" lvl="7" indent="-292100" rtl="0">
              <a:spcBef>
                <a:spcPts val="0"/>
              </a:spcBef>
              <a:spcAft>
                <a:spcPts val="0"/>
              </a:spcAft>
              <a:buClr>
                <a:srgbClr val="434343"/>
              </a:buClr>
              <a:buSzPts val="1000"/>
              <a:buFont typeface="Muli"/>
              <a:buAutoNum type="alphaLcPeriod"/>
              <a:defRPr sz="1200"/>
            </a:lvl8pPr>
            <a:lvl9pPr marL="4114800" lvl="8" indent="-292100" rtl="0">
              <a:spcBef>
                <a:spcPts val="0"/>
              </a:spcBef>
              <a:spcAft>
                <a:spcPts val="0"/>
              </a:spcAft>
              <a:buClr>
                <a:srgbClr val="434343"/>
              </a:buClr>
              <a:buSzPts val="1000"/>
              <a:buFont typeface="Muli"/>
              <a:buAutoNum type="romanLcPeriod"/>
              <a:defRPr sz="1200"/>
            </a:lvl9pPr>
          </a:lstStyle>
          <a:p>
            <a:endParaRPr/>
          </a:p>
        </p:txBody>
      </p:sp>
      <p:sp>
        <p:nvSpPr>
          <p:cNvPr id="67" name="Google Shape;67;p13"/>
          <p:cNvSpPr txBox="1">
            <a:spLocks noGrp="1"/>
          </p:cNvSpPr>
          <p:nvPr>
            <p:ph type="title"/>
          </p:nvPr>
        </p:nvSpPr>
        <p:spPr>
          <a:xfrm>
            <a:off x="1949550" y="484229"/>
            <a:ext cx="52449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3"/>
          <p:cNvSpPr/>
          <p:nvPr/>
        </p:nvSpPr>
        <p:spPr>
          <a:xfrm>
            <a:off x="8422554" y="3753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343" y="1512466"/>
            <a:ext cx="563694" cy="147389"/>
          </a:xfrm>
          <a:custGeom>
            <a:avLst/>
            <a:gdLst/>
            <a:ahLst/>
            <a:cxnLst/>
            <a:rect l="l" t="t" r="r" b="b"/>
            <a:pathLst>
              <a:path w="17241" h="4508" extrusionOk="0">
                <a:moveTo>
                  <a:pt x="8000" y="0"/>
                </a:moveTo>
                <a:cubicBezTo>
                  <a:pt x="6319" y="0"/>
                  <a:pt x="4857" y="921"/>
                  <a:pt x="4083" y="2284"/>
                </a:cubicBezTo>
                <a:cubicBezTo>
                  <a:pt x="3656" y="2008"/>
                  <a:pt x="3163" y="1861"/>
                  <a:pt x="2656" y="1861"/>
                </a:cubicBezTo>
                <a:cubicBezTo>
                  <a:pt x="2653" y="1861"/>
                  <a:pt x="2650" y="1861"/>
                  <a:pt x="2647" y="1861"/>
                </a:cubicBezTo>
                <a:cubicBezTo>
                  <a:pt x="2646" y="1861"/>
                  <a:pt x="2645" y="1861"/>
                  <a:pt x="2644" y="1861"/>
                </a:cubicBezTo>
                <a:cubicBezTo>
                  <a:pt x="1182" y="1861"/>
                  <a:pt x="0" y="3046"/>
                  <a:pt x="0" y="4508"/>
                </a:cubicBezTo>
                <a:lnTo>
                  <a:pt x="17238" y="4508"/>
                </a:lnTo>
                <a:cubicBezTo>
                  <a:pt x="17240" y="3839"/>
                  <a:pt x="16833" y="3236"/>
                  <a:pt x="16211" y="2990"/>
                </a:cubicBezTo>
                <a:cubicBezTo>
                  <a:pt x="16015" y="2912"/>
                  <a:pt x="15811" y="2875"/>
                  <a:pt x="15608" y="2875"/>
                </a:cubicBezTo>
                <a:cubicBezTo>
                  <a:pt x="15167" y="2875"/>
                  <a:pt x="14735" y="3054"/>
                  <a:pt x="14421" y="3387"/>
                </a:cubicBezTo>
                <a:cubicBezTo>
                  <a:pt x="14046" y="2808"/>
                  <a:pt x="13410" y="2479"/>
                  <a:pt x="12750" y="2479"/>
                </a:cubicBezTo>
                <a:cubicBezTo>
                  <a:pt x="12526" y="2479"/>
                  <a:pt x="12298" y="2517"/>
                  <a:pt x="12077" y="2597"/>
                </a:cubicBezTo>
                <a:cubicBezTo>
                  <a:pt x="11357" y="1065"/>
                  <a:pt x="9804" y="0"/>
                  <a:pt x="8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352763" y="289666"/>
            <a:ext cx="563694" cy="147389"/>
          </a:xfrm>
          <a:custGeom>
            <a:avLst/>
            <a:gdLst/>
            <a:ahLst/>
            <a:cxnLst/>
            <a:rect l="l" t="t" r="r" b="b"/>
            <a:pathLst>
              <a:path w="17241" h="4508" extrusionOk="0">
                <a:moveTo>
                  <a:pt x="8000" y="0"/>
                </a:moveTo>
                <a:cubicBezTo>
                  <a:pt x="6321" y="0"/>
                  <a:pt x="4858" y="922"/>
                  <a:pt x="4083" y="2284"/>
                </a:cubicBezTo>
                <a:cubicBezTo>
                  <a:pt x="3658" y="2008"/>
                  <a:pt x="3163" y="1860"/>
                  <a:pt x="2657" y="1860"/>
                </a:cubicBezTo>
                <a:cubicBezTo>
                  <a:pt x="2654" y="1860"/>
                  <a:pt x="2651" y="1860"/>
                  <a:pt x="2648" y="1860"/>
                </a:cubicBezTo>
                <a:cubicBezTo>
                  <a:pt x="1186" y="1860"/>
                  <a:pt x="0" y="3044"/>
                  <a:pt x="0" y="4508"/>
                </a:cubicBezTo>
                <a:lnTo>
                  <a:pt x="17240" y="4508"/>
                </a:lnTo>
                <a:cubicBezTo>
                  <a:pt x="17240" y="3838"/>
                  <a:pt x="16833" y="3236"/>
                  <a:pt x="16211" y="2990"/>
                </a:cubicBezTo>
                <a:cubicBezTo>
                  <a:pt x="16015" y="2912"/>
                  <a:pt x="15811" y="2874"/>
                  <a:pt x="15608" y="2874"/>
                </a:cubicBezTo>
                <a:cubicBezTo>
                  <a:pt x="15167" y="2874"/>
                  <a:pt x="14735" y="3053"/>
                  <a:pt x="14421" y="3387"/>
                </a:cubicBezTo>
                <a:cubicBezTo>
                  <a:pt x="14046" y="2808"/>
                  <a:pt x="13411" y="2479"/>
                  <a:pt x="12751" y="2479"/>
                </a:cubicBezTo>
                <a:cubicBezTo>
                  <a:pt x="12527" y="2479"/>
                  <a:pt x="12299" y="2517"/>
                  <a:pt x="12077" y="2596"/>
                </a:cubicBezTo>
                <a:cubicBezTo>
                  <a:pt x="11359" y="1065"/>
                  <a:pt x="9806" y="0"/>
                  <a:pt x="8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8201486" y="4151811"/>
            <a:ext cx="418659" cy="109463"/>
          </a:xfrm>
          <a:custGeom>
            <a:avLst/>
            <a:gdLst/>
            <a:ahLst/>
            <a:cxnLst/>
            <a:rect l="l" t="t" r="r" b="b"/>
            <a:pathLst>
              <a:path w="12805" h="3348" extrusionOk="0">
                <a:moveTo>
                  <a:pt x="6864" y="1"/>
                </a:moveTo>
                <a:cubicBezTo>
                  <a:pt x="6820" y="1"/>
                  <a:pt x="6776" y="2"/>
                  <a:pt x="6732" y="3"/>
                </a:cubicBezTo>
                <a:cubicBezTo>
                  <a:pt x="5483" y="52"/>
                  <a:pt x="4364" y="796"/>
                  <a:pt x="3835" y="1930"/>
                </a:cubicBezTo>
                <a:cubicBezTo>
                  <a:pt x="3679" y="1874"/>
                  <a:pt x="3515" y="1844"/>
                  <a:pt x="3348" y="1843"/>
                </a:cubicBezTo>
                <a:cubicBezTo>
                  <a:pt x="3347" y="1843"/>
                  <a:pt x="3345" y="1843"/>
                  <a:pt x="3343" y="1843"/>
                </a:cubicBezTo>
                <a:cubicBezTo>
                  <a:pt x="2841" y="1843"/>
                  <a:pt x="2373" y="2097"/>
                  <a:pt x="2094" y="2515"/>
                </a:cubicBezTo>
                <a:cubicBezTo>
                  <a:pt x="1861" y="2267"/>
                  <a:pt x="1540" y="2134"/>
                  <a:pt x="1213" y="2134"/>
                </a:cubicBezTo>
                <a:cubicBezTo>
                  <a:pt x="1062" y="2134"/>
                  <a:pt x="911" y="2162"/>
                  <a:pt x="766" y="2220"/>
                </a:cubicBezTo>
                <a:cubicBezTo>
                  <a:pt x="304" y="2403"/>
                  <a:pt x="0" y="2851"/>
                  <a:pt x="2" y="3348"/>
                </a:cubicBezTo>
                <a:lnTo>
                  <a:pt x="12805" y="3348"/>
                </a:lnTo>
                <a:cubicBezTo>
                  <a:pt x="12803" y="2263"/>
                  <a:pt x="11925" y="1382"/>
                  <a:pt x="10840" y="1382"/>
                </a:cubicBezTo>
                <a:cubicBezTo>
                  <a:pt x="10839" y="1382"/>
                  <a:pt x="10838" y="1382"/>
                  <a:pt x="10837" y="1382"/>
                </a:cubicBezTo>
                <a:cubicBezTo>
                  <a:pt x="10459" y="1382"/>
                  <a:pt x="10089" y="1491"/>
                  <a:pt x="9771" y="1697"/>
                </a:cubicBezTo>
                <a:cubicBezTo>
                  <a:pt x="9178" y="646"/>
                  <a:pt x="8065" y="1"/>
                  <a:pt x="6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
    <p:bg>
      <p:bgPr>
        <a:solidFill>
          <a:schemeClr val="accent1"/>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148750" y="474247"/>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4"/>
          <p:cNvSpPr txBox="1">
            <a:spLocks noGrp="1"/>
          </p:cNvSpPr>
          <p:nvPr>
            <p:ph type="title" idx="2" hasCustomPrompt="1"/>
          </p:nvPr>
        </p:nvSpPr>
        <p:spPr>
          <a:xfrm>
            <a:off x="576075" y="148327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75" name="Google Shape;75;p14"/>
          <p:cNvSpPr txBox="1">
            <a:spLocks noGrp="1"/>
          </p:cNvSpPr>
          <p:nvPr>
            <p:ph type="title" idx="3"/>
          </p:nvPr>
        </p:nvSpPr>
        <p:spPr>
          <a:xfrm>
            <a:off x="1386375" y="140172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76" name="Google Shape;76;p14"/>
          <p:cNvSpPr txBox="1">
            <a:spLocks noGrp="1"/>
          </p:cNvSpPr>
          <p:nvPr>
            <p:ph type="subTitle" idx="1"/>
          </p:nvPr>
        </p:nvSpPr>
        <p:spPr>
          <a:xfrm flipH="1">
            <a:off x="2829002" y="1389725"/>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77" name="Google Shape;77;p14"/>
          <p:cNvSpPr txBox="1">
            <a:spLocks noGrp="1"/>
          </p:cNvSpPr>
          <p:nvPr>
            <p:ph type="title" idx="4" hasCustomPrompt="1"/>
          </p:nvPr>
        </p:nvSpPr>
        <p:spPr>
          <a:xfrm>
            <a:off x="576075" y="2310550"/>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78" name="Google Shape;78;p14"/>
          <p:cNvSpPr txBox="1">
            <a:spLocks noGrp="1"/>
          </p:cNvSpPr>
          <p:nvPr>
            <p:ph type="title" idx="5"/>
          </p:nvPr>
        </p:nvSpPr>
        <p:spPr>
          <a:xfrm>
            <a:off x="1386375" y="2229000"/>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79" name="Google Shape;79;p14"/>
          <p:cNvSpPr txBox="1">
            <a:spLocks noGrp="1"/>
          </p:cNvSpPr>
          <p:nvPr>
            <p:ph type="subTitle" idx="6"/>
          </p:nvPr>
        </p:nvSpPr>
        <p:spPr>
          <a:xfrm flipH="1">
            <a:off x="2829002" y="2217000"/>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80" name="Google Shape;80;p14"/>
          <p:cNvSpPr txBox="1">
            <a:spLocks noGrp="1"/>
          </p:cNvSpPr>
          <p:nvPr>
            <p:ph type="title" idx="7" hasCustomPrompt="1"/>
          </p:nvPr>
        </p:nvSpPr>
        <p:spPr>
          <a:xfrm>
            <a:off x="576075" y="313782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81" name="Google Shape;81;p14"/>
          <p:cNvSpPr txBox="1">
            <a:spLocks noGrp="1"/>
          </p:cNvSpPr>
          <p:nvPr>
            <p:ph type="title" idx="8"/>
          </p:nvPr>
        </p:nvSpPr>
        <p:spPr>
          <a:xfrm>
            <a:off x="1386375" y="305627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82" name="Google Shape;82;p14"/>
          <p:cNvSpPr txBox="1">
            <a:spLocks noGrp="1"/>
          </p:cNvSpPr>
          <p:nvPr>
            <p:ph type="subTitle" idx="9"/>
          </p:nvPr>
        </p:nvSpPr>
        <p:spPr>
          <a:xfrm flipH="1">
            <a:off x="2829002" y="3044275"/>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83" name="Google Shape;83;p14"/>
          <p:cNvSpPr txBox="1">
            <a:spLocks noGrp="1"/>
          </p:cNvSpPr>
          <p:nvPr>
            <p:ph type="title" idx="13" hasCustomPrompt="1"/>
          </p:nvPr>
        </p:nvSpPr>
        <p:spPr>
          <a:xfrm>
            <a:off x="4454392" y="148327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84" name="Google Shape;84;p14"/>
          <p:cNvSpPr txBox="1">
            <a:spLocks noGrp="1"/>
          </p:cNvSpPr>
          <p:nvPr>
            <p:ph type="title" idx="14"/>
          </p:nvPr>
        </p:nvSpPr>
        <p:spPr>
          <a:xfrm>
            <a:off x="5264617" y="140172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85" name="Google Shape;85;p14"/>
          <p:cNvSpPr txBox="1">
            <a:spLocks noGrp="1"/>
          </p:cNvSpPr>
          <p:nvPr>
            <p:ph type="subTitle" idx="15"/>
          </p:nvPr>
        </p:nvSpPr>
        <p:spPr>
          <a:xfrm flipH="1">
            <a:off x="6707243" y="1389725"/>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86" name="Google Shape;86;p14"/>
          <p:cNvSpPr txBox="1">
            <a:spLocks noGrp="1"/>
          </p:cNvSpPr>
          <p:nvPr>
            <p:ph type="title" idx="16" hasCustomPrompt="1"/>
          </p:nvPr>
        </p:nvSpPr>
        <p:spPr>
          <a:xfrm>
            <a:off x="4454392" y="2310550"/>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87" name="Google Shape;87;p14"/>
          <p:cNvSpPr txBox="1">
            <a:spLocks noGrp="1"/>
          </p:cNvSpPr>
          <p:nvPr>
            <p:ph type="title" idx="17"/>
          </p:nvPr>
        </p:nvSpPr>
        <p:spPr>
          <a:xfrm>
            <a:off x="5264617" y="2229000"/>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88" name="Google Shape;88;p14"/>
          <p:cNvSpPr txBox="1">
            <a:spLocks noGrp="1"/>
          </p:cNvSpPr>
          <p:nvPr>
            <p:ph type="subTitle" idx="18"/>
          </p:nvPr>
        </p:nvSpPr>
        <p:spPr>
          <a:xfrm flipH="1">
            <a:off x="6707243" y="2217000"/>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89" name="Google Shape;89;p14"/>
          <p:cNvSpPr txBox="1">
            <a:spLocks noGrp="1"/>
          </p:cNvSpPr>
          <p:nvPr>
            <p:ph type="title" idx="19" hasCustomPrompt="1"/>
          </p:nvPr>
        </p:nvSpPr>
        <p:spPr>
          <a:xfrm>
            <a:off x="4454392" y="313782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90" name="Google Shape;90;p14"/>
          <p:cNvSpPr txBox="1">
            <a:spLocks noGrp="1"/>
          </p:cNvSpPr>
          <p:nvPr>
            <p:ph type="title" idx="20"/>
          </p:nvPr>
        </p:nvSpPr>
        <p:spPr>
          <a:xfrm>
            <a:off x="5264617" y="305627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91" name="Google Shape;91;p14"/>
          <p:cNvSpPr txBox="1">
            <a:spLocks noGrp="1"/>
          </p:cNvSpPr>
          <p:nvPr>
            <p:ph type="subTitle" idx="21"/>
          </p:nvPr>
        </p:nvSpPr>
        <p:spPr>
          <a:xfrm flipH="1">
            <a:off x="6707243" y="3044275"/>
            <a:ext cx="16500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92" name="Google Shape;92;p14"/>
          <p:cNvSpPr/>
          <p:nvPr/>
        </p:nvSpPr>
        <p:spPr>
          <a:xfrm>
            <a:off x="-127699" y="4379877"/>
            <a:ext cx="9341583" cy="763624"/>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14"/>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94" name="Google Shape;94;p14"/>
          <p:cNvSpPr/>
          <p:nvPr/>
        </p:nvSpPr>
        <p:spPr>
          <a:xfrm>
            <a:off x="-255796" y="50691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8554579" y="27866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7558377" y="331321"/>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CUSTOM_3">
    <p:bg>
      <p:bgPr>
        <a:solidFill>
          <a:schemeClr val="accent6"/>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457200" y="514648"/>
            <a:ext cx="3812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5"/>
          <p:cNvSpPr txBox="1">
            <a:spLocks noGrp="1"/>
          </p:cNvSpPr>
          <p:nvPr>
            <p:ph type="title" idx="2" hasCustomPrompt="1"/>
          </p:nvPr>
        </p:nvSpPr>
        <p:spPr>
          <a:xfrm>
            <a:off x="233034" y="148927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100" name="Google Shape;100;p15"/>
          <p:cNvSpPr txBox="1">
            <a:spLocks noGrp="1"/>
          </p:cNvSpPr>
          <p:nvPr>
            <p:ph type="title" idx="3"/>
          </p:nvPr>
        </p:nvSpPr>
        <p:spPr>
          <a:xfrm>
            <a:off x="1043334" y="137857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101" name="Google Shape;101;p15"/>
          <p:cNvSpPr txBox="1">
            <a:spLocks noGrp="1"/>
          </p:cNvSpPr>
          <p:nvPr>
            <p:ph type="subTitle" idx="1"/>
          </p:nvPr>
        </p:nvSpPr>
        <p:spPr>
          <a:xfrm flipH="1">
            <a:off x="2485800" y="1489275"/>
            <a:ext cx="1783500" cy="4761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02" name="Google Shape;102;p15"/>
          <p:cNvSpPr txBox="1">
            <a:spLocks noGrp="1"/>
          </p:cNvSpPr>
          <p:nvPr>
            <p:ph type="title" idx="4" hasCustomPrompt="1"/>
          </p:nvPr>
        </p:nvSpPr>
        <p:spPr>
          <a:xfrm>
            <a:off x="233034" y="2316550"/>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103" name="Google Shape;103;p15"/>
          <p:cNvSpPr txBox="1">
            <a:spLocks noGrp="1"/>
          </p:cNvSpPr>
          <p:nvPr>
            <p:ph type="title" idx="5"/>
          </p:nvPr>
        </p:nvSpPr>
        <p:spPr>
          <a:xfrm>
            <a:off x="1043334" y="2205850"/>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104" name="Google Shape;104;p15"/>
          <p:cNvSpPr txBox="1">
            <a:spLocks noGrp="1"/>
          </p:cNvSpPr>
          <p:nvPr>
            <p:ph type="subTitle" idx="6"/>
          </p:nvPr>
        </p:nvSpPr>
        <p:spPr>
          <a:xfrm flipH="1">
            <a:off x="2485950" y="2316550"/>
            <a:ext cx="1783500" cy="4761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05" name="Google Shape;105;p15"/>
          <p:cNvSpPr txBox="1">
            <a:spLocks noGrp="1"/>
          </p:cNvSpPr>
          <p:nvPr>
            <p:ph type="title" idx="7" hasCustomPrompt="1"/>
          </p:nvPr>
        </p:nvSpPr>
        <p:spPr>
          <a:xfrm>
            <a:off x="233034" y="314382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106" name="Google Shape;106;p15"/>
          <p:cNvSpPr txBox="1">
            <a:spLocks noGrp="1"/>
          </p:cNvSpPr>
          <p:nvPr>
            <p:ph type="title" idx="8"/>
          </p:nvPr>
        </p:nvSpPr>
        <p:spPr>
          <a:xfrm>
            <a:off x="1043334" y="303312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107" name="Google Shape;107;p15"/>
          <p:cNvSpPr txBox="1">
            <a:spLocks noGrp="1"/>
          </p:cNvSpPr>
          <p:nvPr>
            <p:ph type="subTitle" idx="9"/>
          </p:nvPr>
        </p:nvSpPr>
        <p:spPr>
          <a:xfrm flipH="1">
            <a:off x="2485950" y="3143825"/>
            <a:ext cx="1783500" cy="4761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08" name="Google Shape;108;p15"/>
          <p:cNvSpPr/>
          <p:nvPr/>
        </p:nvSpPr>
        <p:spPr>
          <a:xfrm rot="-5400000">
            <a:off x="-19691" y="3884835"/>
            <a:ext cx="9341583" cy="763624"/>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5"/>
          <p:cNvCxnSpPr/>
          <p:nvPr/>
        </p:nvCxnSpPr>
        <p:spPr>
          <a:xfrm rot="-5400000">
            <a:off x="-30089" y="4266389"/>
            <a:ext cx="9377700" cy="0"/>
          </a:xfrm>
          <a:prstGeom prst="straightConnector1">
            <a:avLst/>
          </a:prstGeom>
          <a:noFill/>
          <a:ln w="38100" cap="flat" cmpd="sng">
            <a:solidFill>
              <a:schemeClr val="lt1"/>
            </a:solidFill>
            <a:prstDash val="dash"/>
            <a:round/>
            <a:headEnd type="none" w="med" len="med"/>
            <a:tailEnd type="none" w="med" len="med"/>
          </a:ln>
        </p:spPr>
      </p:cxnSp>
      <p:sp>
        <p:nvSpPr>
          <p:cNvPr id="110" name="Google Shape;110;p15"/>
          <p:cNvSpPr/>
          <p:nvPr/>
        </p:nvSpPr>
        <p:spPr>
          <a:xfrm>
            <a:off x="201404" y="12303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8573558" y="29390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7710777" y="483721"/>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txBox="1">
            <a:spLocks noGrp="1"/>
          </p:cNvSpPr>
          <p:nvPr>
            <p:ph type="title" idx="13" hasCustomPrompt="1"/>
          </p:nvPr>
        </p:nvSpPr>
        <p:spPr>
          <a:xfrm>
            <a:off x="233034" y="3972535"/>
            <a:ext cx="810300" cy="47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t>xx%</a:t>
            </a:r>
          </a:p>
        </p:txBody>
      </p:sp>
      <p:sp>
        <p:nvSpPr>
          <p:cNvPr id="114" name="Google Shape;114;p15"/>
          <p:cNvSpPr txBox="1">
            <a:spLocks noGrp="1"/>
          </p:cNvSpPr>
          <p:nvPr>
            <p:ph type="title" idx="14"/>
          </p:nvPr>
        </p:nvSpPr>
        <p:spPr>
          <a:xfrm>
            <a:off x="1043334" y="3861835"/>
            <a:ext cx="14427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rtl="0">
              <a:lnSpc>
                <a:spcPct val="80000"/>
              </a:lnSpc>
              <a:spcBef>
                <a:spcPts val="0"/>
              </a:spcBef>
              <a:spcAft>
                <a:spcPts val="0"/>
              </a:spcAft>
              <a:buSzPts val="2000"/>
              <a:buNone/>
              <a:defRPr sz="2000"/>
            </a:lvl2pPr>
            <a:lvl3pPr lvl="2" rtl="0">
              <a:lnSpc>
                <a:spcPct val="80000"/>
              </a:lnSpc>
              <a:spcBef>
                <a:spcPts val="0"/>
              </a:spcBef>
              <a:spcAft>
                <a:spcPts val="0"/>
              </a:spcAft>
              <a:buSzPts val="2000"/>
              <a:buNone/>
              <a:defRPr sz="2000"/>
            </a:lvl3pPr>
            <a:lvl4pPr lvl="3" rtl="0">
              <a:lnSpc>
                <a:spcPct val="80000"/>
              </a:lnSpc>
              <a:spcBef>
                <a:spcPts val="0"/>
              </a:spcBef>
              <a:spcAft>
                <a:spcPts val="0"/>
              </a:spcAft>
              <a:buSzPts val="2000"/>
              <a:buNone/>
              <a:defRPr sz="2000"/>
            </a:lvl4pPr>
            <a:lvl5pPr lvl="4" rtl="0">
              <a:lnSpc>
                <a:spcPct val="80000"/>
              </a:lnSpc>
              <a:spcBef>
                <a:spcPts val="0"/>
              </a:spcBef>
              <a:spcAft>
                <a:spcPts val="0"/>
              </a:spcAft>
              <a:buSzPts val="2000"/>
              <a:buNone/>
              <a:defRPr sz="2000"/>
            </a:lvl5pPr>
            <a:lvl6pPr lvl="5" rtl="0">
              <a:lnSpc>
                <a:spcPct val="80000"/>
              </a:lnSpc>
              <a:spcBef>
                <a:spcPts val="0"/>
              </a:spcBef>
              <a:spcAft>
                <a:spcPts val="0"/>
              </a:spcAft>
              <a:buSzPts val="2000"/>
              <a:buNone/>
              <a:defRPr sz="2000"/>
            </a:lvl6pPr>
            <a:lvl7pPr lvl="6" rtl="0">
              <a:lnSpc>
                <a:spcPct val="80000"/>
              </a:lnSpc>
              <a:spcBef>
                <a:spcPts val="0"/>
              </a:spcBef>
              <a:spcAft>
                <a:spcPts val="0"/>
              </a:spcAft>
              <a:buSzPts val="2000"/>
              <a:buNone/>
              <a:defRPr sz="2000"/>
            </a:lvl7pPr>
            <a:lvl8pPr lvl="7" rtl="0">
              <a:lnSpc>
                <a:spcPct val="80000"/>
              </a:lnSpc>
              <a:spcBef>
                <a:spcPts val="0"/>
              </a:spcBef>
              <a:spcAft>
                <a:spcPts val="0"/>
              </a:spcAft>
              <a:buSzPts val="2000"/>
              <a:buNone/>
              <a:defRPr sz="2000"/>
            </a:lvl8pPr>
            <a:lvl9pPr lvl="8" rtl="0">
              <a:lnSpc>
                <a:spcPct val="80000"/>
              </a:lnSpc>
              <a:spcBef>
                <a:spcPts val="0"/>
              </a:spcBef>
              <a:spcAft>
                <a:spcPts val="0"/>
              </a:spcAft>
              <a:buSzPts val="2000"/>
              <a:buNone/>
              <a:defRPr sz="2000"/>
            </a:lvl9pPr>
          </a:lstStyle>
          <a:p>
            <a:endParaRPr/>
          </a:p>
        </p:txBody>
      </p:sp>
      <p:sp>
        <p:nvSpPr>
          <p:cNvPr id="115" name="Google Shape;115;p15"/>
          <p:cNvSpPr txBox="1">
            <a:spLocks noGrp="1"/>
          </p:cNvSpPr>
          <p:nvPr>
            <p:ph type="subTitle" idx="15"/>
          </p:nvPr>
        </p:nvSpPr>
        <p:spPr>
          <a:xfrm flipH="1">
            <a:off x="2485950" y="3972535"/>
            <a:ext cx="1783500" cy="4761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4">
    <p:bg>
      <p:bgPr>
        <a:solidFill>
          <a:schemeClr val="accent1"/>
        </a:solidFill>
        <a:effectLst/>
      </p:bgPr>
    </p:bg>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1813625" y="2264007"/>
            <a:ext cx="5516700" cy="2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18" name="Google Shape;118;p16"/>
          <p:cNvGrpSpPr/>
          <p:nvPr/>
        </p:nvGrpSpPr>
        <p:grpSpPr>
          <a:xfrm rot="-5400000">
            <a:off x="-2408200" y="-1445425"/>
            <a:ext cx="9558175" cy="4741800"/>
            <a:chOff x="-100000" y="408675"/>
            <a:chExt cx="9558175" cy="4741800"/>
          </a:xfrm>
        </p:grpSpPr>
        <p:grpSp>
          <p:nvGrpSpPr>
            <p:cNvPr id="119" name="Google Shape;119;p16"/>
            <p:cNvGrpSpPr/>
            <p:nvPr/>
          </p:nvGrpSpPr>
          <p:grpSpPr>
            <a:xfrm>
              <a:off x="0" y="408675"/>
              <a:ext cx="9372600" cy="4741800"/>
              <a:chOff x="0" y="408675"/>
              <a:chExt cx="9372600" cy="4741800"/>
            </a:xfrm>
          </p:grpSpPr>
          <p:sp>
            <p:nvSpPr>
              <p:cNvPr id="120" name="Google Shape;120;p16"/>
              <p:cNvSpPr/>
              <p:nvPr/>
            </p:nvSpPr>
            <p:spPr>
              <a:xfrm>
                <a:off x="1395000" y="408675"/>
                <a:ext cx="79776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0" y="4374375"/>
                <a:ext cx="12705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rot="-5400000">
                <a:off x="-1215525" y="2394975"/>
                <a:ext cx="4741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6"/>
            <p:cNvSpPr/>
            <p:nvPr/>
          </p:nvSpPr>
          <p:spPr>
            <a:xfrm>
              <a:off x="-100000" y="809050"/>
              <a:ext cx="9558175" cy="3970425"/>
            </a:xfrm>
            <a:custGeom>
              <a:avLst/>
              <a:gdLst/>
              <a:ahLst/>
              <a:cxnLst/>
              <a:rect l="l" t="t" r="r" b="b"/>
              <a:pathLst>
                <a:path w="382327" h="158817" extrusionOk="0">
                  <a:moveTo>
                    <a:pt x="0" y="158817"/>
                  </a:moveTo>
                  <a:lnTo>
                    <a:pt x="50255" y="158817"/>
                  </a:lnTo>
                  <a:lnTo>
                    <a:pt x="50255" y="0"/>
                  </a:lnTo>
                  <a:lnTo>
                    <a:pt x="379272" y="0"/>
                  </a:lnTo>
                  <a:lnTo>
                    <a:pt x="382327" y="278"/>
                  </a:lnTo>
                </a:path>
              </a:pathLst>
            </a:custGeom>
            <a:noFill/>
            <a:ln w="38100" cap="flat" cmpd="sng">
              <a:solidFill>
                <a:schemeClr val="lt1"/>
              </a:solidFill>
              <a:prstDash val="dash"/>
              <a:round/>
              <a:headEnd type="none" w="med" len="med"/>
              <a:tailEnd type="none" w="med" len="med"/>
            </a:ln>
          </p:spPr>
        </p:sp>
      </p:grpSp>
      <p:sp>
        <p:nvSpPr>
          <p:cNvPr id="124" name="Google Shape;124;p16"/>
          <p:cNvSpPr txBox="1">
            <a:spLocks noGrp="1"/>
          </p:cNvSpPr>
          <p:nvPr>
            <p:ph type="subTitle" idx="1"/>
          </p:nvPr>
        </p:nvSpPr>
        <p:spPr>
          <a:xfrm>
            <a:off x="2910125" y="2991233"/>
            <a:ext cx="3323700" cy="11991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None/>
              <a:defRPr sz="1400">
                <a:solidFill>
                  <a:schemeClr val="dk2"/>
                </a:solidFill>
                <a:latin typeface="Catamaran"/>
                <a:ea typeface="Catamaran"/>
                <a:cs typeface="Catamaran"/>
                <a:sym typeface="Catamaran"/>
              </a:defRPr>
            </a:lvl1pPr>
            <a:lvl2pPr lvl="1" algn="ctr" rtl="0">
              <a:lnSpc>
                <a:spcPct val="90000"/>
              </a:lnSpc>
              <a:spcBef>
                <a:spcPts val="0"/>
              </a:spcBef>
              <a:spcAft>
                <a:spcPts val="0"/>
              </a:spcAft>
              <a:buNone/>
              <a:defRPr>
                <a:solidFill>
                  <a:schemeClr val="dk2"/>
                </a:solidFill>
                <a:latin typeface="Catamaran"/>
                <a:ea typeface="Catamaran"/>
                <a:cs typeface="Catamaran"/>
                <a:sym typeface="Catamaran"/>
              </a:defRPr>
            </a:lvl2pPr>
            <a:lvl3pPr lvl="2" algn="ctr" rtl="0">
              <a:lnSpc>
                <a:spcPct val="90000"/>
              </a:lnSpc>
              <a:spcBef>
                <a:spcPts val="0"/>
              </a:spcBef>
              <a:spcAft>
                <a:spcPts val="0"/>
              </a:spcAft>
              <a:buNone/>
              <a:defRPr>
                <a:solidFill>
                  <a:schemeClr val="dk2"/>
                </a:solidFill>
                <a:latin typeface="Catamaran"/>
                <a:ea typeface="Catamaran"/>
                <a:cs typeface="Catamaran"/>
                <a:sym typeface="Catamaran"/>
              </a:defRPr>
            </a:lvl3pPr>
            <a:lvl4pPr lvl="3" algn="ctr" rtl="0">
              <a:lnSpc>
                <a:spcPct val="90000"/>
              </a:lnSpc>
              <a:spcBef>
                <a:spcPts val="0"/>
              </a:spcBef>
              <a:spcAft>
                <a:spcPts val="0"/>
              </a:spcAft>
              <a:buNone/>
              <a:defRPr>
                <a:solidFill>
                  <a:schemeClr val="dk2"/>
                </a:solidFill>
                <a:latin typeface="Catamaran"/>
                <a:ea typeface="Catamaran"/>
                <a:cs typeface="Catamaran"/>
                <a:sym typeface="Catamaran"/>
              </a:defRPr>
            </a:lvl4pPr>
            <a:lvl5pPr lvl="4" algn="ctr" rtl="0">
              <a:lnSpc>
                <a:spcPct val="90000"/>
              </a:lnSpc>
              <a:spcBef>
                <a:spcPts val="0"/>
              </a:spcBef>
              <a:spcAft>
                <a:spcPts val="0"/>
              </a:spcAft>
              <a:buNone/>
              <a:defRPr>
                <a:solidFill>
                  <a:schemeClr val="dk2"/>
                </a:solidFill>
                <a:latin typeface="Catamaran"/>
                <a:ea typeface="Catamaran"/>
                <a:cs typeface="Catamaran"/>
                <a:sym typeface="Catamaran"/>
              </a:defRPr>
            </a:lvl5pPr>
            <a:lvl6pPr lvl="5" algn="ctr" rtl="0">
              <a:lnSpc>
                <a:spcPct val="90000"/>
              </a:lnSpc>
              <a:spcBef>
                <a:spcPts val="0"/>
              </a:spcBef>
              <a:spcAft>
                <a:spcPts val="0"/>
              </a:spcAft>
              <a:buNone/>
              <a:defRPr>
                <a:solidFill>
                  <a:schemeClr val="dk2"/>
                </a:solidFill>
                <a:latin typeface="Catamaran"/>
                <a:ea typeface="Catamaran"/>
                <a:cs typeface="Catamaran"/>
                <a:sym typeface="Catamaran"/>
              </a:defRPr>
            </a:lvl6pPr>
            <a:lvl7pPr lvl="6" algn="ctr" rtl="0">
              <a:lnSpc>
                <a:spcPct val="90000"/>
              </a:lnSpc>
              <a:spcBef>
                <a:spcPts val="0"/>
              </a:spcBef>
              <a:spcAft>
                <a:spcPts val="0"/>
              </a:spcAft>
              <a:buNone/>
              <a:defRPr>
                <a:solidFill>
                  <a:schemeClr val="dk2"/>
                </a:solidFill>
                <a:latin typeface="Catamaran"/>
                <a:ea typeface="Catamaran"/>
                <a:cs typeface="Catamaran"/>
                <a:sym typeface="Catamaran"/>
              </a:defRPr>
            </a:lvl7pPr>
            <a:lvl8pPr lvl="7" algn="ctr" rtl="0">
              <a:lnSpc>
                <a:spcPct val="90000"/>
              </a:lnSpc>
              <a:spcBef>
                <a:spcPts val="0"/>
              </a:spcBef>
              <a:spcAft>
                <a:spcPts val="0"/>
              </a:spcAft>
              <a:buNone/>
              <a:defRPr>
                <a:solidFill>
                  <a:schemeClr val="dk2"/>
                </a:solidFill>
                <a:latin typeface="Catamaran"/>
                <a:ea typeface="Catamaran"/>
                <a:cs typeface="Catamaran"/>
                <a:sym typeface="Catamaran"/>
              </a:defRPr>
            </a:lvl8pPr>
            <a:lvl9pPr lvl="8" algn="ctr" rtl="0">
              <a:lnSpc>
                <a:spcPct val="90000"/>
              </a:lnSpc>
              <a:spcBef>
                <a:spcPts val="0"/>
              </a:spcBef>
              <a:spcAft>
                <a:spcPts val="0"/>
              </a:spcAft>
              <a:buNone/>
              <a:defRPr>
                <a:solidFill>
                  <a:schemeClr val="dk2"/>
                </a:solidFill>
                <a:latin typeface="Catamaran"/>
                <a:ea typeface="Catamaran"/>
                <a:cs typeface="Catamaran"/>
                <a:sym typeface="Catamara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5">
    <p:bg>
      <p:bgPr>
        <a:solidFill>
          <a:schemeClr val="accent6"/>
        </a:solidFill>
        <a:effectLst/>
      </p:bgPr>
    </p:bg>
    <p:spTree>
      <p:nvGrpSpPr>
        <p:cNvPr id="1" name="Shape 125"/>
        <p:cNvGrpSpPr/>
        <p:nvPr/>
      </p:nvGrpSpPr>
      <p:grpSpPr>
        <a:xfrm>
          <a:off x="0" y="0"/>
          <a:ext cx="0" cy="0"/>
          <a:chOff x="0" y="0"/>
          <a:chExt cx="0" cy="0"/>
        </a:xfrm>
      </p:grpSpPr>
      <p:grpSp>
        <p:nvGrpSpPr>
          <p:cNvPr id="126" name="Google Shape;126;p17"/>
          <p:cNvGrpSpPr/>
          <p:nvPr/>
        </p:nvGrpSpPr>
        <p:grpSpPr>
          <a:xfrm>
            <a:off x="-127700" y="277897"/>
            <a:ext cx="9965828" cy="4865603"/>
            <a:chOff x="-127700" y="277897"/>
            <a:chExt cx="9965828" cy="4865603"/>
          </a:xfrm>
        </p:grpSpPr>
        <p:sp>
          <p:nvSpPr>
            <p:cNvPr id="127" name="Google Shape;127;p17"/>
            <p:cNvSpPr/>
            <p:nvPr/>
          </p:nvSpPr>
          <p:spPr>
            <a:xfrm>
              <a:off x="-127700" y="4379875"/>
              <a:ext cx="2301467" cy="763624"/>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rot="-2700000">
              <a:off x="1409705" y="3273866"/>
              <a:ext cx="3444677" cy="763580"/>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2700794">
              <a:off x="4305079" y="2876829"/>
              <a:ext cx="2186511" cy="763580"/>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rot="8100662">
              <a:off x="5088502" y="2021104"/>
              <a:ext cx="5247829" cy="763580"/>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p:nvPr/>
        </p:nvSpPr>
        <p:spPr>
          <a:xfrm>
            <a:off x="-161600" y="672925"/>
            <a:ext cx="9549450" cy="4140675"/>
          </a:xfrm>
          <a:custGeom>
            <a:avLst/>
            <a:gdLst/>
            <a:ahLst/>
            <a:cxnLst/>
            <a:rect l="l" t="t" r="r" b="b"/>
            <a:pathLst>
              <a:path w="381978" h="165627" extrusionOk="0">
                <a:moveTo>
                  <a:pt x="0" y="165627"/>
                </a:moveTo>
                <a:lnTo>
                  <a:pt x="85661" y="165627"/>
                </a:lnTo>
                <a:lnTo>
                  <a:pt x="184261" y="67028"/>
                </a:lnTo>
                <a:lnTo>
                  <a:pt x="251158" y="133925"/>
                </a:lnTo>
                <a:lnTo>
                  <a:pt x="378096" y="6987"/>
                </a:lnTo>
                <a:lnTo>
                  <a:pt x="381978" y="0"/>
                </a:lnTo>
              </a:path>
            </a:pathLst>
          </a:custGeom>
          <a:noFill/>
          <a:ln w="28575" cap="flat" cmpd="sng">
            <a:solidFill>
              <a:schemeClr val="lt1"/>
            </a:solidFill>
            <a:prstDash val="dash"/>
            <a:round/>
            <a:headEnd type="none" w="med" len="med"/>
            <a:tailEnd type="none" w="med" len="med"/>
          </a:ln>
        </p:spPr>
      </p:sp>
      <p:sp>
        <p:nvSpPr>
          <p:cNvPr id="132" name="Google Shape;132;p17"/>
          <p:cNvSpPr txBox="1">
            <a:spLocks noGrp="1"/>
          </p:cNvSpPr>
          <p:nvPr>
            <p:ph type="title"/>
          </p:nvPr>
        </p:nvSpPr>
        <p:spPr>
          <a:xfrm>
            <a:off x="2979300" y="969813"/>
            <a:ext cx="318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7"/>
          <p:cNvSpPr txBox="1">
            <a:spLocks noGrp="1"/>
          </p:cNvSpPr>
          <p:nvPr>
            <p:ph type="subTitle" idx="1"/>
          </p:nvPr>
        </p:nvSpPr>
        <p:spPr>
          <a:xfrm>
            <a:off x="3369900" y="2467600"/>
            <a:ext cx="2404200" cy="120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None/>
              <a:defRPr sz="1400">
                <a:solidFill>
                  <a:schemeClr val="dk2"/>
                </a:solidFill>
                <a:latin typeface="Catamaran"/>
                <a:ea typeface="Catamaran"/>
                <a:cs typeface="Catamaran"/>
                <a:sym typeface="Catamaran"/>
              </a:defRPr>
            </a:lvl1pPr>
            <a:lvl2pPr lvl="1" algn="ctr" rtl="0">
              <a:lnSpc>
                <a:spcPct val="90000"/>
              </a:lnSpc>
              <a:spcBef>
                <a:spcPts val="0"/>
              </a:spcBef>
              <a:spcAft>
                <a:spcPts val="0"/>
              </a:spcAft>
              <a:buNone/>
              <a:defRPr>
                <a:solidFill>
                  <a:schemeClr val="dk2"/>
                </a:solidFill>
                <a:latin typeface="Catamaran"/>
                <a:ea typeface="Catamaran"/>
                <a:cs typeface="Catamaran"/>
                <a:sym typeface="Catamaran"/>
              </a:defRPr>
            </a:lvl2pPr>
            <a:lvl3pPr lvl="2" algn="ctr" rtl="0">
              <a:lnSpc>
                <a:spcPct val="90000"/>
              </a:lnSpc>
              <a:spcBef>
                <a:spcPts val="0"/>
              </a:spcBef>
              <a:spcAft>
                <a:spcPts val="0"/>
              </a:spcAft>
              <a:buNone/>
              <a:defRPr>
                <a:solidFill>
                  <a:schemeClr val="dk2"/>
                </a:solidFill>
                <a:latin typeface="Catamaran"/>
                <a:ea typeface="Catamaran"/>
                <a:cs typeface="Catamaran"/>
                <a:sym typeface="Catamaran"/>
              </a:defRPr>
            </a:lvl3pPr>
            <a:lvl4pPr lvl="3" algn="ctr" rtl="0">
              <a:lnSpc>
                <a:spcPct val="90000"/>
              </a:lnSpc>
              <a:spcBef>
                <a:spcPts val="0"/>
              </a:spcBef>
              <a:spcAft>
                <a:spcPts val="0"/>
              </a:spcAft>
              <a:buNone/>
              <a:defRPr>
                <a:solidFill>
                  <a:schemeClr val="dk2"/>
                </a:solidFill>
                <a:latin typeface="Catamaran"/>
                <a:ea typeface="Catamaran"/>
                <a:cs typeface="Catamaran"/>
                <a:sym typeface="Catamaran"/>
              </a:defRPr>
            </a:lvl4pPr>
            <a:lvl5pPr lvl="4" algn="ctr" rtl="0">
              <a:lnSpc>
                <a:spcPct val="90000"/>
              </a:lnSpc>
              <a:spcBef>
                <a:spcPts val="0"/>
              </a:spcBef>
              <a:spcAft>
                <a:spcPts val="0"/>
              </a:spcAft>
              <a:buNone/>
              <a:defRPr>
                <a:solidFill>
                  <a:schemeClr val="dk2"/>
                </a:solidFill>
                <a:latin typeface="Catamaran"/>
                <a:ea typeface="Catamaran"/>
                <a:cs typeface="Catamaran"/>
                <a:sym typeface="Catamaran"/>
              </a:defRPr>
            </a:lvl5pPr>
            <a:lvl6pPr lvl="5" algn="ctr" rtl="0">
              <a:lnSpc>
                <a:spcPct val="90000"/>
              </a:lnSpc>
              <a:spcBef>
                <a:spcPts val="0"/>
              </a:spcBef>
              <a:spcAft>
                <a:spcPts val="0"/>
              </a:spcAft>
              <a:buNone/>
              <a:defRPr>
                <a:solidFill>
                  <a:schemeClr val="dk2"/>
                </a:solidFill>
                <a:latin typeface="Catamaran"/>
                <a:ea typeface="Catamaran"/>
                <a:cs typeface="Catamaran"/>
                <a:sym typeface="Catamaran"/>
              </a:defRPr>
            </a:lvl6pPr>
            <a:lvl7pPr lvl="6" algn="ctr" rtl="0">
              <a:lnSpc>
                <a:spcPct val="90000"/>
              </a:lnSpc>
              <a:spcBef>
                <a:spcPts val="0"/>
              </a:spcBef>
              <a:spcAft>
                <a:spcPts val="0"/>
              </a:spcAft>
              <a:buNone/>
              <a:defRPr>
                <a:solidFill>
                  <a:schemeClr val="dk2"/>
                </a:solidFill>
                <a:latin typeface="Catamaran"/>
                <a:ea typeface="Catamaran"/>
                <a:cs typeface="Catamaran"/>
                <a:sym typeface="Catamaran"/>
              </a:defRPr>
            </a:lvl7pPr>
            <a:lvl8pPr lvl="7" algn="ctr" rtl="0">
              <a:lnSpc>
                <a:spcPct val="90000"/>
              </a:lnSpc>
              <a:spcBef>
                <a:spcPts val="0"/>
              </a:spcBef>
              <a:spcAft>
                <a:spcPts val="0"/>
              </a:spcAft>
              <a:buNone/>
              <a:defRPr>
                <a:solidFill>
                  <a:schemeClr val="dk2"/>
                </a:solidFill>
                <a:latin typeface="Catamaran"/>
                <a:ea typeface="Catamaran"/>
                <a:cs typeface="Catamaran"/>
                <a:sym typeface="Catamaran"/>
              </a:defRPr>
            </a:lvl8pPr>
            <a:lvl9pPr lvl="8" algn="ctr" rtl="0">
              <a:lnSpc>
                <a:spcPct val="90000"/>
              </a:lnSpc>
              <a:spcBef>
                <a:spcPts val="0"/>
              </a:spcBef>
              <a:spcAft>
                <a:spcPts val="0"/>
              </a:spcAft>
              <a:buNone/>
              <a:defRPr>
                <a:solidFill>
                  <a:schemeClr val="dk2"/>
                </a:solidFill>
                <a:latin typeface="Catamaran"/>
                <a:ea typeface="Catamaran"/>
                <a:cs typeface="Catamaran"/>
                <a:sym typeface="Catamaran"/>
              </a:defRPr>
            </a:lvl9pPr>
          </a:lstStyle>
          <a:p>
            <a:endParaRPr/>
          </a:p>
        </p:txBody>
      </p:sp>
      <p:sp>
        <p:nvSpPr>
          <p:cNvPr id="134" name="Google Shape;134;p17"/>
          <p:cNvSpPr/>
          <p:nvPr/>
        </p:nvSpPr>
        <p:spPr>
          <a:xfrm>
            <a:off x="1543754" y="151161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395727" y="482017"/>
            <a:ext cx="390161" cy="10198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6570752" y="380042"/>
            <a:ext cx="390161" cy="10198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6">
    <p:bg>
      <p:bgPr>
        <a:solidFill>
          <a:schemeClr val="accent6"/>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4391125" y="899163"/>
            <a:ext cx="318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8"/>
          <p:cNvSpPr txBox="1">
            <a:spLocks noGrp="1"/>
          </p:cNvSpPr>
          <p:nvPr>
            <p:ph type="subTitle" idx="1"/>
          </p:nvPr>
        </p:nvSpPr>
        <p:spPr>
          <a:xfrm>
            <a:off x="4391125" y="1217743"/>
            <a:ext cx="3185400" cy="1209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None/>
              <a:defRPr sz="1400">
                <a:solidFill>
                  <a:schemeClr val="dk2"/>
                </a:solidFill>
                <a:latin typeface="Catamaran"/>
                <a:ea typeface="Catamaran"/>
                <a:cs typeface="Catamaran"/>
                <a:sym typeface="Catamaran"/>
              </a:defRPr>
            </a:lvl1pPr>
            <a:lvl2pPr lvl="1" algn="ctr" rtl="0">
              <a:lnSpc>
                <a:spcPct val="90000"/>
              </a:lnSpc>
              <a:spcBef>
                <a:spcPts val="0"/>
              </a:spcBef>
              <a:spcAft>
                <a:spcPts val="0"/>
              </a:spcAft>
              <a:buNone/>
              <a:defRPr>
                <a:solidFill>
                  <a:schemeClr val="dk2"/>
                </a:solidFill>
                <a:latin typeface="Catamaran"/>
                <a:ea typeface="Catamaran"/>
                <a:cs typeface="Catamaran"/>
                <a:sym typeface="Catamaran"/>
              </a:defRPr>
            </a:lvl2pPr>
            <a:lvl3pPr lvl="2" algn="ctr" rtl="0">
              <a:lnSpc>
                <a:spcPct val="90000"/>
              </a:lnSpc>
              <a:spcBef>
                <a:spcPts val="0"/>
              </a:spcBef>
              <a:spcAft>
                <a:spcPts val="0"/>
              </a:spcAft>
              <a:buNone/>
              <a:defRPr>
                <a:solidFill>
                  <a:schemeClr val="dk2"/>
                </a:solidFill>
                <a:latin typeface="Catamaran"/>
                <a:ea typeface="Catamaran"/>
                <a:cs typeface="Catamaran"/>
                <a:sym typeface="Catamaran"/>
              </a:defRPr>
            </a:lvl3pPr>
            <a:lvl4pPr lvl="3" algn="ctr" rtl="0">
              <a:lnSpc>
                <a:spcPct val="90000"/>
              </a:lnSpc>
              <a:spcBef>
                <a:spcPts val="0"/>
              </a:spcBef>
              <a:spcAft>
                <a:spcPts val="0"/>
              </a:spcAft>
              <a:buNone/>
              <a:defRPr>
                <a:solidFill>
                  <a:schemeClr val="dk2"/>
                </a:solidFill>
                <a:latin typeface="Catamaran"/>
                <a:ea typeface="Catamaran"/>
                <a:cs typeface="Catamaran"/>
                <a:sym typeface="Catamaran"/>
              </a:defRPr>
            </a:lvl4pPr>
            <a:lvl5pPr lvl="4" algn="ctr" rtl="0">
              <a:lnSpc>
                <a:spcPct val="90000"/>
              </a:lnSpc>
              <a:spcBef>
                <a:spcPts val="0"/>
              </a:spcBef>
              <a:spcAft>
                <a:spcPts val="0"/>
              </a:spcAft>
              <a:buNone/>
              <a:defRPr>
                <a:solidFill>
                  <a:schemeClr val="dk2"/>
                </a:solidFill>
                <a:latin typeface="Catamaran"/>
                <a:ea typeface="Catamaran"/>
                <a:cs typeface="Catamaran"/>
                <a:sym typeface="Catamaran"/>
              </a:defRPr>
            </a:lvl5pPr>
            <a:lvl6pPr lvl="5" algn="ctr" rtl="0">
              <a:lnSpc>
                <a:spcPct val="90000"/>
              </a:lnSpc>
              <a:spcBef>
                <a:spcPts val="0"/>
              </a:spcBef>
              <a:spcAft>
                <a:spcPts val="0"/>
              </a:spcAft>
              <a:buNone/>
              <a:defRPr>
                <a:solidFill>
                  <a:schemeClr val="dk2"/>
                </a:solidFill>
                <a:latin typeface="Catamaran"/>
                <a:ea typeface="Catamaran"/>
                <a:cs typeface="Catamaran"/>
                <a:sym typeface="Catamaran"/>
              </a:defRPr>
            </a:lvl6pPr>
            <a:lvl7pPr lvl="6" algn="ctr" rtl="0">
              <a:lnSpc>
                <a:spcPct val="90000"/>
              </a:lnSpc>
              <a:spcBef>
                <a:spcPts val="0"/>
              </a:spcBef>
              <a:spcAft>
                <a:spcPts val="0"/>
              </a:spcAft>
              <a:buNone/>
              <a:defRPr>
                <a:solidFill>
                  <a:schemeClr val="dk2"/>
                </a:solidFill>
                <a:latin typeface="Catamaran"/>
                <a:ea typeface="Catamaran"/>
                <a:cs typeface="Catamaran"/>
                <a:sym typeface="Catamaran"/>
              </a:defRPr>
            </a:lvl7pPr>
            <a:lvl8pPr lvl="7" algn="ctr" rtl="0">
              <a:lnSpc>
                <a:spcPct val="90000"/>
              </a:lnSpc>
              <a:spcBef>
                <a:spcPts val="0"/>
              </a:spcBef>
              <a:spcAft>
                <a:spcPts val="0"/>
              </a:spcAft>
              <a:buNone/>
              <a:defRPr>
                <a:solidFill>
                  <a:schemeClr val="dk2"/>
                </a:solidFill>
                <a:latin typeface="Catamaran"/>
                <a:ea typeface="Catamaran"/>
                <a:cs typeface="Catamaran"/>
                <a:sym typeface="Catamaran"/>
              </a:defRPr>
            </a:lvl8pPr>
            <a:lvl9pPr lvl="8" algn="ctr" rtl="0">
              <a:lnSpc>
                <a:spcPct val="90000"/>
              </a:lnSpc>
              <a:spcBef>
                <a:spcPts val="0"/>
              </a:spcBef>
              <a:spcAft>
                <a:spcPts val="0"/>
              </a:spcAft>
              <a:buNone/>
              <a:defRPr>
                <a:solidFill>
                  <a:schemeClr val="dk2"/>
                </a:solidFill>
                <a:latin typeface="Catamaran"/>
                <a:ea typeface="Catamaran"/>
                <a:cs typeface="Catamaran"/>
                <a:sym typeface="Catamaran"/>
              </a:defRPr>
            </a:lvl9pPr>
          </a:lstStyle>
          <a:p>
            <a:endParaRPr/>
          </a:p>
        </p:txBody>
      </p:sp>
      <p:sp>
        <p:nvSpPr>
          <p:cNvPr id="140" name="Google Shape;140;p18"/>
          <p:cNvSpPr/>
          <p:nvPr/>
        </p:nvSpPr>
        <p:spPr>
          <a:xfrm>
            <a:off x="1543754" y="151161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395727" y="482017"/>
            <a:ext cx="390161" cy="10198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570752" y="380042"/>
            <a:ext cx="390161" cy="10198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127699" y="4379877"/>
            <a:ext cx="9341583" cy="763624"/>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8"/>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7">
    <p:bg>
      <p:bgPr>
        <a:solidFill>
          <a:schemeClr val="accent1"/>
        </a:solidFill>
        <a:effectLst/>
      </p:bgPr>
    </p:bg>
    <p:spTree>
      <p:nvGrpSpPr>
        <p:cNvPr id="1" name="Shape 145"/>
        <p:cNvGrpSpPr/>
        <p:nvPr/>
      </p:nvGrpSpPr>
      <p:grpSpPr>
        <a:xfrm>
          <a:off x="0" y="0"/>
          <a:ext cx="0" cy="0"/>
          <a:chOff x="0" y="0"/>
          <a:chExt cx="0" cy="0"/>
        </a:xfrm>
      </p:grpSpPr>
      <p:sp>
        <p:nvSpPr>
          <p:cNvPr id="146" name="Google Shape;146;p19"/>
          <p:cNvSpPr/>
          <p:nvPr/>
        </p:nvSpPr>
        <p:spPr>
          <a:xfrm>
            <a:off x="7081445" y="107776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title"/>
          </p:nvPr>
        </p:nvSpPr>
        <p:spPr>
          <a:xfrm>
            <a:off x="528150" y="956579"/>
            <a:ext cx="3323700" cy="79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48" name="Google Shape;148;p19"/>
          <p:cNvGrpSpPr/>
          <p:nvPr/>
        </p:nvGrpSpPr>
        <p:grpSpPr>
          <a:xfrm rot="-5400000">
            <a:off x="1669900" y="-1887875"/>
            <a:ext cx="9558175" cy="4741800"/>
            <a:chOff x="-100000" y="408675"/>
            <a:chExt cx="9558175" cy="4741800"/>
          </a:xfrm>
        </p:grpSpPr>
        <p:grpSp>
          <p:nvGrpSpPr>
            <p:cNvPr id="149" name="Google Shape;149;p19"/>
            <p:cNvGrpSpPr/>
            <p:nvPr/>
          </p:nvGrpSpPr>
          <p:grpSpPr>
            <a:xfrm>
              <a:off x="0" y="408675"/>
              <a:ext cx="9372600" cy="4741800"/>
              <a:chOff x="0" y="408675"/>
              <a:chExt cx="9372600" cy="4741800"/>
            </a:xfrm>
          </p:grpSpPr>
          <p:sp>
            <p:nvSpPr>
              <p:cNvPr id="150" name="Google Shape;150;p19"/>
              <p:cNvSpPr/>
              <p:nvPr/>
            </p:nvSpPr>
            <p:spPr>
              <a:xfrm>
                <a:off x="1395000" y="408675"/>
                <a:ext cx="79776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0" y="4374375"/>
                <a:ext cx="12705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rot="-5400000">
                <a:off x="-1215525" y="2394975"/>
                <a:ext cx="4741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9"/>
            <p:cNvSpPr/>
            <p:nvPr/>
          </p:nvSpPr>
          <p:spPr>
            <a:xfrm>
              <a:off x="-100000" y="809050"/>
              <a:ext cx="9558175" cy="3970425"/>
            </a:xfrm>
            <a:custGeom>
              <a:avLst/>
              <a:gdLst/>
              <a:ahLst/>
              <a:cxnLst/>
              <a:rect l="l" t="t" r="r" b="b"/>
              <a:pathLst>
                <a:path w="382327" h="158817" extrusionOk="0">
                  <a:moveTo>
                    <a:pt x="0" y="158817"/>
                  </a:moveTo>
                  <a:lnTo>
                    <a:pt x="50255" y="158817"/>
                  </a:lnTo>
                  <a:lnTo>
                    <a:pt x="50255" y="0"/>
                  </a:lnTo>
                  <a:lnTo>
                    <a:pt x="379272" y="0"/>
                  </a:lnTo>
                  <a:lnTo>
                    <a:pt x="382327" y="278"/>
                  </a:lnTo>
                </a:path>
              </a:pathLst>
            </a:custGeom>
            <a:noFill/>
            <a:ln w="38100" cap="flat" cmpd="sng">
              <a:solidFill>
                <a:schemeClr val="lt1"/>
              </a:solidFill>
              <a:prstDash val="dash"/>
              <a:round/>
              <a:headEnd type="none" w="med" len="med"/>
              <a:tailEnd type="none" w="med" len="med"/>
            </a:ln>
          </p:spPr>
        </p:sp>
      </p:grpSp>
      <p:sp>
        <p:nvSpPr>
          <p:cNvPr id="154" name="Google Shape;154;p19"/>
          <p:cNvSpPr txBox="1">
            <a:spLocks noGrp="1"/>
          </p:cNvSpPr>
          <p:nvPr>
            <p:ph type="subTitle" idx="1"/>
          </p:nvPr>
        </p:nvSpPr>
        <p:spPr>
          <a:xfrm>
            <a:off x="528150" y="1784577"/>
            <a:ext cx="3323700" cy="21735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None/>
              <a:defRPr sz="1400">
                <a:solidFill>
                  <a:schemeClr val="dk1"/>
                </a:solidFill>
                <a:latin typeface="Catamaran"/>
                <a:ea typeface="Catamaran"/>
                <a:cs typeface="Catamaran"/>
                <a:sym typeface="Catamaran"/>
              </a:defRPr>
            </a:lvl1pPr>
            <a:lvl2pPr lvl="1" rtl="0">
              <a:lnSpc>
                <a:spcPct val="90000"/>
              </a:lnSpc>
              <a:spcBef>
                <a:spcPts val="0"/>
              </a:spcBef>
              <a:spcAft>
                <a:spcPts val="0"/>
              </a:spcAft>
              <a:buNone/>
              <a:defRPr>
                <a:solidFill>
                  <a:schemeClr val="dk1"/>
                </a:solidFill>
                <a:latin typeface="Catamaran"/>
                <a:ea typeface="Catamaran"/>
                <a:cs typeface="Catamaran"/>
                <a:sym typeface="Catamaran"/>
              </a:defRPr>
            </a:lvl2pPr>
            <a:lvl3pPr lvl="2" rtl="0">
              <a:lnSpc>
                <a:spcPct val="90000"/>
              </a:lnSpc>
              <a:spcBef>
                <a:spcPts val="0"/>
              </a:spcBef>
              <a:spcAft>
                <a:spcPts val="0"/>
              </a:spcAft>
              <a:buNone/>
              <a:defRPr>
                <a:solidFill>
                  <a:schemeClr val="dk1"/>
                </a:solidFill>
                <a:latin typeface="Catamaran"/>
                <a:ea typeface="Catamaran"/>
                <a:cs typeface="Catamaran"/>
                <a:sym typeface="Catamaran"/>
              </a:defRPr>
            </a:lvl3pPr>
            <a:lvl4pPr lvl="3" rtl="0">
              <a:lnSpc>
                <a:spcPct val="90000"/>
              </a:lnSpc>
              <a:spcBef>
                <a:spcPts val="0"/>
              </a:spcBef>
              <a:spcAft>
                <a:spcPts val="0"/>
              </a:spcAft>
              <a:buNone/>
              <a:defRPr>
                <a:solidFill>
                  <a:schemeClr val="dk1"/>
                </a:solidFill>
                <a:latin typeface="Catamaran"/>
                <a:ea typeface="Catamaran"/>
                <a:cs typeface="Catamaran"/>
                <a:sym typeface="Catamaran"/>
              </a:defRPr>
            </a:lvl4pPr>
            <a:lvl5pPr lvl="4" rtl="0">
              <a:lnSpc>
                <a:spcPct val="90000"/>
              </a:lnSpc>
              <a:spcBef>
                <a:spcPts val="0"/>
              </a:spcBef>
              <a:spcAft>
                <a:spcPts val="0"/>
              </a:spcAft>
              <a:buNone/>
              <a:defRPr>
                <a:solidFill>
                  <a:schemeClr val="dk1"/>
                </a:solidFill>
                <a:latin typeface="Catamaran"/>
                <a:ea typeface="Catamaran"/>
                <a:cs typeface="Catamaran"/>
                <a:sym typeface="Catamaran"/>
              </a:defRPr>
            </a:lvl5pPr>
            <a:lvl6pPr lvl="5" rtl="0">
              <a:lnSpc>
                <a:spcPct val="90000"/>
              </a:lnSpc>
              <a:spcBef>
                <a:spcPts val="0"/>
              </a:spcBef>
              <a:spcAft>
                <a:spcPts val="0"/>
              </a:spcAft>
              <a:buNone/>
              <a:defRPr>
                <a:solidFill>
                  <a:schemeClr val="dk1"/>
                </a:solidFill>
                <a:latin typeface="Catamaran"/>
                <a:ea typeface="Catamaran"/>
                <a:cs typeface="Catamaran"/>
                <a:sym typeface="Catamaran"/>
              </a:defRPr>
            </a:lvl6pPr>
            <a:lvl7pPr lvl="6" rtl="0">
              <a:lnSpc>
                <a:spcPct val="90000"/>
              </a:lnSpc>
              <a:spcBef>
                <a:spcPts val="0"/>
              </a:spcBef>
              <a:spcAft>
                <a:spcPts val="0"/>
              </a:spcAft>
              <a:buNone/>
              <a:defRPr>
                <a:solidFill>
                  <a:schemeClr val="dk1"/>
                </a:solidFill>
                <a:latin typeface="Catamaran"/>
                <a:ea typeface="Catamaran"/>
                <a:cs typeface="Catamaran"/>
                <a:sym typeface="Catamaran"/>
              </a:defRPr>
            </a:lvl7pPr>
            <a:lvl8pPr lvl="7" rtl="0">
              <a:lnSpc>
                <a:spcPct val="90000"/>
              </a:lnSpc>
              <a:spcBef>
                <a:spcPts val="0"/>
              </a:spcBef>
              <a:spcAft>
                <a:spcPts val="0"/>
              </a:spcAft>
              <a:buNone/>
              <a:defRPr>
                <a:solidFill>
                  <a:schemeClr val="dk1"/>
                </a:solidFill>
                <a:latin typeface="Catamaran"/>
                <a:ea typeface="Catamaran"/>
                <a:cs typeface="Catamaran"/>
                <a:sym typeface="Catamaran"/>
              </a:defRPr>
            </a:lvl8pPr>
            <a:lvl9pPr lvl="8" rtl="0">
              <a:lnSpc>
                <a:spcPct val="90000"/>
              </a:lnSpc>
              <a:spcBef>
                <a:spcPts val="0"/>
              </a:spcBef>
              <a:spcAft>
                <a:spcPts val="0"/>
              </a:spcAft>
              <a:buNone/>
              <a:defRPr>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8">
    <p:bg>
      <p:bgPr>
        <a:solidFill>
          <a:schemeClr val="accent6"/>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2667813" y="2335750"/>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algn="ctr" rtl="0">
              <a:lnSpc>
                <a:spcPct val="80000"/>
              </a:lnSpc>
              <a:spcBef>
                <a:spcPts val="0"/>
              </a:spcBef>
              <a:spcAft>
                <a:spcPts val="0"/>
              </a:spcAft>
              <a:buSzPts val="3600"/>
              <a:buNone/>
              <a:defRPr sz="3600"/>
            </a:lvl2pPr>
            <a:lvl3pPr lvl="2" algn="ctr" rtl="0">
              <a:lnSpc>
                <a:spcPct val="80000"/>
              </a:lnSpc>
              <a:spcBef>
                <a:spcPts val="0"/>
              </a:spcBef>
              <a:spcAft>
                <a:spcPts val="0"/>
              </a:spcAft>
              <a:buSzPts val="3600"/>
              <a:buNone/>
              <a:defRPr sz="3600"/>
            </a:lvl3pPr>
            <a:lvl4pPr lvl="3" algn="ctr" rtl="0">
              <a:lnSpc>
                <a:spcPct val="80000"/>
              </a:lnSpc>
              <a:spcBef>
                <a:spcPts val="0"/>
              </a:spcBef>
              <a:spcAft>
                <a:spcPts val="0"/>
              </a:spcAft>
              <a:buSzPts val="3600"/>
              <a:buNone/>
              <a:defRPr sz="3600"/>
            </a:lvl4pPr>
            <a:lvl5pPr lvl="4" algn="ctr" rtl="0">
              <a:lnSpc>
                <a:spcPct val="80000"/>
              </a:lnSpc>
              <a:spcBef>
                <a:spcPts val="0"/>
              </a:spcBef>
              <a:spcAft>
                <a:spcPts val="0"/>
              </a:spcAft>
              <a:buSzPts val="3600"/>
              <a:buNone/>
              <a:defRPr sz="3600"/>
            </a:lvl5pPr>
            <a:lvl6pPr lvl="5" algn="ctr" rtl="0">
              <a:lnSpc>
                <a:spcPct val="80000"/>
              </a:lnSpc>
              <a:spcBef>
                <a:spcPts val="0"/>
              </a:spcBef>
              <a:spcAft>
                <a:spcPts val="0"/>
              </a:spcAft>
              <a:buSzPts val="3600"/>
              <a:buNone/>
              <a:defRPr sz="3600"/>
            </a:lvl6pPr>
            <a:lvl7pPr lvl="6" algn="ctr" rtl="0">
              <a:lnSpc>
                <a:spcPct val="80000"/>
              </a:lnSpc>
              <a:spcBef>
                <a:spcPts val="0"/>
              </a:spcBef>
              <a:spcAft>
                <a:spcPts val="0"/>
              </a:spcAft>
              <a:buSzPts val="3600"/>
              <a:buNone/>
              <a:defRPr sz="3600"/>
            </a:lvl7pPr>
            <a:lvl8pPr lvl="7" algn="ctr" rtl="0">
              <a:lnSpc>
                <a:spcPct val="80000"/>
              </a:lnSpc>
              <a:spcBef>
                <a:spcPts val="0"/>
              </a:spcBef>
              <a:spcAft>
                <a:spcPts val="0"/>
              </a:spcAft>
              <a:buSzPts val="3600"/>
              <a:buNone/>
              <a:defRPr sz="3600"/>
            </a:lvl8pPr>
            <a:lvl9pPr lvl="8" algn="ctr" rtl="0">
              <a:lnSpc>
                <a:spcPct val="80000"/>
              </a:lnSpc>
              <a:spcBef>
                <a:spcPts val="0"/>
              </a:spcBef>
              <a:spcAft>
                <a:spcPts val="0"/>
              </a:spcAft>
              <a:buSzPts val="3600"/>
              <a:buNone/>
              <a:defRPr sz="3600"/>
            </a:lvl9pPr>
          </a:lstStyle>
          <a:p>
            <a:endParaRPr/>
          </a:p>
        </p:txBody>
      </p:sp>
      <p:sp>
        <p:nvSpPr>
          <p:cNvPr id="157" name="Google Shape;157;p20"/>
          <p:cNvSpPr txBox="1">
            <a:spLocks noGrp="1"/>
          </p:cNvSpPr>
          <p:nvPr>
            <p:ph type="title" idx="2" hasCustomPrompt="1"/>
          </p:nvPr>
        </p:nvSpPr>
        <p:spPr>
          <a:xfrm>
            <a:off x="2667840" y="1526225"/>
            <a:ext cx="38085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8" name="Google Shape;158;p20"/>
          <p:cNvSpPr txBox="1">
            <a:spLocks noGrp="1"/>
          </p:cNvSpPr>
          <p:nvPr>
            <p:ph type="subTitle" idx="1"/>
          </p:nvPr>
        </p:nvSpPr>
        <p:spPr>
          <a:xfrm flipH="1">
            <a:off x="2667708" y="3366950"/>
            <a:ext cx="38085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159" name="Google Shape;159;p20"/>
          <p:cNvSpPr/>
          <p:nvPr/>
        </p:nvSpPr>
        <p:spPr>
          <a:xfrm>
            <a:off x="7509670" y="44501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398870" y="1499589"/>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018075" y="1640450"/>
            <a:ext cx="38085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1001058" y="830925"/>
            <a:ext cx="17199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1" name="Google Shape;21;p3"/>
          <p:cNvSpPr txBox="1">
            <a:spLocks noGrp="1"/>
          </p:cNvSpPr>
          <p:nvPr>
            <p:ph type="subTitle" idx="1"/>
          </p:nvPr>
        </p:nvSpPr>
        <p:spPr>
          <a:xfrm flipH="1">
            <a:off x="1017950" y="2671643"/>
            <a:ext cx="2372400" cy="7926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
        <p:nvSpPr>
          <p:cNvPr id="22" name="Google Shape;22;p3"/>
          <p:cNvSpPr/>
          <p:nvPr/>
        </p:nvSpPr>
        <p:spPr>
          <a:xfrm>
            <a:off x="-145500" y="4374375"/>
            <a:ext cx="93777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3"/>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24" name="Google Shape;24;p3"/>
          <p:cNvSpPr/>
          <p:nvPr/>
        </p:nvSpPr>
        <p:spPr>
          <a:xfrm>
            <a:off x="4415995" y="2007889"/>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357345" y="16151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accent6"/>
        </a:solidFill>
        <a:effectLst/>
      </p:bgPr>
    </p:bg>
    <p:spTree>
      <p:nvGrpSpPr>
        <p:cNvPr id="1" name="Shape 161"/>
        <p:cNvGrpSpPr/>
        <p:nvPr/>
      </p:nvGrpSpPr>
      <p:grpSpPr>
        <a:xfrm>
          <a:off x="0" y="0"/>
          <a:ext cx="0" cy="0"/>
          <a:chOff x="0" y="0"/>
          <a:chExt cx="0" cy="0"/>
        </a:xfrm>
      </p:grpSpPr>
      <p:grpSp>
        <p:nvGrpSpPr>
          <p:cNvPr id="162" name="Google Shape;162;p21"/>
          <p:cNvGrpSpPr/>
          <p:nvPr/>
        </p:nvGrpSpPr>
        <p:grpSpPr>
          <a:xfrm>
            <a:off x="-100000" y="408675"/>
            <a:ext cx="9558175" cy="4741800"/>
            <a:chOff x="-100000" y="408675"/>
            <a:chExt cx="9558175" cy="4741800"/>
          </a:xfrm>
        </p:grpSpPr>
        <p:grpSp>
          <p:nvGrpSpPr>
            <p:cNvPr id="163" name="Google Shape;163;p21"/>
            <p:cNvGrpSpPr/>
            <p:nvPr/>
          </p:nvGrpSpPr>
          <p:grpSpPr>
            <a:xfrm>
              <a:off x="-48350" y="408675"/>
              <a:ext cx="9420950" cy="4741800"/>
              <a:chOff x="-48350" y="408675"/>
              <a:chExt cx="9420950" cy="4741800"/>
            </a:xfrm>
          </p:grpSpPr>
          <p:sp>
            <p:nvSpPr>
              <p:cNvPr id="164" name="Google Shape;164;p21"/>
              <p:cNvSpPr/>
              <p:nvPr/>
            </p:nvSpPr>
            <p:spPr>
              <a:xfrm>
                <a:off x="1395000" y="408675"/>
                <a:ext cx="79776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48350" y="4374375"/>
                <a:ext cx="1318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rot="-5400000">
                <a:off x="-1215525" y="2394975"/>
                <a:ext cx="4741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1"/>
            <p:cNvSpPr/>
            <p:nvPr/>
          </p:nvSpPr>
          <p:spPr>
            <a:xfrm>
              <a:off x="-100000" y="809050"/>
              <a:ext cx="9558175" cy="3970425"/>
            </a:xfrm>
            <a:custGeom>
              <a:avLst/>
              <a:gdLst/>
              <a:ahLst/>
              <a:cxnLst/>
              <a:rect l="l" t="t" r="r" b="b"/>
              <a:pathLst>
                <a:path w="382327" h="158817" extrusionOk="0">
                  <a:moveTo>
                    <a:pt x="0" y="158817"/>
                  </a:moveTo>
                  <a:lnTo>
                    <a:pt x="50255" y="158817"/>
                  </a:lnTo>
                  <a:lnTo>
                    <a:pt x="50255" y="0"/>
                  </a:lnTo>
                  <a:lnTo>
                    <a:pt x="379272" y="0"/>
                  </a:lnTo>
                  <a:lnTo>
                    <a:pt x="382327" y="278"/>
                  </a:lnTo>
                </a:path>
              </a:pathLst>
            </a:custGeom>
            <a:noFill/>
            <a:ln w="38100" cap="flat" cmpd="sng">
              <a:solidFill>
                <a:schemeClr val="lt1"/>
              </a:solidFill>
              <a:prstDash val="dash"/>
              <a:round/>
              <a:headEnd type="none" w="med" len="med"/>
              <a:tailEnd type="none" w="med" len="med"/>
            </a:ln>
          </p:spPr>
        </p:sp>
      </p:grpSp>
      <p:sp>
        <p:nvSpPr>
          <p:cNvPr id="168" name="Google Shape;168;p21"/>
          <p:cNvSpPr txBox="1">
            <a:spLocks noGrp="1"/>
          </p:cNvSpPr>
          <p:nvPr>
            <p:ph type="title"/>
          </p:nvPr>
        </p:nvSpPr>
        <p:spPr>
          <a:xfrm>
            <a:off x="3369000" y="483948"/>
            <a:ext cx="2406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Clr>
                <a:srgbClr val="FFFFFF"/>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0">
    <p:bg>
      <p:bgPr>
        <a:solidFill>
          <a:schemeClr val="accent1"/>
        </a:solidFill>
        <a:effectLst/>
      </p:bgPr>
    </p:bg>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457200" y="475380"/>
            <a:ext cx="8229600" cy="582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CUSTOM_11">
    <p:bg>
      <p:bgPr>
        <a:solidFill>
          <a:schemeClr val="accent1"/>
        </a:solidFill>
        <a:effectLst/>
      </p:bgPr>
    </p:bg>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2148750" y="517233"/>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3" name="Google Shape;173;p23"/>
          <p:cNvSpPr txBox="1">
            <a:spLocks noGrp="1"/>
          </p:cNvSpPr>
          <p:nvPr>
            <p:ph type="subTitle" idx="1"/>
          </p:nvPr>
        </p:nvSpPr>
        <p:spPr>
          <a:xfrm flipH="1">
            <a:off x="2591725" y="1626450"/>
            <a:ext cx="3960300" cy="18906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1"/>
              </a:buClr>
              <a:buSzPts val="1200"/>
              <a:buChar char="●"/>
              <a:defRPr sz="1200">
                <a:solidFill>
                  <a:schemeClr val="dk1"/>
                </a:solidFill>
              </a:defRPr>
            </a:lvl1pPr>
            <a:lvl2pPr lvl="1"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utive Mono"/>
              <a:buChar char="■"/>
              <a:defRPr sz="1200">
                <a:solidFill>
                  <a:schemeClr val="dk1"/>
                </a:solidFill>
                <a:latin typeface="Catamaran"/>
                <a:ea typeface="Catamaran"/>
                <a:cs typeface="Catamaran"/>
                <a:sym typeface="Catamaran"/>
              </a:defRPr>
            </a:lvl9pPr>
          </a:lstStyle>
          <a:p>
            <a:endParaRPr/>
          </a:p>
        </p:txBody>
      </p:sp>
      <p:sp>
        <p:nvSpPr>
          <p:cNvPr id="174" name="Google Shape;174;p23"/>
          <p:cNvSpPr/>
          <p:nvPr/>
        </p:nvSpPr>
        <p:spPr>
          <a:xfrm>
            <a:off x="1749829" y="1316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8554579" y="27866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7558377" y="331321"/>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12">
    <p:bg>
      <p:bgPr>
        <a:solidFill>
          <a:schemeClr val="accent6"/>
        </a:solidFill>
        <a:effectLst/>
      </p:bgPr>
    </p:bg>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564050" y="2701125"/>
            <a:ext cx="2774400" cy="455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179" name="Google Shape;179;p24"/>
          <p:cNvSpPr txBox="1">
            <a:spLocks noGrp="1"/>
          </p:cNvSpPr>
          <p:nvPr>
            <p:ph type="subTitle" idx="1"/>
          </p:nvPr>
        </p:nvSpPr>
        <p:spPr>
          <a:xfrm flipH="1">
            <a:off x="1563951" y="3226593"/>
            <a:ext cx="27744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80" name="Google Shape;180;p24"/>
          <p:cNvSpPr/>
          <p:nvPr/>
        </p:nvSpPr>
        <p:spPr>
          <a:xfrm>
            <a:off x="1749829" y="1316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4"/>
          <p:cNvSpPr/>
          <p:nvPr/>
        </p:nvSpPr>
        <p:spPr>
          <a:xfrm>
            <a:off x="8554579" y="27866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7558377" y="331321"/>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txBox="1">
            <a:spLocks noGrp="1"/>
          </p:cNvSpPr>
          <p:nvPr>
            <p:ph type="title" idx="2"/>
          </p:nvPr>
        </p:nvSpPr>
        <p:spPr>
          <a:xfrm>
            <a:off x="4805649" y="2701405"/>
            <a:ext cx="27744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184" name="Google Shape;184;p24"/>
          <p:cNvSpPr txBox="1">
            <a:spLocks noGrp="1"/>
          </p:cNvSpPr>
          <p:nvPr>
            <p:ph type="subTitle" idx="3"/>
          </p:nvPr>
        </p:nvSpPr>
        <p:spPr>
          <a:xfrm flipH="1">
            <a:off x="4805551" y="3226593"/>
            <a:ext cx="27744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grpSp>
        <p:nvGrpSpPr>
          <p:cNvPr id="185" name="Google Shape;185;p24"/>
          <p:cNvGrpSpPr/>
          <p:nvPr/>
        </p:nvGrpSpPr>
        <p:grpSpPr>
          <a:xfrm>
            <a:off x="-221600" y="408675"/>
            <a:ext cx="1411700" cy="4812396"/>
            <a:chOff x="-221600" y="408675"/>
            <a:chExt cx="1411700" cy="4812396"/>
          </a:xfrm>
        </p:grpSpPr>
        <p:sp>
          <p:nvSpPr>
            <p:cNvPr id="186" name="Google Shape;186;p24"/>
            <p:cNvSpPr/>
            <p:nvPr/>
          </p:nvSpPr>
          <p:spPr>
            <a:xfrm>
              <a:off x="-48350" y="408675"/>
              <a:ext cx="6042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600650" y="2430321"/>
              <a:ext cx="48123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221600" y="791352"/>
              <a:ext cx="1041200" cy="4400775"/>
            </a:xfrm>
            <a:custGeom>
              <a:avLst/>
              <a:gdLst/>
              <a:ahLst/>
              <a:cxnLst/>
              <a:rect l="l" t="t" r="r" b="b"/>
              <a:pathLst>
                <a:path w="41648" h="176031" extrusionOk="0">
                  <a:moveTo>
                    <a:pt x="41648" y="176031"/>
                  </a:moveTo>
                  <a:lnTo>
                    <a:pt x="41648" y="0"/>
                  </a:lnTo>
                  <a:lnTo>
                    <a:pt x="6109" y="0"/>
                  </a:lnTo>
                  <a:lnTo>
                    <a:pt x="0" y="1666"/>
                  </a:lnTo>
                </a:path>
              </a:pathLst>
            </a:custGeom>
            <a:noFill/>
            <a:ln w="38100" cap="flat" cmpd="sng">
              <a:solidFill>
                <a:schemeClr val="lt1"/>
              </a:solidFill>
              <a:prstDash val="dash"/>
              <a:round/>
              <a:headEnd type="none" w="med" len="med"/>
              <a:tailEnd type="none" w="med" len="med"/>
            </a:ln>
          </p:spPr>
        </p:sp>
      </p:grpSp>
      <p:sp>
        <p:nvSpPr>
          <p:cNvPr id="189" name="Google Shape;189;p24"/>
          <p:cNvSpPr txBox="1">
            <a:spLocks noGrp="1"/>
          </p:cNvSpPr>
          <p:nvPr>
            <p:ph type="title" idx="4"/>
          </p:nvPr>
        </p:nvSpPr>
        <p:spPr>
          <a:xfrm>
            <a:off x="2148750" y="483737"/>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2">
  <p:cSld name="CUSTOM_13">
    <p:bg>
      <p:bgPr>
        <a:solidFill>
          <a:schemeClr val="accent1"/>
        </a:solidFill>
        <a:effectLst/>
      </p:bgPr>
    </p:bg>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2148750" y="506925"/>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25"/>
          <p:cNvSpPr/>
          <p:nvPr/>
        </p:nvSpPr>
        <p:spPr>
          <a:xfrm>
            <a:off x="1749829" y="131666"/>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8554579" y="27866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5"/>
          <p:cNvSpPr/>
          <p:nvPr/>
        </p:nvSpPr>
        <p:spPr>
          <a:xfrm>
            <a:off x="7558377" y="331321"/>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5"/>
          <p:cNvSpPr txBox="1">
            <a:spLocks noGrp="1"/>
          </p:cNvSpPr>
          <p:nvPr>
            <p:ph type="title" idx="2"/>
          </p:nvPr>
        </p:nvSpPr>
        <p:spPr>
          <a:xfrm>
            <a:off x="457191" y="2302388"/>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196" name="Google Shape;196;p25"/>
          <p:cNvSpPr txBox="1">
            <a:spLocks noGrp="1"/>
          </p:cNvSpPr>
          <p:nvPr>
            <p:ph type="subTitle" idx="1"/>
          </p:nvPr>
        </p:nvSpPr>
        <p:spPr>
          <a:xfrm flipH="1">
            <a:off x="457321" y="2804763"/>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97" name="Google Shape;197;p25"/>
          <p:cNvSpPr txBox="1">
            <a:spLocks noGrp="1"/>
          </p:cNvSpPr>
          <p:nvPr>
            <p:ph type="title" idx="3"/>
          </p:nvPr>
        </p:nvSpPr>
        <p:spPr>
          <a:xfrm>
            <a:off x="2555354" y="2302388"/>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198" name="Google Shape;198;p25"/>
          <p:cNvSpPr txBox="1">
            <a:spLocks noGrp="1"/>
          </p:cNvSpPr>
          <p:nvPr>
            <p:ph type="subTitle" idx="4"/>
          </p:nvPr>
        </p:nvSpPr>
        <p:spPr>
          <a:xfrm flipH="1">
            <a:off x="2555484" y="2804763"/>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199" name="Google Shape;199;p25"/>
          <p:cNvSpPr txBox="1">
            <a:spLocks noGrp="1"/>
          </p:cNvSpPr>
          <p:nvPr>
            <p:ph type="title" idx="5"/>
          </p:nvPr>
        </p:nvSpPr>
        <p:spPr>
          <a:xfrm>
            <a:off x="4653529" y="2302388"/>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00" name="Google Shape;200;p25"/>
          <p:cNvSpPr txBox="1">
            <a:spLocks noGrp="1"/>
          </p:cNvSpPr>
          <p:nvPr>
            <p:ph type="subTitle" idx="6"/>
          </p:nvPr>
        </p:nvSpPr>
        <p:spPr>
          <a:xfrm flipH="1">
            <a:off x="4653659" y="2804763"/>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01" name="Google Shape;201;p25"/>
          <p:cNvSpPr txBox="1">
            <a:spLocks noGrp="1"/>
          </p:cNvSpPr>
          <p:nvPr>
            <p:ph type="title" idx="7"/>
          </p:nvPr>
        </p:nvSpPr>
        <p:spPr>
          <a:xfrm>
            <a:off x="6760679" y="23023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02" name="Google Shape;202;p25"/>
          <p:cNvSpPr txBox="1">
            <a:spLocks noGrp="1"/>
          </p:cNvSpPr>
          <p:nvPr>
            <p:ph type="subTitle" idx="8"/>
          </p:nvPr>
        </p:nvSpPr>
        <p:spPr>
          <a:xfrm flipH="1">
            <a:off x="6760809" y="280475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14">
    <p:bg>
      <p:bgPr>
        <a:solidFill>
          <a:schemeClr val="accent1"/>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 name="Google Shape;205;p26"/>
          <p:cNvSpPr txBox="1">
            <a:spLocks noGrp="1"/>
          </p:cNvSpPr>
          <p:nvPr>
            <p:ph type="title" idx="2"/>
          </p:nvPr>
        </p:nvSpPr>
        <p:spPr>
          <a:xfrm>
            <a:off x="1358431" y="3256650"/>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06" name="Google Shape;206;p26"/>
          <p:cNvSpPr txBox="1">
            <a:spLocks noGrp="1"/>
          </p:cNvSpPr>
          <p:nvPr>
            <p:ph type="subTitle" idx="1"/>
          </p:nvPr>
        </p:nvSpPr>
        <p:spPr>
          <a:xfrm flipH="1">
            <a:off x="1358431" y="359084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07" name="Google Shape;207;p26"/>
          <p:cNvSpPr txBox="1">
            <a:spLocks noGrp="1"/>
          </p:cNvSpPr>
          <p:nvPr>
            <p:ph type="title" idx="3"/>
          </p:nvPr>
        </p:nvSpPr>
        <p:spPr>
          <a:xfrm>
            <a:off x="3608994" y="3256650"/>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08" name="Google Shape;208;p26"/>
          <p:cNvSpPr txBox="1">
            <a:spLocks noGrp="1"/>
          </p:cNvSpPr>
          <p:nvPr>
            <p:ph type="subTitle" idx="4"/>
          </p:nvPr>
        </p:nvSpPr>
        <p:spPr>
          <a:xfrm flipH="1">
            <a:off x="3608994" y="359084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09" name="Google Shape;209;p26"/>
          <p:cNvSpPr txBox="1">
            <a:spLocks noGrp="1"/>
          </p:cNvSpPr>
          <p:nvPr>
            <p:ph type="title" idx="5"/>
          </p:nvPr>
        </p:nvSpPr>
        <p:spPr>
          <a:xfrm>
            <a:off x="5859569" y="3256650"/>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10" name="Google Shape;210;p26"/>
          <p:cNvSpPr txBox="1">
            <a:spLocks noGrp="1"/>
          </p:cNvSpPr>
          <p:nvPr>
            <p:ph type="subTitle" idx="6"/>
          </p:nvPr>
        </p:nvSpPr>
        <p:spPr>
          <a:xfrm flipH="1">
            <a:off x="5859569" y="359084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1">
  <p:cSld name="CUSTOM_15">
    <p:bg>
      <p:bgPr>
        <a:solidFill>
          <a:schemeClr val="accent6"/>
        </a:solidFill>
        <a:effectLst/>
      </p:bgPr>
    </p:bg>
    <p:spTree>
      <p:nvGrpSpPr>
        <p:cNvPr id="1" name="Shape 211"/>
        <p:cNvGrpSpPr/>
        <p:nvPr/>
      </p:nvGrpSpPr>
      <p:grpSpPr>
        <a:xfrm>
          <a:off x="0" y="0"/>
          <a:ext cx="0" cy="0"/>
          <a:chOff x="0" y="0"/>
          <a:chExt cx="0" cy="0"/>
        </a:xfrm>
      </p:grpSpPr>
      <p:sp>
        <p:nvSpPr>
          <p:cNvPr id="212" name="Google Shape;212;p27"/>
          <p:cNvSpPr/>
          <p:nvPr/>
        </p:nvSpPr>
        <p:spPr>
          <a:xfrm>
            <a:off x="5781027" y="3237475"/>
            <a:ext cx="2240100" cy="14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5781025" y="1474625"/>
            <a:ext cx="2240100" cy="146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3451888" y="1474625"/>
            <a:ext cx="2240100" cy="14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3451888" y="3237475"/>
            <a:ext cx="2240100" cy="146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6" name="Google Shape;216;p27"/>
          <p:cNvSpPr/>
          <p:nvPr/>
        </p:nvSpPr>
        <p:spPr>
          <a:xfrm>
            <a:off x="1122875" y="3237475"/>
            <a:ext cx="2240100" cy="14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1122875" y="1474625"/>
            <a:ext cx="2240100" cy="146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Google Shape;219;p27"/>
          <p:cNvSpPr txBox="1">
            <a:spLocks noGrp="1"/>
          </p:cNvSpPr>
          <p:nvPr>
            <p:ph type="title" idx="2"/>
          </p:nvPr>
        </p:nvSpPr>
        <p:spPr>
          <a:xfrm>
            <a:off x="1279925" y="1848687"/>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20" name="Google Shape;220;p27"/>
          <p:cNvSpPr txBox="1">
            <a:spLocks noGrp="1"/>
          </p:cNvSpPr>
          <p:nvPr>
            <p:ph type="subTitle" idx="1"/>
          </p:nvPr>
        </p:nvSpPr>
        <p:spPr>
          <a:xfrm flipH="1">
            <a:off x="1279925" y="2220038"/>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21" name="Google Shape;221;p27"/>
          <p:cNvSpPr txBox="1">
            <a:spLocks noGrp="1"/>
          </p:cNvSpPr>
          <p:nvPr>
            <p:ph type="title" idx="3"/>
          </p:nvPr>
        </p:nvSpPr>
        <p:spPr>
          <a:xfrm>
            <a:off x="3608938" y="1848687"/>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22" name="Google Shape;222;p27"/>
          <p:cNvSpPr txBox="1">
            <a:spLocks noGrp="1"/>
          </p:cNvSpPr>
          <p:nvPr>
            <p:ph type="subTitle" idx="4"/>
          </p:nvPr>
        </p:nvSpPr>
        <p:spPr>
          <a:xfrm flipH="1">
            <a:off x="3608938" y="2120113"/>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23" name="Google Shape;223;p27"/>
          <p:cNvSpPr txBox="1">
            <a:spLocks noGrp="1"/>
          </p:cNvSpPr>
          <p:nvPr>
            <p:ph type="title" idx="5"/>
          </p:nvPr>
        </p:nvSpPr>
        <p:spPr>
          <a:xfrm>
            <a:off x="5938077" y="1848687"/>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24" name="Google Shape;224;p27"/>
          <p:cNvSpPr txBox="1">
            <a:spLocks noGrp="1"/>
          </p:cNvSpPr>
          <p:nvPr>
            <p:ph type="subTitle" idx="6"/>
          </p:nvPr>
        </p:nvSpPr>
        <p:spPr>
          <a:xfrm flipH="1">
            <a:off x="5938077" y="2124858"/>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25" name="Google Shape;225;p27"/>
          <p:cNvSpPr txBox="1">
            <a:spLocks noGrp="1"/>
          </p:cNvSpPr>
          <p:nvPr>
            <p:ph type="title" idx="7"/>
          </p:nvPr>
        </p:nvSpPr>
        <p:spPr>
          <a:xfrm>
            <a:off x="1279800" y="3627909"/>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26" name="Google Shape;226;p27"/>
          <p:cNvSpPr txBox="1">
            <a:spLocks noGrp="1"/>
          </p:cNvSpPr>
          <p:nvPr>
            <p:ph type="subTitle" idx="8"/>
          </p:nvPr>
        </p:nvSpPr>
        <p:spPr>
          <a:xfrm flipH="1">
            <a:off x="1279800" y="390740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27" name="Google Shape;227;p27"/>
          <p:cNvSpPr txBox="1">
            <a:spLocks noGrp="1"/>
          </p:cNvSpPr>
          <p:nvPr>
            <p:ph type="title" idx="9"/>
          </p:nvPr>
        </p:nvSpPr>
        <p:spPr>
          <a:xfrm>
            <a:off x="3608938" y="3627909"/>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28" name="Google Shape;228;p27"/>
          <p:cNvSpPr txBox="1">
            <a:spLocks noGrp="1"/>
          </p:cNvSpPr>
          <p:nvPr>
            <p:ph type="subTitle" idx="13"/>
          </p:nvPr>
        </p:nvSpPr>
        <p:spPr>
          <a:xfrm flipH="1">
            <a:off x="3608938" y="390740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29" name="Google Shape;229;p27"/>
          <p:cNvSpPr txBox="1">
            <a:spLocks noGrp="1"/>
          </p:cNvSpPr>
          <p:nvPr>
            <p:ph type="title" idx="14"/>
          </p:nvPr>
        </p:nvSpPr>
        <p:spPr>
          <a:xfrm>
            <a:off x="5938077" y="3627909"/>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30" name="Google Shape;230;p27"/>
          <p:cNvSpPr txBox="1">
            <a:spLocks noGrp="1"/>
          </p:cNvSpPr>
          <p:nvPr>
            <p:ph type="subTitle" idx="15"/>
          </p:nvPr>
        </p:nvSpPr>
        <p:spPr>
          <a:xfrm flipH="1">
            <a:off x="5938077" y="390740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CUSTOM_16">
    <p:bg>
      <p:bgPr>
        <a:solidFill>
          <a:schemeClr val="accent6"/>
        </a:solidFill>
        <a:effectLst/>
      </p:bgPr>
    </p:bg>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906939" y="827835"/>
            <a:ext cx="27744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33" name="Google Shape;233;p28"/>
          <p:cNvSpPr txBox="1">
            <a:spLocks noGrp="1"/>
          </p:cNvSpPr>
          <p:nvPr>
            <p:ph type="subTitle" idx="1"/>
          </p:nvPr>
        </p:nvSpPr>
        <p:spPr>
          <a:xfrm flipH="1">
            <a:off x="906939" y="1033962"/>
            <a:ext cx="2774400" cy="11736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34" name="Google Shape;234;p28"/>
          <p:cNvSpPr/>
          <p:nvPr/>
        </p:nvSpPr>
        <p:spPr>
          <a:xfrm>
            <a:off x="4574575" y="-13200"/>
            <a:ext cx="4569300" cy="515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txBox="1">
            <a:spLocks noGrp="1"/>
          </p:cNvSpPr>
          <p:nvPr>
            <p:ph type="title" idx="2"/>
          </p:nvPr>
        </p:nvSpPr>
        <p:spPr>
          <a:xfrm>
            <a:off x="5481563" y="2992363"/>
            <a:ext cx="27744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36" name="Google Shape;236;p28"/>
          <p:cNvSpPr txBox="1">
            <a:spLocks noGrp="1"/>
          </p:cNvSpPr>
          <p:nvPr>
            <p:ph type="subTitle" idx="3"/>
          </p:nvPr>
        </p:nvSpPr>
        <p:spPr>
          <a:xfrm flipH="1">
            <a:off x="5471976" y="3432440"/>
            <a:ext cx="27744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3">
  <p:cSld name="CUSTOM_17">
    <p:bg>
      <p:bgPr>
        <a:solidFill>
          <a:schemeClr val="accent6"/>
        </a:solidFill>
        <a:effectLst/>
      </p:bgPr>
    </p:bg>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897451" y="822877"/>
            <a:ext cx="27744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39" name="Google Shape;239;p29"/>
          <p:cNvSpPr txBox="1">
            <a:spLocks noGrp="1"/>
          </p:cNvSpPr>
          <p:nvPr>
            <p:ph type="subTitle" idx="1"/>
          </p:nvPr>
        </p:nvSpPr>
        <p:spPr>
          <a:xfrm flipH="1">
            <a:off x="897451" y="1279303"/>
            <a:ext cx="27744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240" name="Google Shape;240;p29"/>
          <p:cNvSpPr/>
          <p:nvPr/>
        </p:nvSpPr>
        <p:spPr>
          <a:xfrm>
            <a:off x="-75" y="2605250"/>
            <a:ext cx="9144000" cy="253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txBox="1">
            <a:spLocks noGrp="1"/>
          </p:cNvSpPr>
          <p:nvPr>
            <p:ph type="title" idx="2"/>
          </p:nvPr>
        </p:nvSpPr>
        <p:spPr>
          <a:xfrm>
            <a:off x="897449" y="3017492"/>
            <a:ext cx="27744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242" name="Google Shape;242;p29"/>
          <p:cNvSpPr txBox="1">
            <a:spLocks noGrp="1"/>
          </p:cNvSpPr>
          <p:nvPr>
            <p:ph type="subTitle" idx="3"/>
          </p:nvPr>
        </p:nvSpPr>
        <p:spPr>
          <a:xfrm flipH="1">
            <a:off x="897351" y="3470150"/>
            <a:ext cx="27744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7">
  <p:cSld name="CUSTOM_18">
    <p:bg>
      <p:bgPr>
        <a:solidFill>
          <a:schemeClr val="accent6"/>
        </a:solidFill>
        <a:effectLst/>
      </p:bgPr>
    </p:bg>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2667750" y="1963868"/>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algn="ctr" rtl="0">
              <a:lnSpc>
                <a:spcPct val="80000"/>
              </a:lnSpc>
              <a:spcBef>
                <a:spcPts val="0"/>
              </a:spcBef>
              <a:spcAft>
                <a:spcPts val="0"/>
              </a:spcAft>
              <a:buSzPts val="3600"/>
              <a:buNone/>
              <a:defRPr sz="3600"/>
            </a:lvl2pPr>
            <a:lvl3pPr lvl="2" algn="ctr" rtl="0">
              <a:lnSpc>
                <a:spcPct val="80000"/>
              </a:lnSpc>
              <a:spcBef>
                <a:spcPts val="0"/>
              </a:spcBef>
              <a:spcAft>
                <a:spcPts val="0"/>
              </a:spcAft>
              <a:buSzPts val="3600"/>
              <a:buNone/>
              <a:defRPr sz="3600"/>
            </a:lvl3pPr>
            <a:lvl4pPr lvl="3" algn="ctr" rtl="0">
              <a:lnSpc>
                <a:spcPct val="80000"/>
              </a:lnSpc>
              <a:spcBef>
                <a:spcPts val="0"/>
              </a:spcBef>
              <a:spcAft>
                <a:spcPts val="0"/>
              </a:spcAft>
              <a:buSzPts val="3600"/>
              <a:buNone/>
              <a:defRPr sz="3600"/>
            </a:lvl4pPr>
            <a:lvl5pPr lvl="4" algn="ctr" rtl="0">
              <a:lnSpc>
                <a:spcPct val="80000"/>
              </a:lnSpc>
              <a:spcBef>
                <a:spcPts val="0"/>
              </a:spcBef>
              <a:spcAft>
                <a:spcPts val="0"/>
              </a:spcAft>
              <a:buSzPts val="3600"/>
              <a:buNone/>
              <a:defRPr sz="3600"/>
            </a:lvl5pPr>
            <a:lvl6pPr lvl="5" algn="ctr" rtl="0">
              <a:lnSpc>
                <a:spcPct val="80000"/>
              </a:lnSpc>
              <a:spcBef>
                <a:spcPts val="0"/>
              </a:spcBef>
              <a:spcAft>
                <a:spcPts val="0"/>
              </a:spcAft>
              <a:buSzPts val="3600"/>
              <a:buNone/>
              <a:defRPr sz="3600"/>
            </a:lvl6pPr>
            <a:lvl7pPr lvl="6" algn="ctr" rtl="0">
              <a:lnSpc>
                <a:spcPct val="80000"/>
              </a:lnSpc>
              <a:spcBef>
                <a:spcPts val="0"/>
              </a:spcBef>
              <a:spcAft>
                <a:spcPts val="0"/>
              </a:spcAft>
              <a:buSzPts val="3600"/>
              <a:buNone/>
              <a:defRPr sz="3600"/>
            </a:lvl7pPr>
            <a:lvl8pPr lvl="7" algn="ctr" rtl="0">
              <a:lnSpc>
                <a:spcPct val="80000"/>
              </a:lnSpc>
              <a:spcBef>
                <a:spcPts val="0"/>
              </a:spcBef>
              <a:spcAft>
                <a:spcPts val="0"/>
              </a:spcAft>
              <a:buSzPts val="3600"/>
              <a:buNone/>
              <a:defRPr sz="3600"/>
            </a:lvl8pPr>
            <a:lvl9pPr lvl="8" algn="ctr" rtl="0">
              <a:lnSpc>
                <a:spcPct val="80000"/>
              </a:lnSpc>
              <a:spcBef>
                <a:spcPts val="0"/>
              </a:spcBef>
              <a:spcAft>
                <a:spcPts val="0"/>
              </a:spcAft>
              <a:buSzPts val="3600"/>
              <a:buNone/>
              <a:defRPr sz="3600"/>
            </a:lvl9pPr>
          </a:lstStyle>
          <a:p>
            <a:endParaRPr/>
          </a:p>
        </p:txBody>
      </p:sp>
      <p:sp>
        <p:nvSpPr>
          <p:cNvPr id="245" name="Google Shape;245;p30"/>
          <p:cNvSpPr/>
          <p:nvPr/>
        </p:nvSpPr>
        <p:spPr>
          <a:xfrm>
            <a:off x="14654" y="1374841"/>
            <a:ext cx="885086" cy="231350"/>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5920677" y="612696"/>
            <a:ext cx="460681" cy="12043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txBox="1">
            <a:spLocks noGrp="1"/>
          </p:cNvSpPr>
          <p:nvPr>
            <p:ph type="subTitle" idx="1"/>
          </p:nvPr>
        </p:nvSpPr>
        <p:spPr>
          <a:xfrm flipH="1">
            <a:off x="2667600" y="3373043"/>
            <a:ext cx="3927300" cy="1173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grpSp>
        <p:nvGrpSpPr>
          <p:cNvPr id="248" name="Google Shape;248;p30"/>
          <p:cNvGrpSpPr/>
          <p:nvPr/>
        </p:nvGrpSpPr>
        <p:grpSpPr>
          <a:xfrm rot="1990720">
            <a:off x="5404103" y="-234119"/>
            <a:ext cx="4156002" cy="1804947"/>
            <a:chOff x="6577073" y="1154992"/>
            <a:chExt cx="1766783" cy="767311"/>
          </a:xfrm>
        </p:grpSpPr>
        <p:sp>
          <p:nvSpPr>
            <p:cNvPr id="249" name="Google Shape;249;p30"/>
            <p:cNvSpPr/>
            <p:nvPr/>
          </p:nvSpPr>
          <p:spPr>
            <a:xfrm>
              <a:off x="6602935" y="1665734"/>
              <a:ext cx="107724" cy="162779"/>
            </a:xfrm>
            <a:custGeom>
              <a:avLst/>
              <a:gdLst/>
              <a:ahLst/>
              <a:cxnLst/>
              <a:rect l="l" t="t" r="r" b="b"/>
              <a:pathLst>
                <a:path w="9347" h="14124" extrusionOk="0">
                  <a:moveTo>
                    <a:pt x="1" y="0"/>
                  </a:moveTo>
                  <a:cubicBezTo>
                    <a:pt x="1" y="0"/>
                    <a:pt x="205" y="3516"/>
                    <a:pt x="537" y="7069"/>
                  </a:cubicBezTo>
                  <a:cubicBezTo>
                    <a:pt x="696" y="8854"/>
                    <a:pt x="896" y="10587"/>
                    <a:pt x="1052" y="11918"/>
                  </a:cubicBezTo>
                  <a:cubicBezTo>
                    <a:pt x="1216" y="13242"/>
                    <a:pt x="1325" y="14123"/>
                    <a:pt x="1325" y="14123"/>
                  </a:cubicBezTo>
                  <a:cubicBezTo>
                    <a:pt x="1325" y="14123"/>
                    <a:pt x="3448" y="11246"/>
                    <a:pt x="5443" y="8337"/>
                  </a:cubicBezTo>
                  <a:cubicBezTo>
                    <a:pt x="6442" y="6893"/>
                    <a:pt x="7426" y="5402"/>
                    <a:pt x="8150" y="4287"/>
                  </a:cubicBezTo>
                  <a:lnTo>
                    <a:pt x="9347" y="2427"/>
                  </a:lnTo>
                  <a:lnTo>
                    <a:pt x="7870" y="2111"/>
                  </a:lnTo>
                  <a:cubicBezTo>
                    <a:pt x="6988" y="1904"/>
                    <a:pt x="5822" y="1592"/>
                    <a:pt x="4652" y="1298"/>
                  </a:cubicBezTo>
                  <a:lnTo>
                    <a:pt x="2932" y="860"/>
                  </a:lnTo>
                  <a:cubicBezTo>
                    <a:pt x="2386" y="715"/>
                    <a:pt x="1882" y="553"/>
                    <a:pt x="1448" y="42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767592" y="1706049"/>
              <a:ext cx="144166" cy="208868"/>
            </a:xfrm>
            <a:custGeom>
              <a:avLst/>
              <a:gdLst/>
              <a:ahLst/>
              <a:cxnLst/>
              <a:rect l="l" t="t" r="r" b="b"/>
              <a:pathLst>
                <a:path w="12509" h="18123" extrusionOk="0">
                  <a:moveTo>
                    <a:pt x="0" y="1"/>
                  </a:moveTo>
                  <a:lnTo>
                    <a:pt x="0" y="1"/>
                  </a:lnTo>
                  <a:cubicBezTo>
                    <a:pt x="0" y="1"/>
                    <a:pt x="767" y="4526"/>
                    <a:pt x="1751" y="9088"/>
                  </a:cubicBezTo>
                  <a:cubicBezTo>
                    <a:pt x="2721" y="13600"/>
                    <a:pt x="3915" y="18122"/>
                    <a:pt x="3915" y="18122"/>
                  </a:cubicBezTo>
                  <a:lnTo>
                    <a:pt x="5357" y="15594"/>
                  </a:lnTo>
                  <a:lnTo>
                    <a:pt x="6798" y="12999"/>
                  </a:lnTo>
                  <a:cubicBezTo>
                    <a:pt x="7318" y="12043"/>
                    <a:pt x="7866" y="11005"/>
                    <a:pt x="8404" y="9976"/>
                  </a:cubicBezTo>
                  <a:cubicBezTo>
                    <a:pt x="10566" y="5850"/>
                    <a:pt x="12508" y="1703"/>
                    <a:pt x="12508" y="1703"/>
                  </a:cubicBezTo>
                  <a:lnTo>
                    <a:pt x="10545" y="1504"/>
                  </a:lnTo>
                  <a:lnTo>
                    <a:pt x="8531" y="1301"/>
                  </a:lnTo>
                  <a:cubicBezTo>
                    <a:pt x="7796" y="1216"/>
                    <a:pt x="7016" y="1094"/>
                    <a:pt x="6234" y="990"/>
                  </a:cubicBezTo>
                  <a:cubicBezTo>
                    <a:pt x="4672" y="770"/>
                    <a:pt x="3103" y="576"/>
                    <a:pt x="1943" y="34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970801" y="1729007"/>
              <a:ext cx="111527" cy="154562"/>
            </a:xfrm>
            <a:custGeom>
              <a:avLst/>
              <a:gdLst/>
              <a:ahLst/>
              <a:cxnLst/>
              <a:rect l="l" t="t" r="r" b="b"/>
              <a:pathLst>
                <a:path w="9677" h="13411" extrusionOk="0">
                  <a:moveTo>
                    <a:pt x="1" y="1"/>
                  </a:moveTo>
                  <a:lnTo>
                    <a:pt x="659" y="2118"/>
                  </a:lnTo>
                  <a:cubicBezTo>
                    <a:pt x="1063" y="3375"/>
                    <a:pt x="1614" y="5043"/>
                    <a:pt x="2192" y="6717"/>
                  </a:cubicBezTo>
                  <a:cubicBezTo>
                    <a:pt x="3340" y="10062"/>
                    <a:pt x="4616" y="13410"/>
                    <a:pt x="4616" y="13410"/>
                  </a:cubicBezTo>
                  <a:lnTo>
                    <a:pt x="5468" y="11362"/>
                  </a:lnTo>
                  <a:cubicBezTo>
                    <a:pt x="5973" y="10139"/>
                    <a:pt x="6630" y="8460"/>
                    <a:pt x="7262" y="6803"/>
                  </a:cubicBezTo>
                  <a:cubicBezTo>
                    <a:pt x="8533" y="3479"/>
                    <a:pt x="9677" y="157"/>
                    <a:pt x="9677" y="157"/>
                  </a:cubicBezTo>
                  <a:lnTo>
                    <a:pt x="9677" y="157"/>
                  </a:lnTo>
                  <a:lnTo>
                    <a:pt x="8164" y="169"/>
                  </a:lnTo>
                  <a:cubicBezTo>
                    <a:pt x="8150" y="169"/>
                    <a:pt x="8136" y="169"/>
                    <a:pt x="8122" y="169"/>
                  </a:cubicBezTo>
                  <a:cubicBezTo>
                    <a:pt x="7545" y="169"/>
                    <a:pt x="6850" y="189"/>
                    <a:pt x="6113" y="189"/>
                  </a:cubicBezTo>
                  <a:cubicBezTo>
                    <a:pt x="5697" y="189"/>
                    <a:pt x="5267" y="182"/>
                    <a:pt x="4837" y="163"/>
                  </a:cubicBezTo>
                  <a:lnTo>
                    <a:pt x="1511" y="71"/>
                  </a:lnTo>
                  <a:cubicBezTo>
                    <a:pt x="1058" y="62"/>
                    <a:pt x="680" y="49"/>
                    <a:pt x="416" y="27"/>
                  </a:cubicBezTo>
                  <a:lnTo>
                    <a:pt x="1" y="1"/>
                  </a:ln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7140645" y="1714888"/>
              <a:ext cx="144754" cy="207415"/>
            </a:xfrm>
            <a:custGeom>
              <a:avLst/>
              <a:gdLst/>
              <a:ahLst/>
              <a:cxnLst/>
              <a:rect l="l" t="t" r="r" b="b"/>
              <a:pathLst>
                <a:path w="12560" h="17997" extrusionOk="0">
                  <a:moveTo>
                    <a:pt x="12559" y="0"/>
                  </a:moveTo>
                  <a:lnTo>
                    <a:pt x="12025" y="86"/>
                  </a:lnTo>
                  <a:cubicBezTo>
                    <a:pt x="11684" y="145"/>
                    <a:pt x="11196" y="215"/>
                    <a:pt x="10608" y="279"/>
                  </a:cubicBezTo>
                  <a:lnTo>
                    <a:pt x="6298" y="794"/>
                  </a:lnTo>
                  <a:lnTo>
                    <a:pt x="1971" y="1153"/>
                  </a:lnTo>
                  <a:cubicBezTo>
                    <a:pt x="1380" y="1210"/>
                    <a:pt x="887" y="1228"/>
                    <a:pt x="542" y="1243"/>
                  </a:cubicBezTo>
                  <a:lnTo>
                    <a:pt x="0" y="1268"/>
                  </a:lnTo>
                  <a:lnTo>
                    <a:pt x="1153" y="3919"/>
                  </a:lnTo>
                  <a:cubicBezTo>
                    <a:pt x="1854" y="5513"/>
                    <a:pt x="2815" y="7583"/>
                    <a:pt x="3821" y="9673"/>
                  </a:cubicBezTo>
                  <a:cubicBezTo>
                    <a:pt x="5818" y="13844"/>
                    <a:pt x="8033" y="17997"/>
                    <a:pt x="8033" y="17997"/>
                  </a:cubicBezTo>
                  <a:cubicBezTo>
                    <a:pt x="8033" y="17997"/>
                    <a:pt x="8358" y="16871"/>
                    <a:pt x="8846" y="15182"/>
                  </a:cubicBezTo>
                  <a:cubicBezTo>
                    <a:pt x="9323" y="13492"/>
                    <a:pt x="9932" y="11243"/>
                    <a:pt x="10497" y="8998"/>
                  </a:cubicBezTo>
                  <a:cubicBezTo>
                    <a:pt x="11066" y="6749"/>
                    <a:pt x="11589" y="4520"/>
                    <a:pt x="11961" y="2830"/>
                  </a:cubicBezTo>
                  <a:cubicBezTo>
                    <a:pt x="12319" y="1133"/>
                    <a:pt x="12559" y="0"/>
                    <a:pt x="12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7343531" y="1680094"/>
              <a:ext cx="108669" cy="162134"/>
            </a:xfrm>
            <a:custGeom>
              <a:avLst/>
              <a:gdLst/>
              <a:ahLst/>
              <a:cxnLst/>
              <a:rect l="l" t="t" r="r" b="b"/>
              <a:pathLst>
                <a:path w="9429" h="14068" extrusionOk="0">
                  <a:moveTo>
                    <a:pt x="9429" y="0"/>
                  </a:moveTo>
                  <a:lnTo>
                    <a:pt x="9028" y="111"/>
                  </a:lnTo>
                  <a:cubicBezTo>
                    <a:pt x="8776" y="187"/>
                    <a:pt x="8407" y="270"/>
                    <a:pt x="7966" y="374"/>
                  </a:cubicBezTo>
                  <a:lnTo>
                    <a:pt x="4734" y="1136"/>
                  </a:lnTo>
                  <a:cubicBezTo>
                    <a:pt x="3564" y="1437"/>
                    <a:pt x="2370" y="1623"/>
                    <a:pt x="1483" y="1812"/>
                  </a:cubicBezTo>
                  <a:lnTo>
                    <a:pt x="0" y="2103"/>
                  </a:lnTo>
                  <a:cubicBezTo>
                    <a:pt x="0" y="2103"/>
                    <a:pt x="1787" y="5128"/>
                    <a:pt x="3701" y="8128"/>
                  </a:cubicBezTo>
                  <a:cubicBezTo>
                    <a:pt x="4655" y="9625"/>
                    <a:pt x="5636" y="11131"/>
                    <a:pt x="6379" y="12234"/>
                  </a:cubicBezTo>
                  <a:lnTo>
                    <a:pt x="7627" y="14067"/>
                  </a:lnTo>
                  <a:cubicBezTo>
                    <a:pt x="7627" y="14067"/>
                    <a:pt x="8201" y="10528"/>
                    <a:pt x="8647" y="7019"/>
                  </a:cubicBezTo>
                  <a:cubicBezTo>
                    <a:pt x="8874" y="5264"/>
                    <a:pt x="9075" y="3516"/>
                    <a:pt x="9215" y="2208"/>
                  </a:cubicBezTo>
                  <a:lnTo>
                    <a:pt x="9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7508419" y="1616361"/>
              <a:ext cx="138991" cy="213697"/>
            </a:xfrm>
            <a:custGeom>
              <a:avLst/>
              <a:gdLst/>
              <a:ahLst/>
              <a:cxnLst/>
              <a:rect l="l" t="t" r="r" b="b"/>
              <a:pathLst>
                <a:path w="12060" h="18542" extrusionOk="0">
                  <a:moveTo>
                    <a:pt x="11877" y="1"/>
                  </a:moveTo>
                  <a:lnTo>
                    <a:pt x="10048" y="738"/>
                  </a:lnTo>
                  <a:cubicBezTo>
                    <a:pt x="8960" y="1206"/>
                    <a:pt x="7464" y="1706"/>
                    <a:pt x="5985" y="2249"/>
                  </a:cubicBezTo>
                  <a:cubicBezTo>
                    <a:pt x="5240" y="2510"/>
                    <a:pt x="4506" y="2798"/>
                    <a:pt x="3801" y="3021"/>
                  </a:cubicBezTo>
                  <a:lnTo>
                    <a:pt x="1877" y="3632"/>
                  </a:lnTo>
                  <a:lnTo>
                    <a:pt x="0" y="4228"/>
                  </a:lnTo>
                  <a:cubicBezTo>
                    <a:pt x="0" y="4228"/>
                    <a:pt x="2745" y="7892"/>
                    <a:pt x="5704" y="11487"/>
                  </a:cubicBezTo>
                  <a:cubicBezTo>
                    <a:pt x="6441" y="12386"/>
                    <a:pt x="7187" y="13283"/>
                    <a:pt x="7896" y="14119"/>
                  </a:cubicBezTo>
                  <a:lnTo>
                    <a:pt x="9838" y="16365"/>
                  </a:lnTo>
                  <a:lnTo>
                    <a:pt x="11770" y="18541"/>
                  </a:lnTo>
                  <a:cubicBezTo>
                    <a:pt x="11770" y="18541"/>
                    <a:pt x="12008" y="13862"/>
                    <a:pt x="12034" y="9258"/>
                  </a:cubicBezTo>
                  <a:cubicBezTo>
                    <a:pt x="12059" y="4588"/>
                    <a:pt x="11877" y="1"/>
                    <a:pt x="1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7699239" y="1542636"/>
              <a:ext cx="118258" cy="162445"/>
            </a:xfrm>
            <a:custGeom>
              <a:avLst/>
              <a:gdLst/>
              <a:ahLst/>
              <a:cxnLst/>
              <a:rect l="l" t="t" r="r" b="b"/>
              <a:pathLst>
                <a:path w="10261" h="14095" extrusionOk="0">
                  <a:moveTo>
                    <a:pt x="8661" y="1"/>
                  </a:moveTo>
                  <a:lnTo>
                    <a:pt x="7329" y="717"/>
                  </a:lnTo>
                  <a:cubicBezTo>
                    <a:pt x="6927" y="929"/>
                    <a:pt x="6469" y="1195"/>
                    <a:pt x="5962" y="1445"/>
                  </a:cubicBezTo>
                  <a:lnTo>
                    <a:pt x="4367" y="2228"/>
                  </a:lnTo>
                  <a:cubicBezTo>
                    <a:pt x="3279" y="2756"/>
                    <a:pt x="2203" y="3308"/>
                    <a:pt x="1379" y="3686"/>
                  </a:cubicBezTo>
                  <a:lnTo>
                    <a:pt x="1" y="4303"/>
                  </a:lnTo>
                  <a:lnTo>
                    <a:pt x="1555" y="5876"/>
                  </a:lnTo>
                  <a:cubicBezTo>
                    <a:pt x="2493" y="6814"/>
                    <a:pt x="3765" y="8075"/>
                    <a:pt x="5040" y="9281"/>
                  </a:cubicBezTo>
                  <a:cubicBezTo>
                    <a:pt x="7593" y="11716"/>
                    <a:pt x="10261" y="14094"/>
                    <a:pt x="10261" y="14094"/>
                  </a:cubicBezTo>
                  <a:cubicBezTo>
                    <a:pt x="10261" y="14094"/>
                    <a:pt x="10186" y="13209"/>
                    <a:pt x="10074" y="11879"/>
                  </a:cubicBezTo>
                  <a:cubicBezTo>
                    <a:pt x="9952" y="10547"/>
                    <a:pt x="9790" y="8803"/>
                    <a:pt x="9583" y="7030"/>
                  </a:cubicBezTo>
                  <a:cubicBezTo>
                    <a:pt x="9178" y="3485"/>
                    <a:pt x="8661" y="1"/>
                    <a:pt x="8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7850228" y="1435303"/>
              <a:ext cx="170824" cy="207911"/>
            </a:xfrm>
            <a:custGeom>
              <a:avLst/>
              <a:gdLst/>
              <a:ahLst/>
              <a:cxnLst/>
              <a:rect l="l" t="t" r="r" b="b"/>
              <a:pathLst>
                <a:path w="14822" h="18040" extrusionOk="0">
                  <a:moveTo>
                    <a:pt x="10586" y="1"/>
                  </a:moveTo>
                  <a:cubicBezTo>
                    <a:pt x="10586" y="1"/>
                    <a:pt x="10429" y="119"/>
                    <a:pt x="10146" y="314"/>
                  </a:cubicBezTo>
                  <a:lnTo>
                    <a:pt x="8966" y="1125"/>
                  </a:lnTo>
                  <a:lnTo>
                    <a:pt x="7303" y="2276"/>
                  </a:lnTo>
                  <a:lnTo>
                    <a:pt x="6364" y="2926"/>
                  </a:lnTo>
                  <a:lnTo>
                    <a:pt x="5370" y="3561"/>
                  </a:lnTo>
                  <a:cubicBezTo>
                    <a:pt x="4035" y="4406"/>
                    <a:pt x="2716" y="5273"/>
                    <a:pt x="1703" y="5887"/>
                  </a:cubicBezTo>
                  <a:lnTo>
                    <a:pt x="1" y="6887"/>
                  </a:lnTo>
                  <a:lnTo>
                    <a:pt x="2239" y="8703"/>
                  </a:lnTo>
                  <a:cubicBezTo>
                    <a:pt x="3591" y="9787"/>
                    <a:pt x="5424" y="11233"/>
                    <a:pt x="7267" y="12605"/>
                  </a:cubicBezTo>
                  <a:cubicBezTo>
                    <a:pt x="10951" y="15382"/>
                    <a:pt x="14822" y="18040"/>
                    <a:pt x="14822" y="18040"/>
                  </a:cubicBezTo>
                  <a:cubicBezTo>
                    <a:pt x="14822" y="18040"/>
                    <a:pt x="14597" y="16899"/>
                    <a:pt x="14264" y="15189"/>
                  </a:cubicBezTo>
                  <a:cubicBezTo>
                    <a:pt x="13912" y="13474"/>
                    <a:pt x="13412" y="11186"/>
                    <a:pt x="12879" y="8929"/>
                  </a:cubicBezTo>
                  <a:cubicBezTo>
                    <a:pt x="12348" y="6669"/>
                    <a:pt x="11781" y="4434"/>
                    <a:pt x="11340" y="2769"/>
                  </a:cubicBezTo>
                  <a:cubicBezTo>
                    <a:pt x="10889" y="1108"/>
                    <a:pt x="10586" y="1"/>
                    <a:pt x="10586" y="1"/>
                  </a:cubicBez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8019104" y="1327683"/>
              <a:ext cx="141366" cy="153720"/>
            </a:xfrm>
            <a:custGeom>
              <a:avLst/>
              <a:gdLst/>
              <a:ahLst/>
              <a:cxnLst/>
              <a:rect l="l" t="t" r="r" b="b"/>
              <a:pathLst>
                <a:path w="12266" h="13338" extrusionOk="0">
                  <a:moveTo>
                    <a:pt x="7421" y="1"/>
                  </a:moveTo>
                  <a:lnTo>
                    <a:pt x="3768" y="3171"/>
                  </a:lnTo>
                  <a:lnTo>
                    <a:pt x="0" y="6205"/>
                  </a:lnTo>
                  <a:cubicBezTo>
                    <a:pt x="0" y="6205"/>
                    <a:pt x="2971" y="8065"/>
                    <a:pt x="6042" y="9843"/>
                  </a:cubicBezTo>
                  <a:cubicBezTo>
                    <a:pt x="9103" y="11632"/>
                    <a:pt x="12265" y="13337"/>
                    <a:pt x="12265" y="13337"/>
                  </a:cubicBezTo>
                  <a:cubicBezTo>
                    <a:pt x="12265" y="13337"/>
                    <a:pt x="11148" y="9923"/>
                    <a:pt x="9932" y="6593"/>
                  </a:cubicBezTo>
                  <a:cubicBezTo>
                    <a:pt x="8726" y="3253"/>
                    <a:pt x="7421" y="1"/>
                    <a:pt x="7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8147838" y="1182652"/>
              <a:ext cx="196017" cy="190773"/>
            </a:xfrm>
            <a:custGeom>
              <a:avLst/>
              <a:gdLst/>
              <a:ahLst/>
              <a:cxnLst/>
              <a:rect l="l" t="t" r="r" b="b"/>
              <a:pathLst>
                <a:path w="17008" h="16553" extrusionOk="0">
                  <a:moveTo>
                    <a:pt x="8632" y="1"/>
                  </a:moveTo>
                  <a:lnTo>
                    <a:pt x="7355" y="1499"/>
                  </a:lnTo>
                  <a:lnTo>
                    <a:pt x="4425" y="4694"/>
                  </a:lnTo>
                  <a:cubicBezTo>
                    <a:pt x="3900" y="5283"/>
                    <a:pt x="3341" y="5839"/>
                    <a:pt x="2819" y="6362"/>
                  </a:cubicBezTo>
                  <a:lnTo>
                    <a:pt x="1396" y="7797"/>
                  </a:lnTo>
                  <a:lnTo>
                    <a:pt x="389" y="8812"/>
                  </a:lnTo>
                  <a:cubicBezTo>
                    <a:pt x="150" y="9062"/>
                    <a:pt x="0" y="9189"/>
                    <a:pt x="0" y="9189"/>
                  </a:cubicBezTo>
                  <a:lnTo>
                    <a:pt x="715" y="9538"/>
                  </a:lnTo>
                  <a:lnTo>
                    <a:pt x="2593" y="10426"/>
                  </a:lnTo>
                  <a:cubicBezTo>
                    <a:pt x="4153" y="11155"/>
                    <a:pt x="6252" y="12107"/>
                    <a:pt x="8380" y="13030"/>
                  </a:cubicBezTo>
                  <a:cubicBezTo>
                    <a:pt x="10508" y="13956"/>
                    <a:pt x="12667" y="14846"/>
                    <a:pt x="14301" y="15501"/>
                  </a:cubicBezTo>
                  <a:lnTo>
                    <a:pt x="17008" y="16552"/>
                  </a:lnTo>
                  <a:cubicBezTo>
                    <a:pt x="17008" y="16552"/>
                    <a:pt x="15075" y="12270"/>
                    <a:pt x="12989" y="8153"/>
                  </a:cubicBezTo>
                  <a:cubicBezTo>
                    <a:pt x="11959" y="6099"/>
                    <a:pt x="10868" y="4048"/>
                    <a:pt x="10033" y="2523"/>
                  </a:cubicBezTo>
                  <a:cubicBezTo>
                    <a:pt x="9193" y="1010"/>
                    <a:pt x="8632" y="1"/>
                    <a:pt x="8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6577073" y="1154992"/>
              <a:ext cx="1694694" cy="580572"/>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0"/>
          <p:cNvGrpSpPr/>
          <p:nvPr/>
        </p:nvGrpSpPr>
        <p:grpSpPr>
          <a:xfrm rot="-8809280">
            <a:off x="-562885" y="3481236"/>
            <a:ext cx="4156002" cy="1804947"/>
            <a:chOff x="6577073" y="1154992"/>
            <a:chExt cx="1766783" cy="767311"/>
          </a:xfrm>
        </p:grpSpPr>
        <p:sp>
          <p:nvSpPr>
            <p:cNvPr id="261" name="Google Shape;261;p30"/>
            <p:cNvSpPr/>
            <p:nvPr/>
          </p:nvSpPr>
          <p:spPr>
            <a:xfrm>
              <a:off x="6602935" y="1665734"/>
              <a:ext cx="107724" cy="162779"/>
            </a:xfrm>
            <a:custGeom>
              <a:avLst/>
              <a:gdLst/>
              <a:ahLst/>
              <a:cxnLst/>
              <a:rect l="l" t="t" r="r" b="b"/>
              <a:pathLst>
                <a:path w="9347" h="14124" extrusionOk="0">
                  <a:moveTo>
                    <a:pt x="1" y="0"/>
                  </a:moveTo>
                  <a:cubicBezTo>
                    <a:pt x="1" y="0"/>
                    <a:pt x="205" y="3516"/>
                    <a:pt x="537" y="7069"/>
                  </a:cubicBezTo>
                  <a:cubicBezTo>
                    <a:pt x="696" y="8854"/>
                    <a:pt x="896" y="10587"/>
                    <a:pt x="1052" y="11918"/>
                  </a:cubicBezTo>
                  <a:cubicBezTo>
                    <a:pt x="1216" y="13242"/>
                    <a:pt x="1325" y="14123"/>
                    <a:pt x="1325" y="14123"/>
                  </a:cubicBezTo>
                  <a:cubicBezTo>
                    <a:pt x="1325" y="14123"/>
                    <a:pt x="3448" y="11246"/>
                    <a:pt x="5443" y="8337"/>
                  </a:cubicBezTo>
                  <a:cubicBezTo>
                    <a:pt x="6442" y="6893"/>
                    <a:pt x="7426" y="5402"/>
                    <a:pt x="8150" y="4287"/>
                  </a:cubicBezTo>
                  <a:lnTo>
                    <a:pt x="9347" y="2427"/>
                  </a:lnTo>
                  <a:lnTo>
                    <a:pt x="7870" y="2111"/>
                  </a:lnTo>
                  <a:cubicBezTo>
                    <a:pt x="6988" y="1904"/>
                    <a:pt x="5822" y="1592"/>
                    <a:pt x="4652" y="1298"/>
                  </a:cubicBezTo>
                  <a:lnTo>
                    <a:pt x="2932" y="860"/>
                  </a:lnTo>
                  <a:cubicBezTo>
                    <a:pt x="2386" y="715"/>
                    <a:pt x="1882" y="553"/>
                    <a:pt x="1448" y="42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6767592" y="1706049"/>
              <a:ext cx="144166" cy="208868"/>
            </a:xfrm>
            <a:custGeom>
              <a:avLst/>
              <a:gdLst/>
              <a:ahLst/>
              <a:cxnLst/>
              <a:rect l="l" t="t" r="r" b="b"/>
              <a:pathLst>
                <a:path w="12509" h="18123" extrusionOk="0">
                  <a:moveTo>
                    <a:pt x="0" y="1"/>
                  </a:moveTo>
                  <a:lnTo>
                    <a:pt x="0" y="1"/>
                  </a:lnTo>
                  <a:cubicBezTo>
                    <a:pt x="0" y="1"/>
                    <a:pt x="767" y="4526"/>
                    <a:pt x="1751" y="9088"/>
                  </a:cubicBezTo>
                  <a:cubicBezTo>
                    <a:pt x="2721" y="13600"/>
                    <a:pt x="3915" y="18122"/>
                    <a:pt x="3915" y="18122"/>
                  </a:cubicBezTo>
                  <a:lnTo>
                    <a:pt x="5357" y="15594"/>
                  </a:lnTo>
                  <a:lnTo>
                    <a:pt x="6798" y="12999"/>
                  </a:lnTo>
                  <a:cubicBezTo>
                    <a:pt x="7318" y="12043"/>
                    <a:pt x="7866" y="11005"/>
                    <a:pt x="8404" y="9976"/>
                  </a:cubicBezTo>
                  <a:cubicBezTo>
                    <a:pt x="10566" y="5850"/>
                    <a:pt x="12508" y="1703"/>
                    <a:pt x="12508" y="1703"/>
                  </a:cubicBezTo>
                  <a:lnTo>
                    <a:pt x="10545" y="1504"/>
                  </a:lnTo>
                  <a:lnTo>
                    <a:pt x="8531" y="1301"/>
                  </a:lnTo>
                  <a:cubicBezTo>
                    <a:pt x="7796" y="1216"/>
                    <a:pt x="7016" y="1094"/>
                    <a:pt x="6234" y="990"/>
                  </a:cubicBezTo>
                  <a:cubicBezTo>
                    <a:pt x="4672" y="770"/>
                    <a:pt x="3103" y="576"/>
                    <a:pt x="1943" y="34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6970801" y="1729007"/>
              <a:ext cx="111527" cy="154562"/>
            </a:xfrm>
            <a:custGeom>
              <a:avLst/>
              <a:gdLst/>
              <a:ahLst/>
              <a:cxnLst/>
              <a:rect l="l" t="t" r="r" b="b"/>
              <a:pathLst>
                <a:path w="9677" h="13411" extrusionOk="0">
                  <a:moveTo>
                    <a:pt x="1" y="1"/>
                  </a:moveTo>
                  <a:lnTo>
                    <a:pt x="659" y="2118"/>
                  </a:lnTo>
                  <a:cubicBezTo>
                    <a:pt x="1063" y="3375"/>
                    <a:pt x="1614" y="5043"/>
                    <a:pt x="2192" y="6717"/>
                  </a:cubicBezTo>
                  <a:cubicBezTo>
                    <a:pt x="3340" y="10062"/>
                    <a:pt x="4616" y="13410"/>
                    <a:pt x="4616" y="13410"/>
                  </a:cubicBezTo>
                  <a:lnTo>
                    <a:pt x="5468" y="11362"/>
                  </a:lnTo>
                  <a:cubicBezTo>
                    <a:pt x="5973" y="10139"/>
                    <a:pt x="6630" y="8460"/>
                    <a:pt x="7262" y="6803"/>
                  </a:cubicBezTo>
                  <a:cubicBezTo>
                    <a:pt x="8533" y="3479"/>
                    <a:pt x="9677" y="157"/>
                    <a:pt x="9677" y="157"/>
                  </a:cubicBezTo>
                  <a:lnTo>
                    <a:pt x="9677" y="157"/>
                  </a:lnTo>
                  <a:lnTo>
                    <a:pt x="8164" y="169"/>
                  </a:lnTo>
                  <a:cubicBezTo>
                    <a:pt x="8150" y="169"/>
                    <a:pt x="8136" y="169"/>
                    <a:pt x="8122" y="169"/>
                  </a:cubicBezTo>
                  <a:cubicBezTo>
                    <a:pt x="7545" y="169"/>
                    <a:pt x="6850" y="189"/>
                    <a:pt x="6113" y="189"/>
                  </a:cubicBezTo>
                  <a:cubicBezTo>
                    <a:pt x="5697" y="189"/>
                    <a:pt x="5267" y="182"/>
                    <a:pt x="4837" y="163"/>
                  </a:cubicBezTo>
                  <a:lnTo>
                    <a:pt x="1511" y="71"/>
                  </a:lnTo>
                  <a:cubicBezTo>
                    <a:pt x="1058" y="62"/>
                    <a:pt x="680" y="49"/>
                    <a:pt x="416" y="27"/>
                  </a:cubicBezTo>
                  <a:lnTo>
                    <a:pt x="1" y="1"/>
                  </a:ln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7140645" y="1714888"/>
              <a:ext cx="144754" cy="207415"/>
            </a:xfrm>
            <a:custGeom>
              <a:avLst/>
              <a:gdLst/>
              <a:ahLst/>
              <a:cxnLst/>
              <a:rect l="l" t="t" r="r" b="b"/>
              <a:pathLst>
                <a:path w="12560" h="17997" extrusionOk="0">
                  <a:moveTo>
                    <a:pt x="12559" y="0"/>
                  </a:moveTo>
                  <a:lnTo>
                    <a:pt x="12025" y="86"/>
                  </a:lnTo>
                  <a:cubicBezTo>
                    <a:pt x="11684" y="145"/>
                    <a:pt x="11196" y="215"/>
                    <a:pt x="10608" y="279"/>
                  </a:cubicBezTo>
                  <a:lnTo>
                    <a:pt x="6298" y="794"/>
                  </a:lnTo>
                  <a:lnTo>
                    <a:pt x="1971" y="1153"/>
                  </a:lnTo>
                  <a:cubicBezTo>
                    <a:pt x="1380" y="1210"/>
                    <a:pt x="887" y="1228"/>
                    <a:pt x="542" y="1243"/>
                  </a:cubicBezTo>
                  <a:lnTo>
                    <a:pt x="0" y="1268"/>
                  </a:lnTo>
                  <a:lnTo>
                    <a:pt x="1153" y="3919"/>
                  </a:lnTo>
                  <a:cubicBezTo>
                    <a:pt x="1854" y="5513"/>
                    <a:pt x="2815" y="7583"/>
                    <a:pt x="3821" y="9673"/>
                  </a:cubicBezTo>
                  <a:cubicBezTo>
                    <a:pt x="5818" y="13844"/>
                    <a:pt x="8033" y="17997"/>
                    <a:pt x="8033" y="17997"/>
                  </a:cubicBezTo>
                  <a:cubicBezTo>
                    <a:pt x="8033" y="17997"/>
                    <a:pt x="8358" y="16871"/>
                    <a:pt x="8846" y="15182"/>
                  </a:cubicBezTo>
                  <a:cubicBezTo>
                    <a:pt x="9323" y="13492"/>
                    <a:pt x="9932" y="11243"/>
                    <a:pt x="10497" y="8998"/>
                  </a:cubicBezTo>
                  <a:cubicBezTo>
                    <a:pt x="11066" y="6749"/>
                    <a:pt x="11589" y="4520"/>
                    <a:pt x="11961" y="2830"/>
                  </a:cubicBezTo>
                  <a:cubicBezTo>
                    <a:pt x="12319" y="1133"/>
                    <a:pt x="12559" y="0"/>
                    <a:pt x="12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7343531" y="1680094"/>
              <a:ext cx="108669" cy="162134"/>
            </a:xfrm>
            <a:custGeom>
              <a:avLst/>
              <a:gdLst/>
              <a:ahLst/>
              <a:cxnLst/>
              <a:rect l="l" t="t" r="r" b="b"/>
              <a:pathLst>
                <a:path w="9429" h="14068" extrusionOk="0">
                  <a:moveTo>
                    <a:pt x="9429" y="0"/>
                  </a:moveTo>
                  <a:lnTo>
                    <a:pt x="9028" y="111"/>
                  </a:lnTo>
                  <a:cubicBezTo>
                    <a:pt x="8776" y="187"/>
                    <a:pt x="8407" y="270"/>
                    <a:pt x="7966" y="374"/>
                  </a:cubicBezTo>
                  <a:lnTo>
                    <a:pt x="4734" y="1136"/>
                  </a:lnTo>
                  <a:cubicBezTo>
                    <a:pt x="3564" y="1437"/>
                    <a:pt x="2370" y="1623"/>
                    <a:pt x="1483" y="1812"/>
                  </a:cubicBezTo>
                  <a:lnTo>
                    <a:pt x="0" y="2103"/>
                  </a:lnTo>
                  <a:cubicBezTo>
                    <a:pt x="0" y="2103"/>
                    <a:pt x="1787" y="5128"/>
                    <a:pt x="3701" y="8128"/>
                  </a:cubicBezTo>
                  <a:cubicBezTo>
                    <a:pt x="4655" y="9625"/>
                    <a:pt x="5636" y="11131"/>
                    <a:pt x="6379" y="12234"/>
                  </a:cubicBezTo>
                  <a:lnTo>
                    <a:pt x="7627" y="14067"/>
                  </a:lnTo>
                  <a:cubicBezTo>
                    <a:pt x="7627" y="14067"/>
                    <a:pt x="8201" y="10528"/>
                    <a:pt x="8647" y="7019"/>
                  </a:cubicBezTo>
                  <a:cubicBezTo>
                    <a:pt x="8874" y="5264"/>
                    <a:pt x="9075" y="3516"/>
                    <a:pt x="9215" y="2208"/>
                  </a:cubicBezTo>
                  <a:lnTo>
                    <a:pt x="9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508419" y="1616361"/>
              <a:ext cx="138991" cy="213697"/>
            </a:xfrm>
            <a:custGeom>
              <a:avLst/>
              <a:gdLst/>
              <a:ahLst/>
              <a:cxnLst/>
              <a:rect l="l" t="t" r="r" b="b"/>
              <a:pathLst>
                <a:path w="12060" h="18542" extrusionOk="0">
                  <a:moveTo>
                    <a:pt x="11877" y="1"/>
                  </a:moveTo>
                  <a:lnTo>
                    <a:pt x="10048" y="738"/>
                  </a:lnTo>
                  <a:cubicBezTo>
                    <a:pt x="8960" y="1206"/>
                    <a:pt x="7464" y="1706"/>
                    <a:pt x="5985" y="2249"/>
                  </a:cubicBezTo>
                  <a:cubicBezTo>
                    <a:pt x="5240" y="2510"/>
                    <a:pt x="4506" y="2798"/>
                    <a:pt x="3801" y="3021"/>
                  </a:cubicBezTo>
                  <a:lnTo>
                    <a:pt x="1877" y="3632"/>
                  </a:lnTo>
                  <a:lnTo>
                    <a:pt x="0" y="4228"/>
                  </a:lnTo>
                  <a:cubicBezTo>
                    <a:pt x="0" y="4228"/>
                    <a:pt x="2745" y="7892"/>
                    <a:pt x="5704" y="11487"/>
                  </a:cubicBezTo>
                  <a:cubicBezTo>
                    <a:pt x="6441" y="12386"/>
                    <a:pt x="7187" y="13283"/>
                    <a:pt x="7896" y="14119"/>
                  </a:cubicBezTo>
                  <a:lnTo>
                    <a:pt x="9838" y="16365"/>
                  </a:lnTo>
                  <a:lnTo>
                    <a:pt x="11770" y="18541"/>
                  </a:lnTo>
                  <a:cubicBezTo>
                    <a:pt x="11770" y="18541"/>
                    <a:pt x="12008" y="13862"/>
                    <a:pt x="12034" y="9258"/>
                  </a:cubicBezTo>
                  <a:cubicBezTo>
                    <a:pt x="12059" y="4588"/>
                    <a:pt x="11877" y="1"/>
                    <a:pt x="1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7699239" y="1542636"/>
              <a:ext cx="118258" cy="162445"/>
            </a:xfrm>
            <a:custGeom>
              <a:avLst/>
              <a:gdLst/>
              <a:ahLst/>
              <a:cxnLst/>
              <a:rect l="l" t="t" r="r" b="b"/>
              <a:pathLst>
                <a:path w="10261" h="14095" extrusionOk="0">
                  <a:moveTo>
                    <a:pt x="8661" y="1"/>
                  </a:moveTo>
                  <a:lnTo>
                    <a:pt x="7329" y="717"/>
                  </a:lnTo>
                  <a:cubicBezTo>
                    <a:pt x="6927" y="929"/>
                    <a:pt x="6469" y="1195"/>
                    <a:pt x="5962" y="1445"/>
                  </a:cubicBezTo>
                  <a:lnTo>
                    <a:pt x="4367" y="2228"/>
                  </a:lnTo>
                  <a:cubicBezTo>
                    <a:pt x="3279" y="2756"/>
                    <a:pt x="2203" y="3308"/>
                    <a:pt x="1379" y="3686"/>
                  </a:cubicBezTo>
                  <a:lnTo>
                    <a:pt x="1" y="4303"/>
                  </a:lnTo>
                  <a:lnTo>
                    <a:pt x="1555" y="5876"/>
                  </a:lnTo>
                  <a:cubicBezTo>
                    <a:pt x="2493" y="6814"/>
                    <a:pt x="3765" y="8075"/>
                    <a:pt x="5040" y="9281"/>
                  </a:cubicBezTo>
                  <a:cubicBezTo>
                    <a:pt x="7593" y="11716"/>
                    <a:pt x="10261" y="14094"/>
                    <a:pt x="10261" y="14094"/>
                  </a:cubicBezTo>
                  <a:cubicBezTo>
                    <a:pt x="10261" y="14094"/>
                    <a:pt x="10186" y="13209"/>
                    <a:pt x="10074" y="11879"/>
                  </a:cubicBezTo>
                  <a:cubicBezTo>
                    <a:pt x="9952" y="10547"/>
                    <a:pt x="9790" y="8803"/>
                    <a:pt x="9583" y="7030"/>
                  </a:cubicBezTo>
                  <a:cubicBezTo>
                    <a:pt x="9178" y="3485"/>
                    <a:pt x="8661" y="1"/>
                    <a:pt x="8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7850228" y="1435303"/>
              <a:ext cx="170824" cy="207911"/>
            </a:xfrm>
            <a:custGeom>
              <a:avLst/>
              <a:gdLst/>
              <a:ahLst/>
              <a:cxnLst/>
              <a:rect l="l" t="t" r="r" b="b"/>
              <a:pathLst>
                <a:path w="14822" h="18040" extrusionOk="0">
                  <a:moveTo>
                    <a:pt x="10586" y="1"/>
                  </a:moveTo>
                  <a:cubicBezTo>
                    <a:pt x="10586" y="1"/>
                    <a:pt x="10429" y="119"/>
                    <a:pt x="10146" y="314"/>
                  </a:cubicBezTo>
                  <a:lnTo>
                    <a:pt x="8966" y="1125"/>
                  </a:lnTo>
                  <a:lnTo>
                    <a:pt x="7303" y="2276"/>
                  </a:lnTo>
                  <a:lnTo>
                    <a:pt x="6364" y="2926"/>
                  </a:lnTo>
                  <a:lnTo>
                    <a:pt x="5370" y="3561"/>
                  </a:lnTo>
                  <a:cubicBezTo>
                    <a:pt x="4035" y="4406"/>
                    <a:pt x="2716" y="5273"/>
                    <a:pt x="1703" y="5887"/>
                  </a:cubicBezTo>
                  <a:lnTo>
                    <a:pt x="1" y="6887"/>
                  </a:lnTo>
                  <a:lnTo>
                    <a:pt x="2239" y="8703"/>
                  </a:lnTo>
                  <a:cubicBezTo>
                    <a:pt x="3591" y="9787"/>
                    <a:pt x="5424" y="11233"/>
                    <a:pt x="7267" y="12605"/>
                  </a:cubicBezTo>
                  <a:cubicBezTo>
                    <a:pt x="10951" y="15382"/>
                    <a:pt x="14822" y="18040"/>
                    <a:pt x="14822" y="18040"/>
                  </a:cubicBezTo>
                  <a:cubicBezTo>
                    <a:pt x="14822" y="18040"/>
                    <a:pt x="14597" y="16899"/>
                    <a:pt x="14264" y="15189"/>
                  </a:cubicBezTo>
                  <a:cubicBezTo>
                    <a:pt x="13912" y="13474"/>
                    <a:pt x="13412" y="11186"/>
                    <a:pt x="12879" y="8929"/>
                  </a:cubicBezTo>
                  <a:cubicBezTo>
                    <a:pt x="12348" y="6669"/>
                    <a:pt x="11781" y="4434"/>
                    <a:pt x="11340" y="2769"/>
                  </a:cubicBezTo>
                  <a:cubicBezTo>
                    <a:pt x="10889" y="1108"/>
                    <a:pt x="10586" y="1"/>
                    <a:pt x="10586" y="1"/>
                  </a:cubicBez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8019104" y="1327683"/>
              <a:ext cx="141366" cy="153720"/>
            </a:xfrm>
            <a:custGeom>
              <a:avLst/>
              <a:gdLst/>
              <a:ahLst/>
              <a:cxnLst/>
              <a:rect l="l" t="t" r="r" b="b"/>
              <a:pathLst>
                <a:path w="12266" h="13338" extrusionOk="0">
                  <a:moveTo>
                    <a:pt x="7421" y="1"/>
                  </a:moveTo>
                  <a:lnTo>
                    <a:pt x="3768" y="3171"/>
                  </a:lnTo>
                  <a:lnTo>
                    <a:pt x="0" y="6205"/>
                  </a:lnTo>
                  <a:cubicBezTo>
                    <a:pt x="0" y="6205"/>
                    <a:pt x="2971" y="8065"/>
                    <a:pt x="6042" y="9843"/>
                  </a:cubicBezTo>
                  <a:cubicBezTo>
                    <a:pt x="9103" y="11632"/>
                    <a:pt x="12265" y="13337"/>
                    <a:pt x="12265" y="13337"/>
                  </a:cubicBezTo>
                  <a:cubicBezTo>
                    <a:pt x="12265" y="13337"/>
                    <a:pt x="11148" y="9923"/>
                    <a:pt x="9932" y="6593"/>
                  </a:cubicBezTo>
                  <a:cubicBezTo>
                    <a:pt x="8726" y="3253"/>
                    <a:pt x="7421" y="1"/>
                    <a:pt x="7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8147838" y="1182652"/>
              <a:ext cx="196017" cy="190773"/>
            </a:xfrm>
            <a:custGeom>
              <a:avLst/>
              <a:gdLst/>
              <a:ahLst/>
              <a:cxnLst/>
              <a:rect l="l" t="t" r="r" b="b"/>
              <a:pathLst>
                <a:path w="17008" h="16553" extrusionOk="0">
                  <a:moveTo>
                    <a:pt x="8632" y="1"/>
                  </a:moveTo>
                  <a:lnTo>
                    <a:pt x="7355" y="1499"/>
                  </a:lnTo>
                  <a:lnTo>
                    <a:pt x="4425" y="4694"/>
                  </a:lnTo>
                  <a:cubicBezTo>
                    <a:pt x="3900" y="5283"/>
                    <a:pt x="3341" y="5839"/>
                    <a:pt x="2819" y="6362"/>
                  </a:cubicBezTo>
                  <a:lnTo>
                    <a:pt x="1396" y="7797"/>
                  </a:lnTo>
                  <a:lnTo>
                    <a:pt x="389" y="8812"/>
                  </a:lnTo>
                  <a:cubicBezTo>
                    <a:pt x="150" y="9062"/>
                    <a:pt x="0" y="9189"/>
                    <a:pt x="0" y="9189"/>
                  </a:cubicBezTo>
                  <a:lnTo>
                    <a:pt x="715" y="9538"/>
                  </a:lnTo>
                  <a:lnTo>
                    <a:pt x="2593" y="10426"/>
                  </a:lnTo>
                  <a:cubicBezTo>
                    <a:pt x="4153" y="11155"/>
                    <a:pt x="6252" y="12107"/>
                    <a:pt x="8380" y="13030"/>
                  </a:cubicBezTo>
                  <a:cubicBezTo>
                    <a:pt x="10508" y="13956"/>
                    <a:pt x="12667" y="14846"/>
                    <a:pt x="14301" y="15501"/>
                  </a:cubicBezTo>
                  <a:lnTo>
                    <a:pt x="17008" y="16552"/>
                  </a:lnTo>
                  <a:cubicBezTo>
                    <a:pt x="17008" y="16552"/>
                    <a:pt x="15075" y="12270"/>
                    <a:pt x="12989" y="8153"/>
                  </a:cubicBezTo>
                  <a:cubicBezTo>
                    <a:pt x="11959" y="6099"/>
                    <a:pt x="10868" y="4048"/>
                    <a:pt x="10033" y="2523"/>
                  </a:cubicBezTo>
                  <a:cubicBezTo>
                    <a:pt x="9193" y="1010"/>
                    <a:pt x="8632" y="1"/>
                    <a:pt x="8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6577073" y="1154992"/>
              <a:ext cx="1694694" cy="580572"/>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30"/>
          <p:cNvGrpSpPr/>
          <p:nvPr/>
        </p:nvGrpSpPr>
        <p:grpSpPr>
          <a:xfrm rot="8809280" flipH="1">
            <a:off x="5353840" y="3468161"/>
            <a:ext cx="4156002" cy="1804947"/>
            <a:chOff x="6577073" y="1154992"/>
            <a:chExt cx="1766783" cy="767311"/>
          </a:xfrm>
        </p:grpSpPr>
        <p:sp>
          <p:nvSpPr>
            <p:cNvPr id="273" name="Google Shape;273;p30"/>
            <p:cNvSpPr/>
            <p:nvPr/>
          </p:nvSpPr>
          <p:spPr>
            <a:xfrm>
              <a:off x="6602935" y="1665734"/>
              <a:ext cx="107724" cy="162779"/>
            </a:xfrm>
            <a:custGeom>
              <a:avLst/>
              <a:gdLst/>
              <a:ahLst/>
              <a:cxnLst/>
              <a:rect l="l" t="t" r="r" b="b"/>
              <a:pathLst>
                <a:path w="9347" h="14124" extrusionOk="0">
                  <a:moveTo>
                    <a:pt x="1" y="0"/>
                  </a:moveTo>
                  <a:cubicBezTo>
                    <a:pt x="1" y="0"/>
                    <a:pt x="205" y="3516"/>
                    <a:pt x="537" y="7069"/>
                  </a:cubicBezTo>
                  <a:cubicBezTo>
                    <a:pt x="696" y="8854"/>
                    <a:pt x="896" y="10587"/>
                    <a:pt x="1052" y="11918"/>
                  </a:cubicBezTo>
                  <a:cubicBezTo>
                    <a:pt x="1216" y="13242"/>
                    <a:pt x="1325" y="14123"/>
                    <a:pt x="1325" y="14123"/>
                  </a:cubicBezTo>
                  <a:cubicBezTo>
                    <a:pt x="1325" y="14123"/>
                    <a:pt x="3448" y="11246"/>
                    <a:pt x="5443" y="8337"/>
                  </a:cubicBezTo>
                  <a:cubicBezTo>
                    <a:pt x="6442" y="6893"/>
                    <a:pt x="7426" y="5402"/>
                    <a:pt x="8150" y="4287"/>
                  </a:cubicBezTo>
                  <a:lnTo>
                    <a:pt x="9347" y="2427"/>
                  </a:lnTo>
                  <a:lnTo>
                    <a:pt x="7870" y="2111"/>
                  </a:lnTo>
                  <a:cubicBezTo>
                    <a:pt x="6988" y="1904"/>
                    <a:pt x="5822" y="1592"/>
                    <a:pt x="4652" y="1298"/>
                  </a:cubicBezTo>
                  <a:lnTo>
                    <a:pt x="2932" y="860"/>
                  </a:lnTo>
                  <a:cubicBezTo>
                    <a:pt x="2386" y="715"/>
                    <a:pt x="1882" y="553"/>
                    <a:pt x="1448" y="42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767592" y="1706049"/>
              <a:ext cx="144166" cy="208868"/>
            </a:xfrm>
            <a:custGeom>
              <a:avLst/>
              <a:gdLst/>
              <a:ahLst/>
              <a:cxnLst/>
              <a:rect l="l" t="t" r="r" b="b"/>
              <a:pathLst>
                <a:path w="12509" h="18123" extrusionOk="0">
                  <a:moveTo>
                    <a:pt x="0" y="1"/>
                  </a:moveTo>
                  <a:lnTo>
                    <a:pt x="0" y="1"/>
                  </a:lnTo>
                  <a:cubicBezTo>
                    <a:pt x="0" y="1"/>
                    <a:pt x="767" y="4526"/>
                    <a:pt x="1751" y="9088"/>
                  </a:cubicBezTo>
                  <a:cubicBezTo>
                    <a:pt x="2721" y="13600"/>
                    <a:pt x="3915" y="18122"/>
                    <a:pt x="3915" y="18122"/>
                  </a:cubicBezTo>
                  <a:lnTo>
                    <a:pt x="5357" y="15594"/>
                  </a:lnTo>
                  <a:lnTo>
                    <a:pt x="6798" y="12999"/>
                  </a:lnTo>
                  <a:cubicBezTo>
                    <a:pt x="7318" y="12043"/>
                    <a:pt x="7866" y="11005"/>
                    <a:pt x="8404" y="9976"/>
                  </a:cubicBezTo>
                  <a:cubicBezTo>
                    <a:pt x="10566" y="5850"/>
                    <a:pt x="12508" y="1703"/>
                    <a:pt x="12508" y="1703"/>
                  </a:cubicBezTo>
                  <a:lnTo>
                    <a:pt x="10545" y="1504"/>
                  </a:lnTo>
                  <a:lnTo>
                    <a:pt x="8531" y="1301"/>
                  </a:lnTo>
                  <a:cubicBezTo>
                    <a:pt x="7796" y="1216"/>
                    <a:pt x="7016" y="1094"/>
                    <a:pt x="6234" y="990"/>
                  </a:cubicBezTo>
                  <a:cubicBezTo>
                    <a:pt x="4672" y="770"/>
                    <a:pt x="3103" y="576"/>
                    <a:pt x="1943" y="34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6970801" y="1729007"/>
              <a:ext cx="111527" cy="154562"/>
            </a:xfrm>
            <a:custGeom>
              <a:avLst/>
              <a:gdLst/>
              <a:ahLst/>
              <a:cxnLst/>
              <a:rect l="l" t="t" r="r" b="b"/>
              <a:pathLst>
                <a:path w="9677" h="13411" extrusionOk="0">
                  <a:moveTo>
                    <a:pt x="1" y="1"/>
                  </a:moveTo>
                  <a:lnTo>
                    <a:pt x="659" y="2118"/>
                  </a:lnTo>
                  <a:cubicBezTo>
                    <a:pt x="1063" y="3375"/>
                    <a:pt x="1614" y="5043"/>
                    <a:pt x="2192" y="6717"/>
                  </a:cubicBezTo>
                  <a:cubicBezTo>
                    <a:pt x="3340" y="10062"/>
                    <a:pt x="4616" y="13410"/>
                    <a:pt x="4616" y="13410"/>
                  </a:cubicBezTo>
                  <a:lnTo>
                    <a:pt x="5468" y="11362"/>
                  </a:lnTo>
                  <a:cubicBezTo>
                    <a:pt x="5973" y="10139"/>
                    <a:pt x="6630" y="8460"/>
                    <a:pt x="7262" y="6803"/>
                  </a:cubicBezTo>
                  <a:cubicBezTo>
                    <a:pt x="8533" y="3479"/>
                    <a:pt x="9677" y="157"/>
                    <a:pt x="9677" y="157"/>
                  </a:cubicBezTo>
                  <a:lnTo>
                    <a:pt x="9677" y="157"/>
                  </a:lnTo>
                  <a:lnTo>
                    <a:pt x="8164" y="169"/>
                  </a:lnTo>
                  <a:cubicBezTo>
                    <a:pt x="8150" y="169"/>
                    <a:pt x="8136" y="169"/>
                    <a:pt x="8122" y="169"/>
                  </a:cubicBezTo>
                  <a:cubicBezTo>
                    <a:pt x="7545" y="169"/>
                    <a:pt x="6850" y="189"/>
                    <a:pt x="6113" y="189"/>
                  </a:cubicBezTo>
                  <a:cubicBezTo>
                    <a:pt x="5697" y="189"/>
                    <a:pt x="5267" y="182"/>
                    <a:pt x="4837" y="163"/>
                  </a:cubicBezTo>
                  <a:lnTo>
                    <a:pt x="1511" y="71"/>
                  </a:lnTo>
                  <a:cubicBezTo>
                    <a:pt x="1058" y="62"/>
                    <a:pt x="680" y="49"/>
                    <a:pt x="416" y="27"/>
                  </a:cubicBezTo>
                  <a:lnTo>
                    <a:pt x="1" y="1"/>
                  </a:ln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140645" y="1714888"/>
              <a:ext cx="144754" cy="207415"/>
            </a:xfrm>
            <a:custGeom>
              <a:avLst/>
              <a:gdLst/>
              <a:ahLst/>
              <a:cxnLst/>
              <a:rect l="l" t="t" r="r" b="b"/>
              <a:pathLst>
                <a:path w="12560" h="17997" extrusionOk="0">
                  <a:moveTo>
                    <a:pt x="12559" y="0"/>
                  </a:moveTo>
                  <a:lnTo>
                    <a:pt x="12025" y="86"/>
                  </a:lnTo>
                  <a:cubicBezTo>
                    <a:pt x="11684" y="145"/>
                    <a:pt x="11196" y="215"/>
                    <a:pt x="10608" y="279"/>
                  </a:cubicBezTo>
                  <a:lnTo>
                    <a:pt x="6298" y="794"/>
                  </a:lnTo>
                  <a:lnTo>
                    <a:pt x="1971" y="1153"/>
                  </a:lnTo>
                  <a:cubicBezTo>
                    <a:pt x="1380" y="1210"/>
                    <a:pt x="887" y="1228"/>
                    <a:pt x="542" y="1243"/>
                  </a:cubicBezTo>
                  <a:lnTo>
                    <a:pt x="0" y="1268"/>
                  </a:lnTo>
                  <a:lnTo>
                    <a:pt x="1153" y="3919"/>
                  </a:lnTo>
                  <a:cubicBezTo>
                    <a:pt x="1854" y="5513"/>
                    <a:pt x="2815" y="7583"/>
                    <a:pt x="3821" y="9673"/>
                  </a:cubicBezTo>
                  <a:cubicBezTo>
                    <a:pt x="5818" y="13844"/>
                    <a:pt x="8033" y="17997"/>
                    <a:pt x="8033" y="17997"/>
                  </a:cubicBezTo>
                  <a:cubicBezTo>
                    <a:pt x="8033" y="17997"/>
                    <a:pt x="8358" y="16871"/>
                    <a:pt x="8846" y="15182"/>
                  </a:cubicBezTo>
                  <a:cubicBezTo>
                    <a:pt x="9323" y="13492"/>
                    <a:pt x="9932" y="11243"/>
                    <a:pt x="10497" y="8998"/>
                  </a:cubicBezTo>
                  <a:cubicBezTo>
                    <a:pt x="11066" y="6749"/>
                    <a:pt x="11589" y="4520"/>
                    <a:pt x="11961" y="2830"/>
                  </a:cubicBezTo>
                  <a:cubicBezTo>
                    <a:pt x="12319" y="1133"/>
                    <a:pt x="12559" y="0"/>
                    <a:pt x="12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343531" y="1680094"/>
              <a:ext cx="108669" cy="162134"/>
            </a:xfrm>
            <a:custGeom>
              <a:avLst/>
              <a:gdLst/>
              <a:ahLst/>
              <a:cxnLst/>
              <a:rect l="l" t="t" r="r" b="b"/>
              <a:pathLst>
                <a:path w="9429" h="14068" extrusionOk="0">
                  <a:moveTo>
                    <a:pt x="9429" y="0"/>
                  </a:moveTo>
                  <a:lnTo>
                    <a:pt x="9028" y="111"/>
                  </a:lnTo>
                  <a:cubicBezTo>
                    <a:pt x="8776" y="187"/>
                    <a:pt x="8407" y="270"/>
                    <a:pt x="7966" y="374"/>
                  </a:cubicBezTo>
                  <a:lnTo>
                    <a:pt x="4734" y="1136"/>
                  </a:lnTo>
                  <a:cubicBezTo>
                    <a:pt x="3564" y="1437"/>
                    <a:pt x="2370" y="1623"/>
                    <a:pt x="1483" y="1812"/>
                  </a:cubicBezTo>
                  <a:lnTo>
                    <a:pt x="0" y="2103"/>
                  </a:lnTo>
                  <a:cubicBezTo>
                    <a:pt x="0" y="2103"/>
                    <a:pt x="1787" y="5128"/>
                    <a:pt x="3701" y="8128"/>
                  </a:cubicBezTo>
                  <a:cubicBezTo>
                    <a:pt x="4655" y="9625"/>
                    <a:pt x="5636" y="11131"/>
                    <a:pt x="6379" y="12234"/>
                  </a:cubicBezTo>
                  <a:lnTo>
                    <a:pt x="7627" y="14067"/>
                  </a:lnTo>
                  <a:cubicBezTo>
                    <a:pt x="7627" y="14067"/>
                    <a:pt x="8201" y="10528"/>
                    <a:pt x="8647" y="7019"/>
                  </a:cubicBezTo>
                  <a:cubicBezTo>
                    <a:pt x="8874" y="5264"/>
                    <a:pt x="9075" y="3516"/>
                    <a:pt x="9215" y="2208"/>
                  </a:cubicBezTo>
                  <a:lnTo>
                    <a:pt x="9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7508419" y="1616361"/>
              <a:ext cx="138991" cy="213697"/>
            </a:xfrm>
            <a:custGeom>
              <a:avLst/>
              <a:gdLst/>
              <a:ahLst/>
              <a:cxnLst/>
              <a:rect l="l" t="t" r="r" b="b"/>
              <a:pathLst>
                <a:path w="12060" h="18542" extrusionOk="0">
                  <a:moveTo>
                    <a:pt x="11877" y="1"/>
                  </a:moveTo>
                  <a:lnTo>
                    <a:pt x="10048" y="738"/>
                  </a:lnTo>
                  <a:cubicBezTo>
                    <a:pt x="8960" y="1206"/>
                    <a:pt x="7464" y="1706"/>
                    <a:pt x="5985" y="2249"/>
                  </a:cubicBezTo>
                  <a:cubicBezTo>
                    <a:pt x="5240" y="2510"/>
                    <a:pt x="4506" y="2798"/>
                    <a:pt x="3801" y="3021"/>
                  </a:cubicBezTo>
                  <a:lnTo>
                    <a:pt x="1877" y="3632"/>
                  </a:lnTo>
                  <a:lnTo>
                    <a:pt x="0" y="4228"/>
                  </a:lnTo>
                  <a:cubicBezTo>
                    <a:pt x="0" y="4228"/>
                    <a:pt x="2745" y="7892"/>
                    <a:pt x="5704" y="11487"/>
                  </a:cubicBezTo>
                  <a:cubicBezTo>
                    <a:pt x="6441" y="12386"/>
                    <a:pt x="7187" y="13283"/>
                    <a:pt x="7896" y="14119"/>
                  </a:cubicBezTo>
                  <a:lnTo>
                    <a:pt x="9838" y="16365"/>
                  </a:lnTo>
                  <a:lnTo>
                    <a:pt x="11770" y="18541"/>
                  </a:lnTo>
                  <a:cubicBezTo>
                    <a:pt x="11770" y="18541"/>
                    <a:pt x="12008" y="13862"/>
                    <a:pt x="12034" y="9258"/>
                  </a:cubicBezTo>
                  <a:cubicBezTo>
                    <a:pt x="12059" y="4588"/>
                    <a:pt x="11877" y="1"/>
                    <a:pt x="1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7699239" y="1542636"/>
              <a:ext cx="118258" cy="162445"/>
            </a:xfrm>
            <a:custGeom>
              <a:avLst/>
              <a:gdLst/>
              <a:ahLst/>
              <a:cxnLst/>
              <a:rect l="l" t="t" r="r" b="b"/>
              <a:pathLst>
                <a:path w="10261" h="14095" extrusionOk="0">
                  <a:moveTo>
                    <a:pt x="8661" y="1"/>
                  </a:moveTo>
                  <a:lnTo>
                    <a:pt x="7329" y="717"/>
                  </a:lnTo>
                  <a:cubicBezTo>
                    <a:pt x="6927" y="929"/>
                    <a:pt x="6469" y="1195"/>
                    <a:pt x="5962" y="1445"/>
                  </a:cubicBezTo>
                  <a:lnTo>
                    <a:pt x="4367" y="2228"/>
                  </a:lnTo>
                  <a:cubicBezTo>
                    <a:pt x="3279" y="2756"/>
                    <a:pt x="2203" y="3308"/>
                    <a:pt x="1379" y="3686"/>
                  </a:cubicBezTo>
                  <a:lnTo>
                    <a:pt x="1" y="4303"/>
                  </a:lnTo>
                  <a:lnTo>
                    <a:pt x="1555" y="5876"/>
                  </a:lnTo>
                  <a:cubicBezTo>
                    <a:pt x="2493" y="6814"/>
                    <a:pt x="3765" y="8075"/>
                    <a:pt x="5040" y="9281"/>
                  </a:cubicBezTo>
                  <a:cubicBezTo>
                    <a:pt x="7593" y="11716"/>
                    <a:pt x="10261" y="14094"/>
                    <a:pt x="10261" y="14094"/>
                  </a:cubicBezTo>
                  <a:cubicBezTo>
                    <a:pt x="10261" y="14094"/>
                    <a:pt x="10186" y="13209"/>
                    <a:pt x="10074" y="11879"/>
                  </a:cubicBezTo>
                  <a:cubicBezTo>
                    <a:pt x="9952" y="10547"/>
                    <a:pt x="9790" y="8803"/>
                    <a:pt x="9583" y="7030"/>
                  </a:cubicBezTo>
                  <a:cubicBezTo>
                    <a:pt x="9178" y="3485"/>
                    <a:pt x="8661" y="1"/>
                    <a:pt x="8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7850228" y="1435303"/>
              <a:ext cx="170824" cy="207911"/>
            </a:xfrm>
            <a:custGeom>
              <a:avLst/>
              <a:gdLst/>
              <a:ahLst/>
              <a:cxnLst/>
              <a:rect l="l" t="t" r="r" b="b"/>
              <a:pathLst>
                <a:path w="14822" h="18040" extrusionOk="0">
                  <a:moveTo>
                    <a:pt x="10586" y="1"/>
                  </a:moveTo>
                  <a:cubicBezTo>
                    <a:pt x="10586" y="1"/>
                    <a:pt x="10429" y="119"/>
                    <a:pt x="10146" y="314"/>
                  </a:cubicBezTo>
                  <a:lnTo>
                    <a:pt x="8966" y="1125"/>
                  </a:lnTo>
                  <a:lnTo>
                    <a:pt x="7303" y="2276"/>
                  </a:lnTo>
                  <a:lnTo>
                    <a:pt x="6364" y="2926"/>
                  </a:lnTo>
                  <a:lnTo>
                    <a:pt x="5370" y="3561"/>
                  </a:lnTo>
                  <a:cubicBezTo>
                    <a:pt x="4035" y="4406"/>
                    <a:pt x="2716" y="5273"/>
                    <a:pt x="1703" y="5887"/>
                  </a:cubicBezTo>
                  <a:lnTo>
                    <a:pt x="1" y="6887"/>
                  </a:lnTo>
                  <a:lnTo>
                    <a:pt x="2239" y="8703"/>
                  </a:lnTo>
                  <a:cubicBezTo>
                    <a:pt x="3591" y="9787"/>
                    <a:pt x="5424" y="11233"/>
                    <a:pt x="7267" y="12605"/>
                  </a:cubicBezTo>
                  <a:cubicBezTo>
                    <a:pt x="10951" y="15382"/>
                    <a:pt x="14822" y="18040"/>
                    <a:pt x="14822" y="18040"/>
                  </a:cubicBezTo>
                  <a:cubicBezTo>
                    <a:pt x="14822" y="18040"/>
                    <a:pt x="14597" y="16899"/>
                    <a:pt x="14264" y="15189"/>
                  </a:cubicBezTo>
                  <a:cubicBezTo>
                    <a:pt x="13912" y="13474"/>
                    <a:pt x="13412" y="11186"/>
                    <a:pt x="12879" y="8929"/>
                  </a:cubicBezTo>
                  <a:cubicBezTo>
                    <a:pt x="12348" y="6669"/>
                    <a:pt x="11781" y="4434"/>
                    <a:pt x="11340" y="2769"/>
                  </a:cubicBezTo>
                  <a:cubicBezTo>
                    <a:pt x="10889" y="1108"/>
                    <a:pt x="10586" y="1"/>
                    <a:pt x="10586" y="1"/>
                  </a:cubicBez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8019104" y="1327683"/>
              <a:ext cx="141366" cy="153720"/>
            </a:xfrm>
            <a:custGeom>
              <a:avLst/>
              <a:gdLst/>
              <a:ahLst/>
              <a:cxnLst/>
              <a:rect l="l" t="t" r="r" b="b"/>
              <a:pathLst>
                <a:path w="12266" h="13338" extrusionOk="0">
                  <a:moveTo>
                    <a:pt x="7421" y="1"/>
                  </a:moveTo>
                  <a:lnTo>
                    <a:pt x="3768" y="3171"/>
                  </a:lnTo>
                  <a:lnTo>
                    <a:pt x="0" y="6205"/>
                  </a:lnTo>
                  <a:cubicBezTo>
                    <a:pt x="0" y="6205"/>
                    <a:pt x="2971" y="8065"/>
                    <a:pt x="6042" y="9843"/>
                  </a:cubicBezTo>
                  <a:cubicBezTo>
                    <a:pt x="9103" y="11632"/>
                    <a:pt x="12265" y="13337"/>
                    <a:pt x="12265" y="13337"/>
                  </a:cubicBezTo>
                  <a:cubicBezTo>
                    <a:pt x="12265" y="13337"/>
                    <a:pt x="11148" y="9923"/>
                    <a:pt x="9932" y="6593"/>
                  </a:cubicBezTo>
                  <a:cubicBezTo>
                    <a:pt x="8726" y="3253"/>
                    <a:pt x="7421" y="1"/>
                    <a:pt x="7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8147838" y="1182652"/>
              <a:ext cx="196017" cy="190773"/>
            </a:xfrm>
            <a:custGeom>
              <a:avLst/>
              <a:gdLst/>
              <a:ahLst/>
              <a:cxnLst/>
              <a:rect l="l" t="t" r="r" b="b"/>
              <a:pathLst>
                <a:path w="17008" h="16553" extrusionOk="0">
                  <a:moveTo>
                    <a:pt x="8632" y="1"/>
                  </a:moveTo>
                  <a:lnTo>
                    <a:pt x="7355" y="1499"/>
                  </a:lnTo>
                  <a:lnTo>
                    <a:pt x="4425" y="4694"/>
                  </a:lnTo>
                  <a:cubicBezTo>
                    <a:pt x="3900" y="5283"/>
                    <a:pt x="3341" y="5839"/>
                    <a:pt x="2819" y="6362"/>
                  </a:cubicBezTo>
                  <a:lnTo>
                    <a:pt x="1396" y="7797"/>
                  </a:lnTo>
                  <a:lnTo>
                    <a:pt x="389" y="8812"/>
                  </a:lnTo>
                  <a:cubicBezTo>
                    <a:pt x="150" y="9062"/>
                    <a:pt x="0" y="9189"/>
                    <a:pt x="0" y="9189"/>
                  </a:cubicBezTo>
                  <a:lnTo>
                    <a:pt x="715" y="9538"/>
                  </a:lnTo>
                  <a:lnTo>
                    <a:pt x="2593" y="10426"/>
                  </a:lnTo>
                  <a:cubicBezTo>
                    <a:pt x="4153" y="11155"/>
                    <a:pt x="6252" y="12107"/>
                    <a:pt x="8380" y="13030"/>
                  </a:cubicBezTo>
                  <a:cubicBezTo>
                    <a:pt x="10508" y="13956"/>
                    <a:pt x="12667" y="14846"/>
                    <a:pt x="14301" y="15501"/>
                  </a:cubicBezTo>
                  <a:lnTo>
                    <a:pt x="17008" y="16552"/>
                  </a:lnTo>
                  <a:cubicBezTo>
                    <a:pt x="17008" y="16552"/>
                    <a:pt x="15075" y="12270"/>
                    <a:pt x="12989" y="8153"/>
                  </a:cubicBezTo>
                  <a:cubicBezTo>
                    <a:pt x="11959" y="6099"/>
                    <a:pt x="10868" y="4048"/>
                    <a:pt x="10033" y="2523"/>
                  </a:cubicBezTo>
                  <a:cubicBezTo>
                    <a:pt x="9193" y="1010"/>
                    <a:pt x="8632" y="1"/>
                    <a:pt x="8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6577073" y="1154992"/>
              <a:ext cx="1694694" cy="580572"/>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0"/>
          <p:cNvGrpSpPr/>
          <p:nvPr/>
        </p:nvGrpSpPr>
        <p:grpSpPr>
          <a:xfrm rot="-1990720" flipH="1">
            <a:off x="-512622" y="-221044"/>
            <a:ext cx="4156002" cy="1804947"/>
            <a:chOff x="6577073" y="1154992"/>
            <a:chExt cx="1766783" cy="767311"/>
          </a:xfrm>
        </p:grpSpPr>
        <p:sp>
          <p:nvSpPr>
            <p:cNvPr id="285" name="Google Shape;285;p30"/>
            <p:cNvSpPr/>
            <p:nvPr/>
          </p:nvSpPr>
          <p:spPr>
            <a:xfrm>
              <a:off x="6602935" y="1665734"/>
              <a:ext cx="107724" cy="162779"/>
            </a:xfrm>
            <a:custGeom>
              <a:avLst/>
              <a:gdLst/>
              <a:ahLst/>
              <a:cxnLst/>
              <a:rect l="l" t="t" r="r" b="b"/>
              <a:pathLst>
                <a:path w="9347" h="14124" extrusionOk="0">
                  <a:moveTo>
                    <a:pt x="1" y="0"/>
                  </a:moveTo>
                  <a:cubicBezTo>
                    <a:pt x="1" y="0"/>
                    <a:pt x="205" y="3516"/>
                    <a:pt x="537" y="7069"/>
                  </a:cubicBezTo>
                  <a:cubicBezTo>
                    <a:pt x="696" y="8854"/>
                    <a:pt x="896" y="10587"/>
                    <a:pt x="1052" y="11918"/>
                  </a:cubicBezTo>
                  <a:cubicBezTo>
                    <a:pt x="1216" y="13242"/>
                    <a:pt x="1325" y="14123"/>
                    <a:pt x="1325" y="14123"/>
                  </a:cubicBezTo>
                  <a:cubicBezTo>
                    <a:pt x="1325" y="14123"/>
                    <a:pt x="3448" y="11246"/>
                    <a:pt x="5443" y="8337"/>
                  </a:cubicBezTo>
                  <a:cubicBezTo>
                    <a:pt x="6442" y="6893"/>
                    <a:pt x="7426" y="5402"/>
                    <a:pt x="8150" y="4287"/>
                  </a:cubicBezTo>
                  <a:lnTo>
                    <a:pt x="9347" y="2427"/>
                  </a:lnTo>
                  <a:lnTo>
                    <a:pt x="7870" y="2111"/>
                  </a:lnTo>
                  <a:cubicBezTo>
                    <a:pt x="6988" y="1904"/>
                    <a:pt x="5822" y="1592"/>
                    <a:pt x="4652" y="1298"/>
                  </a:cubicBezTo>
                  <a:lnTo>
                    <a:pt x="2932" y="860"/>
                  </a:lnTo>
                  <a:cubicBezTo>
                    <a:pt x="2386" y="715"/>
                    <a:pt x="1882" y="553"/>
                    <a:pt x="1448" y="429"/>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6767592" y="1706049"/>
              <a:ext cx="144166" cy="208868"/>
            </a:xfrm>
            <a:custGeom>
              <a:avLst/>
              <a:gdLst/>
              <a:ahLst/>
              <a:cxnLst/>
              <a:rect l="l" t="t" r="r" b="b"/>
              <a:pathLst>
                <a:path w="12509" h="18123" extrusionOk="0">
                  <a:moveTo>
                    <a:pt x="0" y="1"/>
                  </a:moveTo>
                  <a:lnTo>
                    <a:pt x="0" y="1"/>
                  </a:lnTo>
                  <a:cubicBezTo>
                    <a:pt x="0" y="1"/>
                    <a:pt x="767" y="4526"/>
                    <a:pt x="1751" y="9088"/>
                  </a:cubicBezTo>
                  <a:cubicBezTo>
                    <a:pt x="2721" y="13600"/>
                    <a:pt x="3915" y="18122"/>
                    <a:pt x="3915" y="18122"/>
                  </a:cubicBezTo>
                  <a:lnTo>
                    <a:pt x="5357" y="15594"/>
                  </a:lnTo>
                  <a:lnTo>
                    <a:pt x="6798" y="12999"/>
                  </a:lnTo>
                  <a:cubicBezTo>
                    <a:pt x="7318" y="12043"/>
                    <a:pt x="7866" y="11005"/>
                    <a:pt x="8404" y="9976"/>
                  </a:cubicBezTo>
                  <a:cubicBezTo>
                    <a:pt x="10566" y="5850"/>
                    <a:pt x="12508" y="1703"/>
                    <a:pt x="12508" y="1703"/>
                  </a:cubicBezTo>
                  <a:lnTo>
                    <a:pt x="10545" y="1504"/>
                  </a:lnTo>
                  <a:lnTo>
                    <a:pt x="8531" y="1301"/>
                  </a:lnTo>
                  <a:cubicBezTo>
                    <a:pt x="7796" y="1216"/>
                    <a:pt x="7016" y="1094"/>
                    <a:pt x="6234" y="990"/>
                  </a:cubicBezTo>
                  <a:cubicBezTo>
                    <a:pt x="4672" y="770"/>
                    <a:pt x="3103" y="576"/>
                    <a:pt x="1943" y="34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6970801" y="1729007"/>
              <a:ext cx="111527" cy="154562"/>
            </a:xfrm>
            <a:custGeom>
              <a:avLst/>
              <a:gdLst/>
              <a:ahLst/>
              <a:cxnLst/>
              <a:rect l="l" t="t" r="r" b="b"/>
              <a:pathLst>
                <a:path w="9677" h="13411" extrusionOk="0">
                  <a:moveTo>
                    <a:pt x="1" y="1"/>
                  </a:moveTo>
                  <a:lnTo>
                    <a:pt x="659" y="2118"/>
                  </a:lnTo>
                  <a:cubicBezTo>
                    <a:pt x="1063" y="3375"/>
                    <a:pt x="1614" y="5043"/>
                    <a:pt x="2192" y="6717"/>
                  </a:cubicBezTo>
                  <a:cubicBezTo>
                    <a:pt x="3340" y="10062"/>
                    <a:pt x="4616" y="13410"/>
                    <a:pt x="4616" y="13410"/>
                  </a:cubicBezTo>
                  <a:lnTo>
                    <a:pt x="5468" y="11362"/>
                  </a:lnTo>
                  <a:cubicBezTo>
                    <a:pt x="5973" y="10139"/>
                    <a:pt x="6630" y="8460"/>
                    <a:pt x="7262" y="6803"/>
                  </a:cubicBezTo>
                  <a:cubicBezTo>
                    <a:pt x="8533" y="3479"/>
                    <a:pt x="9677" y="157"/>
                    <a:pt x="9677" y="157"/>
                  </a:cubicBezTo>
                  <a:lnTo>
                    <a:pt x="9677" y="157"/>
                  </a:lnTo>
                  <a:lnTo>
                    <a:pt x="8164" y="169"/>
                  </a:lnTo>
                  <a:cubicBezTo>
                    <a:pt x="8150" y="169"/>
                    <a:pt x="8136" y="169"/>
                    <a:pt x="8122" y="169"/>
                  </a:cubicBezTo>
                  <a:cubicBezTo>
                    <a:pt x="7545" y="169"/>
                    <a:pt x="6850" y="189"/>
                    <a:pt x="6113" y="189"/>
                  </a:cubicBezTo>
                  <a:cubicBezTo>
                    <a:pt x="5697" y="189"/>
                    <a:pt x="5267" y="182"/>
                    <a:pt x="4837" y="163"/>
                  </a:cubicBezTo>
                  <a:lnTo>
                    <a:pt x="1511" y="71"/>
                  </a:lnTo>
                  <a:cubicBezTo>
                    <a:pt x="1058" y="62"/>
                    <a:pt x="680" y="49"/>
                    <a:pt x="416" y="27"/>
                  </a:cubicBezTo>
                  <a:lnTo>
                    <a:pt x="1" y="1"/>
                  </a:ln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140645" y="1714888"/>
              <a:ext cx="144754" cy="207415"/>
            </a:xfrm>
            <a:custGeom>
              <a:avLst/>
              <a:gdLst/>
              <a:ahLst/>
              <a:cxnLst/>
              <a:rect l="l" t="t" r="r" b="b"/>
              <a:pathLst>
                <a:path w="12560" h="17997" extrusionOk="0">
                  <a:moveTo>
                    <a:pt x="12559" y="0"/>
                  </a:moveTo>
                  <a:lnTo>
                    <a:pt x="12025" y="86"/>
                  </a:lnTo>
                  <a:cubicBezTo>
                    <a:pt x="11684" y="145"/>
                    <a:pt x="11196" y="215"/>
                    <a:pt x="10608" y="279"/>
                  </a:cubicBezTo>
                  <a:lnTo>
                    <a:pt x="6298" y="794"/>
                  </a:lnTo>
                  <a:lnTo>
                    <a:pt x="1971" y="1153"/>
                  </a:lnTo>
                  <a:cubicBezTo>
                    <a:pt x="1380" y="1210"/>
                    <a:pt x="887" y="1228"/>
                    <a:pt x="542" y="1243"/>
                  </a:cubicBezTo>
                  <a:lnTo>
                    <a:pt x="0" y="1268"/>
                  </a:lnTo>
                  <a:lnTo>
                    <a:pt x="1153" y="3919"/>
                  </a:lnTo>
                  <a:cubicBezTo>
                    <a:pt x="1854" y="5513"/>
                    <a:pt x="2815" y="7583"/>
                    <a:pt x="3821" y="9673"/>
                  </a:cubicBezTo>
                  <a:cubicBezTo>
                    <a:pt x="5818" y="13844"/>
                    <a:pt x="8033" y="17997"/>
                    <a:pt x="8033" y="17997"/>
                  </a:cubicBezTo>
                  <a:cubicBezTo>
                    <a:pt x="8033" y="17997"/>
                    <a:pt x="8358" y="16871"/>
                    <a:pt x="8846" y="15182"/>
                  </a:cubicBezTo>
                  <a:cubicBezTo>
                    <a:pt x="9323" y="13492"/>
                    <a:pt x="9932" y="11243"/>
                    <a:pt x="10497" y="8998"/>
                  </a:cubicBezTo>
                  <a:cubicBezTo>
                    <a:pt x="11066" y="6749"/>
                    <a:pt x="11589" y="4520"/>
                    <a:pt x="11961" y="2830"/>
                  </a:cubicBezTo>
                  <a:cubicBezTo>
                    <a:pt x="12319" y="1133"/>
                    <a:pt x="12559" y="0"/>
                    <a:pt x="12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7343531" y="1680094"/>
              <a:ext cx="108669" cy="162134"/>
            </a:xfrm>
            <a:custGeom>
              <a:avLst/>
              <a:gdLst/>
              <a:ahLst/>
              <a:cxnLst/>
              <a:rect l="l" t="t" r="r" b="b"/>
              <a:pathLst>
                <a:path w="9429" h="14068" extrusionOk="0">
                  <a:moveTo>
                    <a:pt x="9429" y="0"/>
                  </a:moveTo>
                  <a:lnTo>
                    <a:pt x="9028" y="111"/>
                  </a:lnTo>
                  <a:cubicBezTo>
                    <a:pt x="8776" y="187"/>
                    <a:pt x="8407" y="270"/>
                    <a:pt x="7966" y="374"/>
                  </a:cubicBezTo>
                  <a:lnTo>
                    <a:pt x="4734" y="1136"/>
                  </a:lnTo>
                  <a:cubicBezTo>
                    <a:pt x="3564" y="1437"/>
                    <a:pt x="2370" y="1623"/>
                    <a:pt x="1483" y="1812"/>
                  </a:cubicBezTo>
                  <a:lnTo>
                    <a:pt x="0" y="2103"/>
                  </a:lnTo>
                  <a:cubicBezTo>
                    <a:pt x="0" y="2103"/>
                    <a:pt x="1787" y="5128"/>
                    <a:pt x="3701" y="8128"/>
                  </a:cubicBezTo>
                  <a:cubicBezTo>
                    <a:pt x="4655" y="9625"/>
                    <a:pt x="5636" y="11131"/>
                    <a:pt x="6379" y="12234"/>
                  </a:cubicBezTo>
                  <a:lnTo>
                    <a:pt x="7627" y="14067"/>
                  </a:lnTo>
                  <a:cubicBezTo>
                    <a:pt x="7627" y="14067"/>
                    <a:pt x="8201" y="10528"/>
                    <a:pt x="8647" y="7019"/>
                  </a:cubicBezTo>
                  <a:cubicBezTo>
                    <a:pt x="8874" y="5264"/>
                    <a:pt x="9075" y="3516"/>
                    <a:pt x="9215" y="2208"/>
                  </a:cubicBezTo>
                  <a:lnTo>
                    <a:pt x="94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7508419" y="1616361"/>
              <a:ext cx="138991" cy="213697"/>
            </a:xfrm>
            <a:custGeom>
              <a:avLst/>
              <a:gdLst/>
              <a:ahLst/>
              <a:cxnLst/>
              <a:rect l="l" t="t" r="r" b="b"/>
              <a:pathLst>
                <a:path w="12060" h="18542" extrusionOk="0">
                  <a:moveTo>
                    <a:pt x="11877" y="1"/>
                  </a:moveTo>
                  <a:lnTo>
                    <a:pt x="10048" y="738"/>
                  </a:lnTo>
                  <a:cubicBezTo>
                    <a:pt x="8960" y="1206"/>
                    <a:pt x="7464" y="1706"/>
                    <a:pt x="5985" y="2249"/>
                  </a:cubicBezTo>
                  <a:cubicBezTo>
                    <a:pt x="5240" y="2510"/>
                    <a:pt x="4506" y="2798"/>
                    <a:pt x="3801" y="3021"/>
                  </a:cubicBezTo>
                  <a:lnTo>
                    <a:pt x="1877" y="3632"/>
                  </a:lnTo>
                  <a:lnTo>
                    <a:pt x="0" y="4228"/>
                  </a:lnTo>
                  <a:cubicBezTo>
                    <a:pt x="0" y="4228"/>
                    <a:pt x="2745" y="7892"/>
                    <a:pt x="5704" y="11487"/>
                  </a:cubicBezTo>
                  <a:cubicBezTo>
                    <a:pt x="6441" y="12386"/>
                    <a:pt x="7187" y="13283"/>
                    <a:pt x="7896" y="14119"/>
                  </a:cubicBezTo>
                  <a:lnTo>
                    <a:pt x="9838" y="16365"/>
                  </a:lnTo>
                  <a:lnTo>
                    <a:pt x="11770" y="18541"/>
                  </a:lnTo>
                  <a:cubicBezTo>
                    <a:pt x="11770" y="18541"/>
                    <a:pt x="12008" y="13862"/>
                    <a:pt x="12034" y="9258"/>
                  </a:cubicBezTo>
                  <a:cubicBezTo>
                    <a:pt x="12059" y="4588"/>
                    <a:pt x="11877" y="1"/>
                    <a:pt x="11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7699239" y="1542636"/>
              <a:ext cx="118258" cy="162445"/>
            </a:xfrm>
            <a:custGeom>
              <a:avLst/>
              <a:gdLst/>
              <a:ahLst/>
              <a:cxnLst/>
              <a:rect l="l" t="t" r="r" b="b"/>
              <a:pathLst>
                <a:path w="10261" h="14095" extrusionOk="0">
                  <a:moveTo>
                    <a:pt x="8661" y="1"/>
                  </a:moveTo>
                  <a:lnTo>
                    <a:pt x="7329" y="717"/>
                  </a:lnTo>
                  <a:cubicBezTo>
                    <a:pt x="6927" y="929"/>
                    <a:pt x="6469" y="1195"/>
                    <a:pt x="5962" y="1445"/>
                  </a:cubicBezTo>
                  <a:lnTo>
                    <a:pt x="4367" y="2228"/>
                  </a:lnTo>
                  <a:cubicBezTo>
                    <a:pt x="3279" y="2756"/>
                    <a:pt x="2203" y="3308"/>
                    <a:pt x="1379" y="3686"/>
                  </a:cubicBezTo>
                  <a:lnTo>
                    <a:pt x="1" y="4303"/>
                  </a:lnTo>
                  <a:lnTo>
                    <a:pt x="1555" y="5876"/>
                  </a:lnTo>
                  <a:cubicBezTo>
                    <a:pt x="2493" y="6814"/>
                    <a:pt x="3765" y="8075"/>
                    <a:pt x="5040" y="9281"/>
                  </a:cubicBezTo>
                  <a:cubicBezTo>
                    <a:pt x="7593" y="11716"/>
                    <a:pt x="10261" y="14094"/>
                    <a:pt x="10261" y="14094"/>
                  </a:cubicBezTo>
                  <a:cubicBezTo>
                    <a:pt x="10261" y="14094"/>
                    <a:pt x="10186" y="13209"/>
                    <a:pt x="10074" y="11879"/>
                  </a:cubicBezTo>
                  <a:cubicBezTo>
                    <a:pt x="9952" y="10547"/>
                    <a:pt x="9790" y="8803"/>
                    <a:pt x="9583" y="7030"/>
                  </a:cubicBezTo>
                  <a:cubicBezTo>
                    <a:pt x="9178" y="3485"/>
                    <a:pt x="8661" y="1"/>
                    <a:pt x="8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7850228" y="1435303"/>
              <a:ext cx="170824" cy="207911"/>
            </a:xfrm>
            <a:custGeom>
              <a:avLst/>
              <a:gdLst/>
              <a:ahLst/>
              <a:cxnLst/>
              <a:rect l="l" t="t" r="r" b="b"/>
              <a:pathLst>
                <a:path w="14822" h="18040" extrusionOk="0">
                  <a:moveTo>
                    <a:pt x="10586" y="1"/>
                  </a:moveTo>
                  <a:cubicBezTo>
                    <a:pt x="10586" y="1"/>
                    <a:pt x="10429" y="119"/>
                    <a:pt x="10146" y="314"/>
                  </a:cubicBezTo>
                  <a:lnTo>
                    <a:pt x="8966" y="1125"/>
                  </a:lnTo>
                  <a:lnTo>
                    <a:pt x="7303" y="2276"/>
                  </a:lnTo>
                  <a:lnTo>
                    <a:pt x="6364" y="2926"/>
                  </a:lnTo>
                  <a:lnTo>
                    <a:pt x="5370" y="3561"/>
                  </a:lnTo>
                  <a:cubicBezTo>
                    <a:pt x="4035" y="4406"/>
                    <a:pt x="2716" y="5273"/>
                    <a:pt x="1703" y="5887"/>
                  </a:cubicBezTo>
                  <a:lnTo>
                    <a:pt x="1" y="6887"/>
                  </a:lnTo>
                  <a:lnTo>
                    <a:pt x="2239" y="8703"/>
                  </a:lnTo>
                  <a:cubicBezTo>
                    <a:pt x="3591" y="9787"/>
                    <a:pt x="5424" y="11233"/>
                    <a:pt x="7267" y="12605"/>
                  </a:cubicBezTo>
                  <a:cubicBezTo>
                    <a:pt x="10951" y="15382"/>
                    <a:pt x="14822" y="18040"/>
                    <a:pt x="14822" y="18040"/>
                  </a:cubicBezTo>
                  <a:cubicBezTo>
                    <a:pt x="14822" y="18040"/>
                    <a:pt x="14597" y="16899"/>
                    <a:pt x="14264" y="15189"/>
                  </a:cubicBezTo>
                  <a:cubicBezTo>
                    <a:pt x="13912" y="13474"/>
                    <a:pt x="13412" y="11186"/>
                    <a:pt x="12879" y="8929"/>
                  </a:cubicBezTo>
                  <a:cubicBezTo>
                    <a:pt x="12348" y="6669"/>
                    <a:pt x="11781" y="4434"/>
                    <a:pt x="11340" y="2769"/>
                  </a:cubicBezTo>
                  <a:cubicBezTo>
                    <a:pt x="10889" y="1108"/>
                    <a:pt x="10586" y="1"/>
                    <a:pt x="10586" y="1"/>
                  </a:cubicBezTo>
                  <a:close/>
                </a:path>
              </a:pathLst>
            </a:custGeom>
            <a:solidFill>
              <a:srgbClr val="FF81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8019104" y="1327683"/>
              <a:ext cx="141366" cy="153720"/>
            </a:xfrm>
            <a:custGeom>
              <a:avLst/>
              <a:gdLst/>
              <a:ahLst/>
              <a:cxnLst/>
              <a:rect l="l" t="t" r="r" b="b"/>
              <a:pathLst>
                <a:path w="12266" h="13338" extrusionOk="0">
                  <a:moveTo>
                    <a:pt x="7421" y="1"/>
                  </a:moveTo>
                  <a:lnTo>
                    <a:pt x="3768" y="3171"/>
                  </a:lnTo>
                  <a:lnTo>
                    <a:pt x="0" y="6205"/>
                  </a:lnTo>
                  <a:cubicBezTo>
                    <a:pt x="0" y="6205"/>
                    <a:pt x="2971" y="8065"/>
                    <a:pt x="6042" y="9843"/>
                  </a:cubicBezTo>
                  <a:cubicBezTo>
                    <a:pt x="9103" y="11632"/>
                    <a:pt x="12265" y="13337"/>
                    <a:pt x="12265" y="13337"/>
                  </a:cubicBezTo>
                  <a:cubicBezTo>
                    <a:pt x="12265" y="13337"/>
                    <a:pt x="11148" y="9923"/>
                    <a:pt x="9932" y="6593"/>
                  </a:cubicBezTo>
                  <a:cubicBezTo>
                    <a:pt x="8726" y="3253"/>
                    <a:pt x="7421" y="1"/>
                    <a:pt x="7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8147838" y="1182652"/>
              <a:ext cx="196017" cy="190773"/>
            </a:xfrm>
            <a:custGeom>
              <a:avLst/>
              <a:gdLst/>
              <a:ahLst/>
              <a:cxnLst/>
              <a:rect l="l" t="t" r="r" b="b"/>
              <a:pathLst>
                <a:path w="17008" h="16553" extrusionOk="0">
                  <a:moveTo>
                    <a:pt x="8632" y="1"/>
                  </a:moveTo>
                  <a:lnTo>
                    <a:pt x="7355" y="1499"/>
                  </a:lnTo>
                  <a:lnTo>
                    <a:pt x="4425" y="4694"/>
                  </a:lnTo>
                  <a:cubicBezTo>
                    <a:pt x="3900" y="5283"/>
                    <a:pt x="3341" y="5839"/>
                    <a:pt x="2819" y="6362"/>
                  </a:cubicBezTo>
                  <a:lnTo>
                    <a:pt x="1396" y="7797"/>
                  </a:lnTo>
                  <a:lnTo>
                    <a:pt x="389" y="8812"/>
                  </a:lnTo>
                  <a:cubicBezTo>
                    <a:pt x="150" y="9062"/>
                    <a:pt x="0" y="9189"/>
                    <a:pt x="0" y="9189"/>
                  </a:cubicBezTo>
                  <a:lnTo>
                    <a:pt x="715" y="9538"/>
                  </a:lnTo>
                  <a:lnTo>
                    <a:pt x="2593" y="10426"/>
                  </a:lnTo>
                  <a:cubicBezTo>
                    <a:pt x="4153" y="11155"/>
                    <a:pt x="6252" y="12107"/>
                    <a:pt x="8380" y="13030"/>
                  </a:cubicBezTo>
                  <a:cubicBezTo>
                    <a:pt x="10508" y="13956"/>
                    <a:pt x="12667" y="14846"/>
                    <a:pt x="14301" y="15501"/>
                  </a:cubicBezTo>
                  <a:lnTo>
                    <a:pt x="17008" y="16552"/>
                  </a:lnTo>
                  <a:cubicBezTo>
                    <a:pt x="17008" y="16552"/>
                    <a:pt x="15075" y="12270"/>
                    <a:pt x="12989" y="8153"/>
                  </a:cubicBezTo>
                  <a:cubicBezTo>
                    <a:pt x="11959" y="6099"/>
                    <a:pt x="10868" y="4048"/>
                    <a:pt x="10033" y="2523"/>
                  </a:cubicBezTo>
                  <a:cubicBezTo>
                    <a:pt x="9193" y="1010"/>
                    <a:pt x="8632" y="1"/>
                    <a:pt x="8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6577073" y="1154992"/>
              <a:ext cx="1694694" cy="580572"/>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5233775" y="2336400"/>
            <a:ext cx="3453000" cy="45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4"/>
          <p:cNvSpPr txBox="1">
            <a:spLocks noGrp="1"/>
          </p:cNvSpPr>
          <p:nvPr>
            <p:ph type="body" idx="1"/>
          </p:nvPr>
        </p:nvSpPr>
        <p:spPr>
          <a:xfrm>
            <a:off x="5233775" y="2721414"/>
            <a:ext cx="3453000" cy="1155900"/>
          </a:xfrm>
          <a:prstGeom prst="rect">
            <a:avLst/>
          </a:prstGeom>
        </p:spPr>
        <p:txBody>
          <a:bodyPr spcFirstLastPara="1" wrap="square" lIns="91425" tIns="91425" rIns="91425" bIns="91425" anchor="t" anchorCtr="0">
            <a:noAutofit/>
          </a:bodyPr>
          <a:lstStyle>
            <a:lvl1pPr marL="457200" lvl="0" indent="-317500" rtl="0">
              <a:lnSpc>
                <a:spcPct val="9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8">
  <p:cSld name="CUSTOM_19">
    <p:bg>
      <p:bgPr>
        <a:solidFill>
          <a:schemeClr val="accent6"/>
        </a:solidFill>
        <a:effectLst/>
      </p:bgPr>
    </p:bg>
    <p:spTree>
      <p:nvGrpSpPr>
        <p:cNvPr id="1" name="Shape 296"/>
        <p:cNvGrpSpPr/>
        <p:nvPr/>
      </p:nvGrpSpPr>
      <p:grpSpPr>
        <a:xfrm>
          <a:off x="0" y="0"/>
          <a:ext cx="0" cy="0"/>
          <a:chOff x="0" y="0"/>
          <a:chExt cx="0" cy="0"/>
        </a:xfrm>
      </p:grpSpPr>
      <p:sp>
        <p:nvSpPr>
          <p:cNvPr id="297" name="Google Shape;297;p31"/>
          <p:cNvSpPr txBox="1">
            <a:spLocks noGrp="1"/>
          </p:cNvSpPr>
          <p:nvPr>
            <p:ph type="title"/>
          </p:nvPr>
        </p:nvSpPr>
        <p:spPr>
          <a:xfrm>
            <a:off x="2667750" y="1640450"/>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algn="ctr" rtl="0">
              <a:lnSpc>
                <a:spcPct val="80000"/>
              </a:lnSpc>
              <a:spcBef>
                <a:spcPts val="0"/>
              </a:spcBef>
              <a:spcAft>
                <a:spcPts val="0"/>
              </a:spcAft>
              <a:buSzPts val="3600"/>
              <a:buNone/>
              <a:defRPr sz="3600"/>
            </a:lvl2pPr>
            <a:lvl3pPr lvl="2" algn="ctr" rtl="0">
              <a:lnSpc>
                <a:spcPct val="80000"/>
              </a:lnSpc>
              <a:spcBef>
                <a:spcPts val="0"/>
              </a:spcBef>
              <a:spcAft>
                <a:spcPts val="0"/>
              </a:spcAft>
              <a:buSzPts val="3600"/>
              <a:buNone/>
              <a:defRPr sz="3600"/>
            </a:lvl3pPr>
            <a:lvl4pPr lvl="3" algn="ctr" rtl="0">
              <a:lnSpc>
                <a:spcPct val="80000"/>
              </a:lnSpc>
              <a:spcBef>
                <a:spcPts val="0"/>
              </a:spcBef>
              <a:spcAft>
                <a:spcPts val="0"/>
              </a:spcAft>
              <a:buSzPts val="3600"/>
              <a:buNone/>
              <a:defRPr sz="3600"/>
            </a:lvl4pPr>
            <a:lvl5pPr lvl="4" algn="ctr" rtl="0">
              <a:lnSpc>
                <a:spcPct val="80000"/>
              </a:lnSpc>
              <a:spcBef>
                <a:spcPts val="0"/>
              </a:spcBef>
              <a:spcAft>
                <a:spcPts val="0"/>
              </a:spcAft>
              <a:buSzPts val="3600"/>
              <a:buNone/>
              <a:defRPr sz="3600"/>
            </a:lvl5pPr>
            <a:lvl6pPr lvl="5" algn="ctr" rtl="0">
              <a:lnSpc>
                <a:spcPct val="80000"/>
              </a:lnSpc>
              <a:spcBef>
                <a:spcPts val="0"/>
              </a:spcBef>
              <a:spcAft>
                <a:spcPts val="0"/>
              </a:spcAft>
              <a:buSzPts val="3600"/>
              <a:buNone/>
              <a:defRPr sz="3600"/>
            </a:lvl6pPr>
            <a:lvl7pPr lvl="6" algn="ctr" rtl="0">
              <a:lnSpc>
                <a:spcPct val="80000"/>
              </a:lnSpc>
              <a:spcBef>
                <a:spcPts val="0"/>
              </a:spcBef>
              <a:spcAft>
                <a:spcPts val="0"/>
              </a:spcAft>
              <a:buSzPts val="3600"/>
              <a:buNone/>
              <a:defRPr sz="3600"/>
            </a:lvl7pPr>
            <a:lvl8pPr lvl="7" algn="ctr" rtl="0">
              <a:lnSpc>
                <a:spcPct val="80000"/>
              </a:lnSpc>
              <a:spcBef>
                <a:spcPts val="0"/>
              </a:spcBef>
              <a:spcAft>
                <a:spcPts val="0"/>
              </a:spcAft>
              <a:buSzPts val="3600"/>
              <a:buNone/>
              <a:defRPr sz="3600"/>
            </a:lvl8pPr>
            <a:lvl9pPr lvl="8" algn="ctr" rtl="0">
              <a:lnSpc>
                <a:spcPct val="80000"/>
              </a:lnSpc>
              <a:spcBef>
                <a:spcPts val="0"/>
              </a:spcBef>
              <a:spcAft>
                <a:spcPts val="0"/>
              </a:spcAft>
              <a:buSzPts val="3600"/>
              <a:buNone/>
              <a:defRPr sz="3600"/>
            </a:lvl9pPr>
          </a:lstStyle>
          <a:p>
            <a:endParaRPr/>
          </a:p>
        </p:txBody>
      </p:sp>
      <p:sp>
        <p:nvSpPr>
          <p:cNvPr id="298" name="Google Shape;298;p31"/>
          <p:cNvSpPr txBox="1">
            <a:spLocks noGrp="1"/>
          </p:cNvSpPr>
          <p:nvPr>
            <p:ph type="title" idx="2" hasCustomPrompt="1"/>
          </p:nvPr>
        </p:nvSpPr>
        <p:spPr>
          <a:xfrm>
            <a:off x="3712050" y="830925"/>
            <a:ext cx="17199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9" name="Google Shape;299;p31"/>
          <p:cNvSpPr/>
          <p:nvPr/>
        </p:nvSpPr>
        <p:spPr>
          <a:xfrm rot="5400000">
            <a:off x="6196950" y="2164800"/>
            <a:ext cx="5156700" cy="80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a:spLocks noGrp="1"/>
          </p:cNvSpPr>
          <p:nvPr>
            <p:ph type="subTitle" idx="1"/>
          </p:nvPr>
        </p:nvSpPr>
        <p:spPr>
          <a:xfrm flipH="1">
            <a:off x="3385800" y="2670649"/>
            <a:ext cx="23724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301" name="Google Shape;301;p31"/>
          <p:cNvSpPr/>
          <p:nvPr/>
        </p:nvSpPr>
        <p:spPr>
          <a:xfrm>
            <a:off x="-76820" y="4383865"/>
            <a:ext cx="92397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8548645" y="26514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7693845" y="1724839"/>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896849" y="558750"/>
            <a:ext cx="785600" cy="20532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270" y="-45835"/>
            <a:ext cx="8928450" cy="4824825"/>
          </a:xfrm>
          <a:custGeom>
            <a:avLst/>
            <a:gdLst/>
            <a:ahLst/>
            <a:cxnLst/>
            <a:rect l="l" t="t" r="r" b="b"/>
            <a:pathLst>
              <a:path w="357138" h="192993" extrusionOk="0">
                <a:moveTo>
                  <a:pt x="0" y="192993"/>
                </a:moveTo>
                <a:lnTo>
                  <a:pt x="352218" y="192993"/>
                </a:lnTo>
                <a:lnTo>
                  <a:pt x="352218" y="0"/>
                </a:lnTo>
                <a:lnTo>
                  <a:pt x="357138" y="0"/>
                </a:lnTo>
              </a:path>
            </a:pathLst>
          </a:custGeom>
          <a:noFill/>
          <a:ln w="38100" cap="flat" cmpd="sng">
            <a:solidFill>
              <a:schemeClr val="lt1"/>
            </a:solidFill>
            <a:prstDash val="dash"/>
            <a:round/>
            <a:headEnd type="none" w="med" len="med"/>
            <a:tailEnd type="none" w="med" len="med"/>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9">
  <p:cSld name="CUSTOM_20">
    <p:bg>
      <p:bgPr>
        <a:solidFill>
          <a:schemeClr val="accent1"/>
        </a:solidFill>
        <a:effectLst/>
      </p:bgPr>
    </p:bg>
    <p:spTree>
      <p:nvGrpSpPr>
        <p:cNvPr id="1" name="Shape 306"/>
        <p:cNvGrpSpPr/>
        <p:nvPr/>
      </p:nvGrpSpPr>
      <p:grpSpPr>
        <a:xfrm>
          <a:off x="0" y="0"/>
          <a:ext cx="0" cy="0"/>
          <a:chOff x="0" y="0"/>
          <a:chExt cx="0" cy="0"/>
        </a:xfrm>
      </p:grpSpPr>
      <p:sp>
        <p:nvSpPr>
          <p:cNvPr id="307" name="Google Shape;307;p32"/>
          <p:cNvSpPr txBox="1">
            <a:spLocks noGrp="1"/>
          </p:cNvSpPr>
          <p:nvPr>
            <p:ph type="title"/>
          </p:nvPr>
        </p:nvSpPr>
        <p:spPr>
          <a:xfrm>
            <a:off x="457200" y="1801825"/>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algn="ctr" rtl="0">
              <a:lnSpc>
                <a:spcPct val="80000"/>
              </a:lnSpc>
              <a:spcBef>
                <a:spcPts val="0"/>
              </a:spcBef>
              <a:spcAft>
                <a:spcPts val="0"/>
              </a:spcAft>
              <a:buSzPts val="3600"/>
              <a:buNone/>
              <a:defRPr sz="3600"/>
            </a:lvl2pPr>
            <a:lvl3pPr lvl="2" algn="ctr" rtl="0">
              <a:lnSpc>
                <a:spcPct val="80000"/>
              </a:lnSpc>
              <a:spcBef>
                <a:spcPts val="0"/>
              </a:spcBef>
              <a:spcAft>
                <a:spcPts val="0"/>
              </a:spcAft>
              <a:buSzPts val="3600"/>
              <a:buNone/>
              <a:defRPr sz="3600"/>
            </a:lvl3pPr>
            <a:lvl4pPr lvl="3" algn="ctr" rtl="0">
              <a:lnSpc>
                <a:spcPct val="80000"/>
              </a:lnSpc>
              <a:spcBef>
                <a:spcPts val="0"/>
              </a:spcBef>
              <a:spcAft>
                <a:spcPts val="0"/>
              </a:spcAft>
              <a:buSzPts val="3600"/>
              <a:buNone/>
              <a:defRPr sz="3600"/>
            </a:lvl4pPr>
            <a:lvl5pPr lvl="4" algn="ctr" rtl="0">
              <a:lnSpc>
                <a:spcPct val="80000"/>
              </a:lnSpc>
              <a:spcBef>
                <a:spcPts val="0"/>
              </a:spcBef>
              <a:spcAft>
                <a:spcPts val="0"/>
              </a:spcAft>
              <a:buSzPts val="3600"/>
              <a:buNone/>
              <a:defRPr sz="3600"/>
            </a:lvl5pPr>
            <a:lvl6pPr lvl="5" algn="ctr" rtl="0">
              <a:lnSpc>
                <a:spcPct val="80000"/>
              </a:lnSpc>
              <a:spcBef>
                <a:spcPts val="0"/>
              </a:spcBef>
              <a:spcAft>
                <a:spcPts val="0"/>
              </a:spcAft>
              <a:buSzPts val="3600"/>
              <a:buNone/>
              <a:defRPr sz="3600"/>
            </a:lvl6pPr>
            <a:lvl7pPr lvl="6" algn="ctr" rtl="0">
              <a:lnSpc>
                <a:spcPct val="80000"/>
              </a:lnSpc>
              <a:spcBef>
                <a:spcPts val="0"/>
              </a:spcBef>
              <a:spcAft>
                <a:spcPts val="0"/>
              </a:spcAft>
              <a:buSzPts val="3600"/>
              <a:buNone/>
              <a:defRPr sz="3600"/>
            </a:lvl7pPr>
            <a:lvl8pPr lvl="7" algn="ctr" rtl="0">
              <a:lnSpc>
                <a:spcPct val="80000"/>
              </a:lnSpc>
              <a:spcBef>
                <a:spcPts val="0"/>
              </a:spcBef>
              <a:spcAft>
                <a:spcPts val="0"/>
              </a:spcAft>
              <a:buSzPts val="3600"/>
              <a:buNone/>
              <a:defRPr sz="3600"/>
            </a:lvl8pPr>
            <a:lvl9pPr lvl="8" algn="ctr" rtl="0">
              <a:lnSpc>
                <a:spcPct val="80000"/>
              </a:lnSpc>
              <a:spcBef>
                <a:spcPts val="0"/>
              </a:spcBef>
              <a:spcAft>
                <a:spcPts val="0"/>
              </a:spcAft>
              <a:buSzPts val="3600"/>
              <a:buNone/>
              <a:defRPr sz="3600"/>
            </a:lvl9pPr>
          </a:lstStyle>
          <a:p>
            <a:endParaRPr/>
          </a:p>
        </p:txBody>
      </p:sp>
      <p:sp>
        <p:nvSpPr>
          <p:cNvPr id="308" name="Google Shape;308;p32"/>
          <p:cNvSpPr txBox="1">
            <a:spLocks noGrp="1"/>
          </p:cNvSpPr>
          <p:nvPr>
            <p:ph type="title" idx="2" hasCustomPrompt="1"/>
          </p:nvPr>
        </p:nvSpPr>
        <p:spPr>
          <a:xfrm>
            <a:off x="1501500" y="992300"/>
            <a:ext cx="17199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9" name="Google Shape;309;p32"/>
          <p:cNvSpPr txBox="1">
            <a:spLocks noGrp="1"/>
          </p:cNvSpPr>
          <p:nvPr>
            <p:ph type="subTitle" idx="1"/>
          </p:nvPr>
        </p:nvSpPr>
        <p:spPr>
          <a:xfrm flipH="1">
            <a:off x="1175250" y="2839854"/>
            <a:ext cx="23724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1400"/>
              <a:buFont typeface="Catamaran"/>
              <a:buNone/>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310" name="Google Shape;310;p32"/>
          <p:cNvSpPr/>
          <p:nvPr/>
        </p:nvSpPr>
        <p:spPr>
          <a:xfrm>
            <a:off x="8548645" y="26514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7693845" y="1724839"/>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3896849" y="558750"/>
            <a:ext cx="785600" cy="20532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32"/>
          <p:cNvGrpSpPr/>
          <p:nvPr/>
        </p:nvGrpSpPr>
        <p:grpSpPr>
          <a:xfrm>
            <a:off x="-181200" y="-337800"/>
            <a:ext cx="5427600" cy="4852350"/>
            <a:chOff x="-1845600" y="-375750"/>
            <a:chExt cx="5427600" cy="4852350"/>
          </a:xfrm>
        </p:grpSpPr>
        <p:grpSp>
          <p:nvGrpSpPr>
            <p:cNvPr id="314" name="Google Shape;314;p32"/>
            <p:cNvGrpSpPr/>
            <p:nvPr/>
          </p:nvGrpSpPr>
          <p:grpSpPr>
            <a:xfrm>
              <a:off x="-1845600" y="-138450"/>
              <a:ext cx="5427600" cy="4615050"/>
              <a:chOff x="-1845600" y="-138450"/>
              <a:chExt cx="5427600" cy="4615050"/>
            </a:xfrm>
          </p:grpSpPr>
          <p:sp>
            <p:nvSpPr>
              <p:cNvPr id="315" name="Google Shape;315;p32"/>
              <p:cNvSpPr/>
              <p:nvPr/>
            </p:nvSpPr>
            <p:spPr>
              <a:xfrm>
                <a:off x="-1845600" y="3678300"/>
                <a:ext cx="54276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rot="5400000">
                <a:off x="989425" y="1655700"/>
                <a:ext cx="43866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2"/>
            <p:cNvSpPr/>
            <p:nvPr/>
          </p:nvSpPr>
          <p:spPr>
            <a:xfrm>
              <a:off x="-1845600" y="-375750"/>
              <a:ext cx="5024925" cy="4479200"/>
            </a:xfrm>
            <a:custGeom>
              <a:avLst/>
              <a:gdLst/>
              <a:ahLst/>
              <a:cxnLst/>
              <a:rect l="l" t="t" r="r" b="b"/>
              <a:pathLst>
                <a:path w="200997" h="179168" extrusionOk="0">
                  <a:moveTo>
                    <a:pt x="0" y="179168"/>
                  </a:moveTo>
                  <a:lnTo>
                    <a:pt x="200997" y="178921"/>
                  </a:lnTo>
                  <a:lnTo>
                    <a:pt x="200997" y="19548"/>
                  </a:lnTo>
                  <a:lnTo>
                    <a:pt x="200805" y="0"/>
                  </a:lnTo>
                </a:path>
              </a:pathLst>
            </a:custGeom>
            <a:noFill/>
            <a:ln w="38100" cap="flat" cmpd="sng">
              <a:solidFill>
                <a:schemeClr val="lt1"/>
              </a:solidFill>
              <a:prstDash val="dash"/>
              <a:round/>
              <a:headEnd type="none" w="med" len="med"/>
              <a:tailEnd type="none" w="med" len="med"/>
            </a:ln>
          </p:spPr>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21">
    <p:bg>
      <p:bgPr>
        <a:solidFill>
          <a:schemeClr val="accent1"/>
        </a:solidFill>
        <a:effectLst/>
      </p:bgPr>
    </p:bg>
    <p:spTree>
      <p:nvGrpSpPr>
        <p:cNvPr id="1" name="Shape 318"/>
        <p:cNvGrpSpPr/>
        <p:nvPr/>
      </p:nvGrpSpPr>
      <p:grpSpPr>
        <a:xfrm>
          <a:off x="0" y="0"/>
          <a:ext cx="0" cy="0"/>
          <a:chOff x="0" y="0"/>
          <a:chExt cx="0" cy="0"/>
        </a:xfrm>
      </p:grpSpPr>
      <p:sp>
        <p:nvSpPr>
          <p:cNvPr id="319" name="Google Shape;319;p33"/>
          <p:cNvSpPr txBox="1">
            <a:spLocks noGrp="1"/>
          </p:cNvSpPr>
          <p:nvPr>
            <p:ph type="title"/>
          </p:nvPr>
        </p:nvSpPr>
        <p:spPr>
          <a:xfrm>
            <a:off x="457200" y="483835"/>
            <a:ext cx="82296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 name="Google Shape;320;p33"/>
          <p:cNvSpPr/>
          <p:nvPr/>
        </p:nvSpPr>
        <p:spPr>
          <a:xfrm rot="-5400000">
            <a:off x="4070695" y="2422620"/>
            <a:ext cx="92322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33"/>
          <p:cNvCxnSpPr/>
          <p:nvPr/>
        </p:nvCxnSpPr>
        <p:spPr>
          <a:xfrm rot="-5400000">
            <a:off x="4008320" y="2879980"/>
            <a:ext cx="93777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CUSTOM_22">
    <p:bg>
      <p:bgPr>
        <a:solidFill>
          <a:schemeClr val="accent6"/>
        </a:solidFill>
        <a:effectLst/>
      </p:bgPr>
    </p:bg>
    <p:spTree>
      <p:nvGrpSpPr>
        <p:cNvPr id="1" name="Shape 322"/>
        <p:cNvGrpSpPr/>
        <p:nvPr/>
      </p:nvGrpSpPr>
      <p:grpSpPr>
        <a:xfrm>
          <a:off x="0" y="0"/>
          <a:ext cx="0" cy="0"/>
          <a:chOff x="0" y="0"/>
          <a:chExt cx="0" cy="0"/>
        </a:xfrm>
      </p:grpSpPr>
      <p:sp>
        <p:nvSpPr>
          <p:cNvPr id="323" name="Google Shape;323;p34"/>
          <p:cNvSpPr txBox="1">
            <a:spLocks noGrp="1"/>
          </p:cNvSpPr>
          <p:nvPr>
            <p:ph type="title"/>
          </p:nvPr>
        </p:nvSpPr>
        <p:spPr>
          <a:xfrm>
            <a:off x="2656800" y="481891"/>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4" name="Google Shape;324;p34"/>
          <p:cNvSpPr/>
          <p:nvPr/>
        </p:nvSpPr>
        <p:spPr>
          <a:xfrm>
            <a:off x="-56950" y="4384750"/>
            <a:ext cx="93372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34"/>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326" name="Google Shape;326;p34"/>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7812048" y="29106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8682325" y="-5675"/>
            <a:ext cx="534900" cy="439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CUSTOM_23">
    <p:bg>
      <p:bgPr>
        <a:solidFill>
          <a:schemeClr val="accent1"/>
        </a:solidFill>
        <a:effectLst/>
      </p:bgPr>
    </p:bg>
    <p:spTree>
      <p:nvGrpSpPr>
        <p:cNvPr id="1" name="Shape 330"/>
        <p:cNvGrpSpPr/>
        <p:nvPr/>
      </p:nvGrpSpPr>
      <p:grpSpPr>
        <a:xfrm>
          <a:off x="0" y="0"/>
          <a:ext cx="0" cy="0"/>
          <a:chOff x="0" y="0"/>
          <a:chExt cx="0" cy="0"/>
        </a:xfrm>
      </p:grpSpPr>
      <p:sp>
        <p:nvSpPr>
          <p:cNvPr id="331" name="Google Shape;331;p35"/>
          <p:cNvSpPr/>
          <p:nvPr/>
        </p:nvSpPr>
        <p:spPr>
          <a:xfrm>
            <a:off x="1311995" y="137165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457195" y="44501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7618345" y="137165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6763545" y="44501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txBox="1">
            <a:spLocks noGrp="1"/>
          </p:cNvSpPr>
          <p:nvPr>
            <p:ph type="title"/>
          </p:nvPr>
        </p:nvSpPr>
        <p:spPr>
          <a:xfrm>
            <a:off x="2656800" y="472401"/>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5">
  <p:cSld name="CUSTOM_24">
    <p:bg>
      <p:bgPr>
        <a:solidFill>
          <a:schemeClr val="accent1"/>
        </a:solidFill>
        <a:effectLst/>
      </p:bgPr>
    </p:bg>
    <p:spTree>
      <p:nvGrpSpPr>
        <p:cNvPr id="1" name="Shape 336"/>
        <p:cNvGrpSpPr/>
        <p:nvPr/>
      </p:nvGrpSpPr>
      <p:grpSpPr>
        <a:xfrm>
          <a:off x="0" y="0"/>
          <a:ext cx="0" cy="0"/>
          <a:chOff x="0" y="0"/>
          <a:chExt cx="0" cy="0"/>
        </a:xfrm>
      </p:grpSpPr>
      <p:sp>
        <p:nvSpPr>
          <p:cNvPr id="337" name="Google Shape;337;p36"/>
          <p:cNvSpPr txBox="1">
            <a:spLocks noGrp="1"/>
          </p:cNvSpPr>
          <p:nvPr>
            <p:ph type="title"/>
          </p:nvPr>
        </p:nvSpPr>
        <p:spPr>
          <a:xfrm>
            <a:off x="2656800" y="483053"/>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 name="Google Shape;338;p36"/>
          <p:cNvSpPr/>
          <p:nvPr/>
        </p:nvSpPr>
        <p:spPr>
          <a:xfrm>
            <a:off x="-145500" y="4374375"/>
            <a:ext cx="93777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36"/>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340" name="Google Shape;340;p36"/>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7167848" y="788476"/>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7812048" y="29106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6">
  <p:cSld name="CUSTOM_25">
    <p:bg>
      <p:bgPr>
        <a:solidFill>
          <a:schemeClr val="accent6"/>
        </a:solidFill>
        <a:effectLst/>
      </p:bgPr>
    </p:bg>
    <p:spTree>
      <p:nvGrpSpPr>
        <p:cNvPr id="1" name="Shape 343"/>
        <p:cNvGrpSpPr/>
        <p:nvPr/>
      </p:nvGrpSpPr>
      <p:grpSpPr>
        <a:xfrm>
          <a:off x="0" y="0"/>
          <a:ext cx="0" cy="0"/>
          <a:chOff x="0" y="0"/>
          <a:chExt cx="0" cy="0"/>
        </a:xfrm>
      </p:grpSpPr>
      <p:sp>
        <p:nvSpPr>
          <p:cNvPr id="344" name="Google Shape;344;p37"/>
          <p:cNvSpPr txBox="1">
            <a:spLocks noGrp="1"/>
          </p:cNvSpPr>
          <p:nvPr>
            <p:ph type="title"/>
          </p:nvPr>
        </p:nvSpPr>
        <p:spPr>
          <a:xfrm>
            <a:off x="2656800" y="483053"/>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7">
  <p:cSld name="CUSTOM_26">
    <p:bg>
      <p:bgPr>
        <a:solidFill>
          <a:schemeClr val="accent1"/>
        </a:solidFill>
        <a:effectLst/>
      </p:bgPr>
    </p:bg>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2656800" y="481891"/>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7" name="Google Shape;347;p38"/>
          <p:cNvSpPr/>
          <p:nvPr/>
        </p:nvSpPr>
        <p:spPr>
          <a:xfrm>
            <a:off x="8548645" y="26514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7693845" y="1724839"/>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50926" y="1915800"/>
            <a:ext cx="785600" cy="20532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7">
    <p:bg>
      <p:bgPr>
        <a:solidFill>
          <a:schemeClr val="accent6"/>
        </a:solidFill>
        <a:effectLst/>
      </p:bgPr>
    </p:bg>
    <p:spTree>
      <p:nvGrpSpPr>
        <p:cNvPr id="1" name="Shape 350"/>
        <p:cNvGrpSpPr/>
        <p:nvPr/>
      </p:nvGrpSpPr>
      <p:grpSpPr>
        <a:xfrm>
          <a:off x="0" y="0"/>
          <a:ext cx="0" cy="0"/>
          <a:chOff x="0" y="0"/>
          <a:chExt cx="0" cy="0"/>
        </a:xfrm>
      </p:grpSpPr>
      <p:sp>
        <p:nvSpPr>
          <p:cNvPr id="351" name="Google Shape;351;p39"/>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2" name="Google Shape;352;p39"/>
          <p:cNvSpPr txBox="1">
            <a:spLocks noGrp="1"/>
          </p:cNvSpPr>
          <p:nvPr>
            <p:ph type="title" idx="2"/>
          </p:nvPr>
        </p:nvSpPr>
        <p:spPr>
          <a:xfrm>
            <a:off x="748766" y="3017532"/>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solidFill>
                  <a:schemeClr val="lt1"/>
                </a:solidFill>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53" name="Google Shape;353;p39"/>
          <p:cNvSpPr txBox="1">
            <a:spLocks noGrp="1"/>
          </p:cNvSpPr>
          <p:nvPr>
            <p:ph type="subTitle" idx="1"/>
          </p:nvPr>
        </p:nvSpPr>
        <p:spPr>
          <a:xfrm flipH="1">
            <a:off x="748896" y="351990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2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54" name="Google Shape;354;p39"/>
          <p:cNvSpPr txBox="1">
            <a:spLocks noGrp="1"/>
          </p:cNvSpPr>
          <p:nvPr>
            <p:ph type="title" idx="3"/>
          </p:nvPr>
        </p:nvSpPr>
        <p:spPr>
          <a:xfrm>
            <a:off x="2999329" y="3017532"/>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solidFill>
                  <a:schemeClr val="lt1"/>
                </a:solidFill>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55" name="Google Shape;355;p39"/>
          <p:cNvSpPr txBox="1">
            <a:spLocks noGrp="1"/>
          </p:cNvSpPr>
          <p:nvPr>
            <p:ph type="subTitle" idx="4"/>
          </p:nvPr>
        </p:nvSpPr>
        <p:spPr>
          <a:xfrm flipH="1">
            <a:off x="2999459" y="351990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2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56" name="Google Shape;356;p39"/>
          <p:cNvSpPr txBox="1">
            <a:spLocks noGrp="1"/>
          </p:cNvSpPr>
          <p:nvPr>
            <p:ph type="title" idx="5"/>
          </p:nvPr>
        </p:nvSpPr>
        <p:spPr>
          <a:xfrm>
            <a:off x="748766" y="1536587"/>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solidFill>
                  <a:schemeClr val="lt1"/>
                </a:solidFill>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57" name="Google Shape;357;p39"/>
          <p:cNvSpPr txBox="1">
            <a:spLocks noGrp="1"/>
          </p:cNvSpPr>
          <p:nvPr>
            <p:ph type="subTitle" idx="6"/>
          </p:nvPr>
        </p:nvSpPr>
        <p:spPr>
          <a:xfrm flipH="1">
            <a:off x="748896" y="2017925"/>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2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58" name="Google Shape;358;p39"/>
          <p:cNvSpPr txBox="1">
            <a:spLocks noGrp="1"/>
          </p:cNvSpPr>
          <p:nvPr>
            <p:ph type="title" idx="7"/>
          </p:nvPr>
        </p:nvSpPr>
        <p:spPr>
          <a:xfrm>
            <a:off x="2999329" y="1536587"/>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solidFill>
                  <a:schemeClr val="lt1"/>
                </a:solidFill>
              </a:defRPr>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59" name="Google Shape;359;p39"/>
          <p:cNvSpPr txBox="1">
            <a:spLocks noGrp="1"/>
          </p:cNvSpPr>
          <p:nvPr>
            <p:ph type="subTitle" idx="8"/>
          </p:nvPr>
        </p:nvSpPr>
        <p:spPr>
          <a:xfrm flipH="1">
            <a:off x="2999459" y="2017925"/>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2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60" name="Google Shape;360;p39"/>
          <p:cNvSpPr/>
          <p:nvPr/>
        </p:nvSpPr>
        <p:spPr>
          <a:xfrm>
            <a:off x="-76800" y="4374375"/>
            <a:ext cx="9309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 name="Google Shape;361;p39"/>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362" name="Google Shape;362;p39"/>
          <p:cNvSpPr/>
          <p:nvPr/>
        </p:nvSpPr>
        <p:spPr>
          <a:xfrm>
            <a:off x="8499248" y="24520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5500598" y="1138138"/>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145496" y="305197"/>
            <a:ext cx="1553131" cy="405897"/>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4">
  <p:cSld name="CUSTOM_28">
    <p:bg>
      <p:bgPr>
        <a:solidFill>
          <a:schemeClr val="accent6"/>
        </a:solidFill>
        <a:effectLst/>
      </p:bgPr>
    </p:bg>
    <p:spTree>
      <p:nvGrpSpPr>
        <p:cNvPr id="1" name="Shape 365"/>
        <p:cNvGrpSpPr/>
        <p:nvPr/>
      </p:nvGrpSpPr>
      <p:grpSpPr>
        <a:xfrm>
          <a:off x="0" y="0"/>
          <a:ext cx="0" cy="0"/>
          <a:chOff x="0" y="0"/>
          <a:chExt cx="0" cy="0"/>
        </a:xfrm>
      </p:grpSpPr>
      <p:sp>
        <p:nvSpPr>
          <p:cNvPr id="366" name="Google Shape;366;p40"/>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7" name="Google Shape;367;p40"/>
          <p:cNvSpPr txBox="1">
            <a:spLocks noGrp="1"/>
          </p:cNvSpPr>
          <p:nvPr>
            <p:ph type="title" idx="2"/>
          </p:nvPr>
        </p:nvSpPr>
        <p:spPr>
          <a:xfrm>
            <a:off x="2483654" y="1972093"/>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68" name="Google Shape;368;p40"/>
          <p:cNvSpPr txBox="1">
            <a:spLocks noGrp="1"/>
          </p:cNvSpPr>
          <p:nvPr>
            <p:ph type="subTitle" idx="1"/>
          </p:nvPr>
        </p:nvSpPr>
        <p:spPr>
          <a:xfrm flipH="1">
            <a:off x="2483784" y="233258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69" name="Google Shape;369;p40"/>
          <p:cNvSpPr txBox="1">
            <a:spLocks noGrp="1"/>
          </p:cNvSpPr>
          <p:nvPr>
            <p:ph type="title" idx="3"/>
          </p:nvPr>
        </p:nvSpPr>
        <p:spPr>
          <a:xfrm>
            <a:off x="4734216" y="1972093"/>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70" name="Google Shape;370;p40"/>
          <p:cNvSpPr txBox="1">
            <a:spLocks noGrp="1"/>
          </p:cNvSpPr>
          <p:nvPr>
            <p:ph type="subTitle" idx="4"/>
          </p:nvPr>
        </p:nvSpPr>
        <p:spPr>
          <a:xfrm flipH="1">
            <a:off x="4734347" y="2332587"/>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371" name="Google Shape;371;p40"/>
          <p:cNvSpPr/>
          <p:nvPr/>
        </p:nvSpPr>
        <p:spPr>
          <a:xfrm>
            <a:off x="5500598" y="1138138"/>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145496" y="305197"/>
            <a:ext cx="1553131" cy="405897"/>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1052025" y="1482225"/>
            <a:ext cx="3304800" cy="3001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chemeClr val="dk2"/>
              </a:buClr>
              <a:buSzPts val="1200"/>
              <a:buFont typeface="Catamaran"/>
              <a:buChar char="●"/>
              <a:defRPr sz="1200"/>
            </a:lvl1pPr>
            <a:lvl2pPr marL="914400" lvl="1" indent="-304800" rtl="0">
              <a:spcBef>
                <a:spcPts val="0"/>
              </a:spcBef>
              <a:spcAft>
                <a:spcPts val="0"/>
              </a:spcAft>
              <a:buClr>
                <a:schemeClr val="dk2"/>
              </a:buClr>
              <a:buSzPts val="1200"/>
              <a:buFont typeface="Catamaran"/>
              <a:buChar char="○"/>
              <a:defRPr sz="1200"/>
            </a:lvl2pPr>
            <a:lvl3pPr marL="1371600" lvl="2" indent="-304800" rtl="0">
              <a:spcBef>
                <a:spcPts val="0"/>
              </a:spcBef>
              <a:spcAft>
                <a:spcPts val="0"/>
              </a:spcAft>
              <a:buClr>
                <a:schemeClr val="dk2"/>
              </a:buClr>
              <a:buSzPts val="1200"/>
              <a:buFont typeface="Catamaran"/>
              <a:buChar char="■"/>
              <a:defRPr sz="1200"/>
            </a:lvl3pPr>
            <a:lvl4pPr marL="1828800" lvl="3" indent="-304800" rtl="0">
              <a:spcBef>
                <a:spcPts val="0"/>
              </a:spcBef>
              <a:spcAft>
                <a:spcPts val="0"/>
              </a:spcAft>
              <a:buClr>
                <a:schemeClr val="dk2"/>
              </a:buClr>
              <a:buSzPts val="1200"/>
              <a:buFont typeface="Catamaran"/>
              <a:buChar char="●"/>
              <a:defRPr sz="1200"/>
            </a:lvl4pPr>
            <a:lvl5pPr marL="2286000" lvl="4" indent="-304800" rtl="0">
              <a:spcBef>
                <a:spcPts val="0"/>
              </a:spcBef>
              <a:spcAft>
                <a:spcPts val="0"/>
              </a:spcAft>
              <a:buClr>
                <a:schemeClr val="dk2"/>
              </a:buClr>
              <a:buSzPts val="1200"/>
              <a:buFont typeface="Catamaran"/>
              <a:buChar char="○"/>
              <a:defRPr sz="1200"/>
            </a:lvl5pPr>
            <a:lvl6pPr marL="2743200" lvl="5" indent="-304800" rtl="0">
              <a:spcBef>
                <a:spcPts val="0"/>
              </a:spcBef>
              <a:spcAft>
                <a:spcPts val="0"/>
              </a:spcAft>
              <a:buClr>
                <a:schemeClr val="dk2"/>
              </a:buClr>
              <a:buSzPts val="1200"/>
              <a:buFont typeface="Catamaran"/>
              <a:buChar char="■"/>
              <a:defRPr sz="1200"/>
            </a:lvl6pPr>
            <a:lvl7pPr marL="3200400" lvl="6" indent="-304800" rtl="0">
              <a:spcBef>
                <a:spcPts val="0"/>
              </a:spcBef>
              <a:spcAft>
                <a:spcPts val="0"/>
              </a:spcAft>
              <a:buClr>
                <a:schemeClr val="dk2"/>
              </a:buClr>
              <a:buSzPts val="1200"/>
              <a:buFont typeface="Catamaran"/>
              <a:buChar char="●"/>
              <a:defRPr sz="1200"/>
            </a:lvl7pPr>
            <a:lvl8pPr marL="3657600" lvl="7" indent="-304800" rtl="0">
              <a:spcBef>
                <a:spcPts val="0"/>
              </a:spcBef>
              <a:spcAft>
                <a:spcPts val="0"/>
              </a:spcAft>
              <a:buClr>
                <a:schemeClr val="dk2"/>
              </a:buClr>
              <a:buSzPts val="1200"/>
              <a:buFont typeface="Catamaran"/>
              <a:buChar char="○"/>
              <a:defRPr sz="1200"/>
            </a:lvl8pPr>
            <a:lvl9pPr marL="4114800" lvl="8" indent="-304800" rtl="0">
              <a:spcBef>
                <a:spcPts val="0"/>
              </a:spcBef>
              <a:spcAft>
                <a:spcPts val="0"/>
              </a:spcAft>
              <a:buClr>
                <a:schemeClr val="dk2"/>
              </a:buClr>
              <a:buSzPts val="1200"/>
              <a:buFont typeface="Catamaran"/>
              <a:buChar char="■"/>
              <a:defRPr sz="1200"/>
            </a:lvl9pPr>
          </a:lstStyle>
          <a:p>
            <a:endParaRPr/>
          </a:p>
        </p:txBody>
      </p:sp>
      <p:sp>
        <p:nvSpPr>
          <p:cNvPr id="31" name="Google Shape;31;p5"/>
          <p:cNvSpPr txBox="1">
            <a:spLocks noGrp="1"/>
          </p:cNvSpPr>
          <p:nvPr>
            <p:ph type="body" idx="2"/>
          </p:nvPr>
        </p:nvSpPr>
        <p:spPr>
          <a:xfrm>
            <a:off x="4787175" y="1045125"/>
            <a:ext cx="3304800" cy="343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p5"/>
          <p:cNvSpPr txBox="1">
            <a:spLocks noGrp="1"/>
          </p:cNvSpPr>
          <p:nvPr>
            <p:ph type="title"/>
          </p:nvPr>
        </p:nvSpPr>
        <p:spPr>
          <a:xfrm>
            <a:off x="1949550" y="472418"/>
            <a:ext cx="52449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29">
    <p:bg>
      <p:bgPr>
        <a:solidFill>
          <a:schemeClr val="accent1"/>
        </a:solidFill>
        <a:effectLst/>
      </p:bgPr>
    </p:bg>
    <p:spTree>
      <p:nvGrpSpPr>
        <p:cNvPr id="1" name="Shape 373"/>
        <p:cNvGrpSpPr/>
        <p:nvPr/>
      </p:nvGrpSpPr>
      <p:grpSpPr>
        <a:xfrm>
          <a:off x="0" y="0"/>
          <a:ext cx="0" cy="0"/>
          <a:chOff x="0" y="0"/>
          <a:chExt cx="0" cy="0"/>
        </a:xfrm>
      </p:grpSpPr>
      <p:sp>
        <p:nvSpPr>
          <p:cNvPr id="374" name="Google Shape;374;p41"/>
          <p:cNvSpPr txBox="1">
            <a:spLocks noGrp="1"/>
          </p:cNvSpPr>
          <p:nvPr>
            <p:ph type="title" hasCustomPrompt="1"/>
          </p:nvPr>
        </p:nvSpPr>
        <p:spPr>
          <a:xfrm>
            <a:off x="457200" y="944525"/>
            <a:ext cx="8229600" cy="11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500"/>
              <a:buNone/>
              <a:defRPr sz="10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75" name="Google Shape;375;p41"/>
          <p:cNvSpPr txBox="1">
            <a:spLocks noGrp="1"/>
          </p:cNvSpPr>
          <p:nvPr>
            <p:ph type="subTitle" idx="1"/>
          </p:nvPr>
        </p:nvSpPr>
        <p:spPr>
          <a:xfrm flipH="1">
            <a:off x="2209650" y="1932575"/>
            <a:ext cx="4724700" cy="6975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8">
  <p:cSld name="CUSTOM_30">
    <p:bg>
      <p:bgPr>
        <a:solidFill>
          <a:schemeClr val="accent6"/>
        </a:solidFill>
        <a:effectLst/>
      </p:bgPr>
    </p:bg>
    <p:spTree>
      <p:nvGrpSpPr>
        <p:cNvPr id="1" name="Shape 376"/>
        <p:cNvGrpSpPr/>
        <p:nvPr/>
      </p:nvGrpSpPr>
      <p:grpSpPr>
        <a:xfrm>
          <a:off x="0" y="0"/>
          <a:ext cx="0" cy="0"/>
          <a:chOff x="0" y="0"/>
          <a:chExt cx="0" cy="0"/>
        </a:xfrm>
      </p:grpSpPr>
      <p:sp>
        <p:nvSpPr>
          <p:cNvPr id="377" name="Google Shape;377;p42"/>
          <p:cNvSpPr/>
          <p:nvPr/>
        </p:nvSpPr>
        <p:spPr>
          <a:xfrm>
            <a:off x="8499248" y="24520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5500598" y="1138138"/>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145496" y="305197"/>
            <a:ext cx="1553131" cy="405897"/>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txBox="1">
            <a:spLocks noGrp="1"/>
          </p:cNvSpPr>
          <p:nvPr>
            <p:ph type="title"/>
          </p:nvPr>
        </p:nvSpPr>
        <p:spPr>
          <a:xfrm>
            <a:off x="457200" y="485295"/>
            <a:ext cx="82296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10">
  <p:cSld name="CUSTOM_31">
    <p:bg>
      <p:bgPr>
        <a:solidFill>
          <a:schemeClr val="accent1"/>
        </a:solidFill>
        <a:effectLst/>
      </p:bgPr>
    </p:bg>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4751875" y="1488050"/>
            <a:ext cx="38085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383" name="Google Shape;383;p43"/>
          <p:cNvSpPr txBox="1">
            <a:spLocks noGrp="1"/>
          </p:cNvSpPr>
          <p:nvPr>
            <p:ph type="title" idx="2" hasCustomPrompt="1"/>
          </p:nvPr>
        </p:nvSpPr>
        <p:spPr>
          <a:xfrm>
            <a:off x="4751875" y="678525"/>
            <a:ext cx="17199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84" name="Google Shape;384;p43"/>
          <p:cNvSpPr txBox="1">
            <a:spLocks noGrp="1"/>
          </p:cNvSpPr>
          <p:nvPr>
            <p:ph type="subTitle" idx="1"/>
          </p:nvPr>
        </p:nvSpPr>
        <p:spPr>
          <a:xfrm flipH="1">
            <a:off x="4751750" y="2516224"/>
            <a:ext cx="2372400" cy="7926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grpSp>
        <p:nvGrpSpPr>
          <p:cNvPr id="385" name="Google Shape;385;p43"/>
          <p:cNvGrpSpPr/>
          <p:nvPr/>
        </p:nvGrpSpPr>
        <p:grpSpPr>
          <a:xfrm>
            <a:off x="-33325" y="1590050"/>
            <a:ext cx="9196000" cy="3560400"/>
            <a:chOff x="-33325" y="1590050"/>
            <a:chExt cx="9196000" cy="3560400"/>
          </a:xfrm>
        </p:grpSpPr>
        <p:sp>
          <p:nvSpPr>
            <p:cNvPr id="386" name="Google Shape;386;p43"/>
            <p:cNvSpPr/>
            <p:nvPr/>
          </p:nvSpPr>
          <p:spPr>
            <a:xfrm rot="10800000">
              <a:off x="-33325" y="1590050"/>
              <a:ext cx="3781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3"/>
            <p:cNvSpPr/>
            <p:nvPr/>
          </p:nvSpPr>
          <p:spPr>
            <a:xfrm rot="5400000">
              <a:off x="1583675" y="2985650"/>
              <a:ext cx="35604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3"/>
            <p:cNvSpPr/>
            <p:nvPr/>
          </p:nvSpPr>
          <p:spPr>
            <a:xfrm rot="10800000">
              <a:off x="3706875" y="4381250"/>
              <a:ext cx="54558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3"/>
          <p:cNvSpPr/>
          <p:nvPr/>
        </p:nvSpPr>
        <p:spPr>
          <a:xfrm>
            <a:off x="-62300" y="1943575"/>
            <a:ext cx="9370750" cy="2852850"/>
          </a:xfrm>
          <a:custGeom>
            <a:avLst/>
            <a:gdLst/>
            <a:ahLst/>
            <a:cxnLst/>
            <a:rect l="l" t="t" r="r" b="b"/>
            <a:pathLst>
              <a:path w="374830" h="114114" extrusionOk="0">
                <a:moveTo>
                  <a:pt x="0" y="0"/>
                </a:moveTo>
                <a:lnTo>
                  <a:pt x="136327" y="0"/>
                </a:lnTo>
                <a:lnTo>
                  <a:pt x="136327" y="114114"/>
                </a:lnTo>
                <a:lnTo>
                  <a:pt x="369832" y="114114"/>
                </a:lnTo>
                <a:lnTo>
                  <a:pt x="369832" y="111060"/>
                </a:lnTo>
                <a:lnTo>
                  <a:pt x="374830" y="111893"/>
                </a:lnTo>
              </a:path>
            </a:pathLst>
          </a:custGeom>
          <a:noFill/>
          <a:ln w="38100" cap="flat" cmpd="sng">
            <a:solidFill>
              <a:schemeClr val="lt1"/>
            </a:solidFill>
            <a:prstDash val="dash"/>
            <a:round/>
            <a:headEnd type="none" w="med" len="med"/>
            <a:tailEnd type="none" w="med" len="med"/>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1">
  <p:cSld name="CUSTOM_32">
    <p:bg>
      <p:bgPr>
        <a:solidFill>
          <a:schemeClr val="accent6"/>
        </a:solidFill>
        <a:effectLst/>
      </p:bgPr>
    </p:bg>
    <p:spTree>
      <p:nvGrpSpPr>
        <p:cNvPr id="1" name="Shape 390"/>
        <p:cNvGrpSpPr/>
        <p:nvPr/>
      </p:nvGrpSpPr>
      <p:grpSpPr>
        <a:xfrm>
          <a:off x="0" y="0"/>
          <a:ext cx="0" cy="0"/>
          <a:chOff x="0" y="0"/>
          <a:chExt cx="0" cy="0"/>
        </a:xfrm>
      </p:grpSpPr>
      <p:sp>
        <p:nvSpPr>
          <p:cNvPr id="391" name="Google Shape;391;p44"/>
          <p:cNvSpPr txBox="1">
            <a:spLocks noGrp="1"/>
          </p:cNvSpPr>
          <p:nvPr>
            <p:ph type="title"/>
          </p:nvPr>
        </p:nvSpPr>
        <p:spPr>
          <a:xfrm>
            <a:off x="2667800" y="1330742"/>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392" name="Google Shape;392;p44"/>
          <p:cNvSpPr txBox="1">
            <a:spLocks noGrp="1"/>
          </p:cNvSpPr>
          <p:nvPr>
            <p:ph type="title" idx="2" hasCustomPrompt="1"/>
          </p:nvPr>
        </p:nvSpPr>
        <p:spPr>
          <a:xfrm>
            <a:off x="2667800" y="521225"/>
            <a:ext cx="38085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93" name="Google Shape;393;p44"/>
          <p:cNvSpPr txBox="1">
            <a:spLocks noGrp="1"/>
          </p:cNvSpPr>
          <p:nvPr>
            <p:ph type="subTitle" idx="1"/>
          </p:nvPr>
        </p:nvSpPr>
        <p:spPr>
          <a:xfrm flipH="1">
            <a:off x="2667675" y="2366860"/>
            <a:ext cx="38085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394" name="Google Shape;394;p44"/>
          <p:cNvSpPr/>
          <p:nvPr/>
        </p:nvSpPr>
        <p:spPr>
          <a:xfrm>
            <a:off x="-63075" y="4268025"/>
            <a:ext cx="92607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44"/>
          <p:cNvCxnSpPr/>
          <p:nvPr/>
        </p:nvCxnSpPr>
        <p:spPr>
          <a:xfrm>
            <a:off x="21084" y="4663000"/>
            <a:ext cx="94965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Six columns 2">
  <p:cSld name="CUSTOM_33">
    <p:bg>
      <p:bgPr>
        <a:solidFill>
          <a:schemeClr val="accent6"/>
        </a:solidFill>
        <a:effectLst/>
      </p:bgPr>
    </p:bg>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2148750" y="480231"/>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8" name="Google Shape;398;p45"/>
          <p:cNvSpPr txBox="1">
            <a:spLocks noGrp="1"/>
          </p:cNvSpPr>
          <p:nvPr>
            <p:ph type="title" idx="2"/>
          </p:nvPr>
        </p:nvSpPr>
        <p:spPr>
          <a:xfrm>
            <a:off x="748779" y="29453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399" name="Google Shape;399;p45"/>
          <p:cNvSpPr txBox="1">
            <a:spLocks noGrp="1"/>
          </p:cNvSpPr>
          <p:nvPr>
            <p:ph type="subTitle" idx="1"/>
          </p:nvPr>
        </p:nvSpPr>
        <p:spPr>
          <a:xfrm flipH="1">
            <a:off x="748909" y="3261224"/>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00" name="Google Shape;400;p45"/>
          <p:cNvSpPr txBox="1">
            <a:spLocks noGrp="1"/>
          </p:cNvSpPr>
          <p:nvPr>
            <p:ph type="title" idx="3"/>
          </p:nvPr>
        </p:nvSpPr>
        <p:spPr>
          <a:xfrm>
            <a:off x="2999341" y="29453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01" name="Google Shape;401;p45"/>
          <p:cNvSpPr txBox="1">
            <a:spLocks noGrp="1"/>
          </p:cNvSpPr>
          <p:nvPr>
            <p:ph type="subTitle" idx="4"/>
          </p:nvPr>
        </p:nvSpPr>
        <p:spPr>
          <a:xfrm flipH="1">
            <a:off x="2999472" y="3261224"/>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02" name="Google Shape;402;p45"/>
          <p:cNvSpPr txBox="1">
            <a:spLocks noGrp="1"/>
          </p:cNvSpPr>
          <p:nvPr>
            <p:ph type="title" idx="5"/>
          </p:nvPr>
        </p:nvSpPr>
        <p:spPr>
          <a:xfrm>
            <a:off x="748779" y="16614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03" name="Google Shape;403;p45"/>
          <p:cNvSpPr txBox="1">
            <a:spLocks noGrp="1"/>
          </p:cNvSpPr>
          <p:nvPr>
            <p:ph type="subTitle" idx="6"/>
          </p:nvPr>
        </p:nvSpPr>
        <p:spPr>
          <a:xfrm flipH="1">
            <a:off x="748909" y="201145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04" name="Google Shape;404;p45"/>
          <p:cNvSpPr txBox="1">
            <a:spLocks noGrp="1"/>
          </p:cNvSpPr>
          <p:nvPr>
            <p:ph type="title" idx="7"/>
          </p:nvPr>
        </p:nvSpPr>
        <p:spPr>
          <a:xfrm>
            <a:off x="2999341" y="16614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05" name="Google Shape;405;p45"/>
          <p:cNvSpPr txBox="1">
            <a:spLocks noGrp="1"/>
          </p:cNvSpPr>
          <p:nvPr>
            <p:ph type="subTitle" idx="8"/>
          </p:nvPr>
        </p:nvSpPr>
        <p:spPr>
          <a:xfrm flipH="1">
            <a:off x="2999472" y="201145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06" name="Google Shape;406;p45"/>
          <p:cNvSpPr txBox="1">
            <a:spLocks noGrp="1"/>
          </p:cNvSpPr>
          <p:nvPr>
            <p:ph type="title" idx="9"/>
          </p:nvPr>
        </p:nvSpPr>
        <p:spPr>
          <a:xfrm>
            <a:off x="5249891" y="29453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07" name="Google Shape;407;p45"/>
          <p:cNvSpPr txBox="1">
            <a:spLocks noGrp="1"/>
          </p:cNvSpPr>
          <p:nvPr>
            <p:ph type="subTitle" idx="13"/>
          </p:nvPr>
        </p:nvSpPr>
        <p:spPr>
          <a:xfrm flipH="1">
            <a:off x="5250022" y="3261224"/>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08" name="Google Shape;408;p45"/>
          <p:cNvSpPr txBox="1">
            <a:spLocks noGrp="1"/>
          </p:cNvSpPr>
          <p:nvPr>
            <p:ph type="title" idx="14"/>
          </p:nvPr>
        </p:nvSpPr>
        <p:spPr>
          <a:xfrm>
            <a:off x="5249891" y="16614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09" name="Google Shape;409;p45"/>
          <p:cNvSpPr txBox="1">
            <a:spLocks noGrp="1"/>
          </p:cNvSpPr>
          <p:nvPr>
            <p:ph type="subTitle" idx="15"/>
          </p:nvPr>
        </p:nvSpPr>
        <p:spPr>
          <a:xfrm flipH="1">
            <a:off x="5250022" y="2011450"/>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10" name="Google Shape;410;p45"/>
          <p:cNvSpPr/>
          <p:nvPr/>
        </p:nvSpPr>
        <p:spPr>
          <a:xfrm>
            <a:off x="-67325" y="4374375"/>
            <a:ext cx="92994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45"/>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412" name="Google Shape;412;p45"/>
          <p:cNvSpPr/>
          <p:nvPr/>
        </p:nvSpPr>
        <p:spPr>
          <a:xfrm>
            <a:off x="8343645" y="36710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7626789" y="13893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59214" y="4735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3">
  <p:cSld name="CUSTOM_34">
    <p:bg>
      <p:bgPr>
        <a:solidFill>
          <a:schemeClr val="accent1"/>
        </a:solidFill>
        <a:effectLst/>
      </p:bgPr>
    </p:bg>
    <p:spTree>
      <p:nvGrpSpPr>
        <p:cNvPr id="1" name="Shape 415"/>
        <p:cNvGrpSpPr/>
        <p:nvPr/>
      </p:nvGrpSpPr>
      <p:grpSpPr>
        <a:xfrm>
          <a:off x="0" y="0"/>
          <a:ext cx="0" cy="0"/>
          <a:chOff x="0" y="0"/>
          <a:chExt cx="0" cy="0"/>
        </a:xfrm>
      </p:grpSpPr>
      <p:sp>
        <p:nvSpPr>
          <p:cNvPr id="416" name="Google Shape;416;p46"/>
          <p:cNvSpPr txBox="1">
            <a:spLocks noGrp="1"/>
          </p:cNvSpPr>
          <p:nvPr>
            <p:ph type="title"/>
          </p:nvPr>
        </p:nvSpPr>
        <p:spPr>
          <a:xfrm>
            <a:off x="2148750" y="480231"/>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7" name="Google Shape;417;p46"/>
          <p:cNvSpPr txBox="1">
            <a:spLocks noGrp="1"/>
          </p:cNvSpPr>
          <p:nvPr>
            <p:ph type="title" idx="2"/>
          </p:nvPr>
        </p:nvSpPr>
        <p:spPr>
          <a:xfrm>
            <a:off x="748779" y="3371020"/>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18" name="Google Shape;418;p46"/>
          <p:cNvSpPr txBox="1">
            <a:spLocks noGrp="1"/>
          </p:cNvSpPr>
          <p:nvPr>
            <p:ph type="subTitle" idx="1"/>
          </p:nvPr>
        </p:nvSpPr>
        <p:spPr>
          <a:xfrm flipH="1">
            <a:off x="748909" y="3710476"/>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19" name="Google Shape;419;p46"/>
          <p:cNvSpPr txBox="1">
            <a:spLocks noGrp="1"/>
          </p:cNvSpPr>
          <p:nvPr>
            <p:ph type="title" idx="3"/>
          </p:nvPr>
        </p:nvSpPr>
        <p:spPr>
          <a:xfrm>
            <a:off x="748779" y="17376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20" name="Google Shape;420;p46"/>
          <p:cNvSpPr txBox="1">
            <a:spLocks noGrp="1"/>
          </p:cNvSpPr>
          <p:nvPr>
            <p:ph type="subTitle" idx="4"/>
          </p:nvPr>
        </p:nvSpPr>
        <p:spPr>
          <a:xfrm flipH="1">
            <a:off x="748909" y="2077132"/>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21" name="Google Shape;421;p46"/>
          <p:cNvSpPr txBox="1">
            <a:spLocks noGrp="1"/>
          </p:cNvSpPr>
          <p:nvPr>
            <p:ph type="title" idx="5"/>
          </p:nvPr>
        </p:nvSpPr>
        <p:spPr>
          <a:xfrm>
            <a:off x="6459602" y="3371020"/>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22" name="Google Shape;422;p46"/>
          <p:cNvSpPr txBox="1">
            <a:spLocks noGrp="1"/>
          </p:cNvSpPr>
          <p:nvPr>
            <p:ph type="subTitle" idx="6"/>
          </p:nvPr>
        </p:nvSpPr>
        <p:spPr>
          <a:xfrm flipH="1">
            <a:off x="6459732" y="3710476"/>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23" name="Google Shape;423;p46"/>
          <p:cNvSpPr txBox="1">
            <a:spLocks noGrp="1"/>
          </p:cNvSpPr>
          <p:nvPr>
            <p:ph type="title" idx="7"/>
          </p:nvPr>
        </p:nvSpPr>
        <p:spPr>
          <a:xfrm>
            <a:off x="6459602" y="1737675"/>
            <a:ext cx="19260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24" name="Google Shape;424;p46"/>
          <p:cNvSpPr txBox="1">
            <a:spLocks noGrp="1"/>
          </p:cNvSpPr>
          <p:nvPr>
            <p:ph type="subTitle" idx="8"/>
          </p:nvPr>
        </p:nvSpPr>
        <p:spPr>
          <a:xfrm flipH="1">
            <a:off x="6459732" y="2077132"/>
            <a:ext cx="19260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425" name="Google Shape;425;p46"/>
          <p:cNvSpPr/>
          <p:nvPr/>
        </p:nvSpPr>
        <p:spPr>
          <a:xfrm>
            <a:off x="8343645" y="36710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p:nvPr/>
        </p:nvSpPr>
        <p:spPr>
          <a:xfrm>
            <a:off x="7626789" y="13893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a:off x="359214" y="4735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2">
  <p:cSld name="CUSTOM_35">
    <p:bg>
      <p:bgPr>
        <a:solidFill>
          <a:schemeClr val="accent1"/>
        </a:solidFill>
        <a:effectLst/>
      </p:bgPr>
    </p:bg>
    <p:spTree>
      <p:nvGrpSpPr>
        <p:cNvPr id="1" name="Shape 428"/>
        <p:cNvGrpSpPr/>
        <p:nvPr/>
      </p:nvGrpSpPr>
      <p:grpSpPr>
        <a:xfrm>
          <a:off x="0" y="0"/>
          <a:ext cx="0" cy="0"/>
          <a:chOff x="0" y="0"/>
          <a:chExt cx="0" cy="0"/>
        </a:xfrm>
      </p:grpSpPr>
      <p:sp>
        <p:nvSpPr>
          <p:cNvPr id="429" name="Google Shape;429;p47"/>
          <p:cNvSpPr txBox="1">
            <a:spLocks noGrp="1"/>
          </p:cNvSpPr>
          <p:nvPr>
            <p:ph type="title"/>
          </p:nvPr>
        </p:nvSpPr>
        <p:spPr>
          <a:xfrm>
            <a:off x="2148750" y="483765"/>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0" name="Google Shape;430;p47"/>
          <p:cNvSpPr txBox="1">
            <a:spLocks noGrp="1"/>
          </p:cNvSpPr>
          <p:nvPr>
            <p:ph type="title" idx="2"/>
          </p:nvPr>
        </p:nvSpPr>
        <p:spPr>
          <a:xfrm>
            <a:off x="1380635" y="2792975"/>
            <a:ext cx="14403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31" name="Google Shape;431;p47"/>
          <p:cNvSpPr txBox="1">
            <a:spLocks noGrp="1"/>
          </p:cNvSpPr>
          <p:nvPr>
            <p:ph type="subTitle" idx="1"/>
          </p:nvPr>
        </p:nvSpPr>
        <p:spPr>
          <a:xfrm flipH="1">
            <a:off x="1380665" y="3274313"/>
            <a:ext cx="144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1"/>
              </a:buClr>
              <a:buSzPts val="1200"/>
              <a:buFont typeface="Catamaran"/>
              <a:buChar char="●"/>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
        <p:nvSpPr>
          <p:cNvPr id="432" name="Google Shape;432;p47"/>
          <p:cNvSpPr txBox="1">
            <a:spLocks noGrp="1"/>
          </p:cNvSpPr>
          <p:nvPr>
            <p:ph type="title" idx="3"/>
          </p:nvPr>
        </p:nvSpPr>
        <p:spPr>
          <a:xfrm>
            <a:off x="3851860" y="2792975"/>
            <a:ext cx="14403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33" name="Google Shape;433;p47"/>
          <p:cNvSpPr txBox="1">
            <a:spLocks noGrp="1"/>
          </p:cNvSpPr>
          <p:nvPr>
            <p:ph type="subTitle" idx="4"/>
          </p:nvPr>
        </p:nvSpPr>
        <p:spPr>
          <a:xfrm flipH="1">
            <a:off x="3851860" y="3274313"/>
            <a:ext cx="144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1"/>
              </a:buClr>
              <a:buSzPts val="1200"/>
              <a:buFont typeface="Catamaran"/>
              <a:buChar char="●"/>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
        <p:nvSpPr>
          <p:cNvPr id="434" name="Google Shape;434;p47"/>
          <p:cNvSpPr txBox="1">
            <a:spLocks noGrp="1"/>
          </p:cNvSpPr>
          <p:nvPr>
            <p:ph type="title" idx="5"/>
          </p:nvPr>
        </p:nvSpPr>
        <p:spPr>
          <a:xfrm>
            <a:off x="6323064" y="2792975"/>
            <a:ext cx="14403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35" name="Google Shape;435;p47"/>
          <p:cNvSpPr txBox="1">
            <a:spLocks noGrp="1"/>
          </p:cNvSpPr>
          <p:nvPr>
            <p:ph type="subTitle" idx="6"/>
          </p:nvPr>
        </p:nvSpPr>
        <p:spPr>
          <a:xfrm flipH="1">
            <a:off x="6323064" y="3274313"/>
            <a:ext cx="144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1"/>
              </a:buClr>
              <a:buSzPts val="1200"/>
              <a:buFont typeface="Catamaran"/>
              <a:buChar char="●"/>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5">
  <p:cSld name="CUSTOM_36">
    <p:bg>
      <p:bgPr>
        <a:solidFill>
          <a:schemeClr val="accent6"/>
        </a:solidFill>
        <a:effectLst/>
      </p:bgPr>
    </p:bg>
    <p:spTree>
      <p:nvGrpSpPr>
        <p:cNvPr id="1" name="Shape 436"/>
        <p:cNvGrpSpPr/>
        <p:nvPr/>
      </p:nvGrpSpPr>
      <p:grpSpPr>
        <a:xfrm>
          <a:off x="0" y="0"/>
          <a:ext cx="0" cy="0"/>
          <a:chOff x="0" y="0"/>
          <a:chExt cx="0" cy="0"/>
        </a:xfrm>
      </p:grpSpPr>
      <p:sp>
        <p:nvSpPr>
          <p:cNvPr id="437" name="Google Shape;437;p48"/>
          <p:cNvSpPr txBox="1">
            <a:spLocks noGrp="1"/>
          </p:cNvSpPr>
          <p:nvPr>
            <p:ph type="title"/>
          </p:nvPr>
        </p:nvSpPr>
        <p:spPr>
          <a:xfrm>
            <a:off x="2148750" y="484046"/>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8" name="Google Shape;438;p48"/>
          <p:cNvSpPr txBox="1">
            <a:spLocks noGrp="1"/>
          </p:cNvSpPr>
          <p:nvPr>
            <p:ph type="title" idx="2"/>
          </p:nvPr>
        </p:nvSpPr>
        <p:spPr>
          <a:xfrm>
            <a:off x="2373922" y="2217695"/>
            <a:ext cx="1440300" cy="6975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39" name="Google Shape;439;p48"/>
          <p:cNvSpPr txBox="1">
            <a:spLocks noGrp="1"/>
          </p:cNvSpPr>
          <p:nvPr>
            <p:ph type="subTitle" idx="1"/>
          </p:nvPr>
        </p:nvSpPr>
        <p:spPr>
          <a:xfrm flipH="1">
            <a:off x="2373922" y="2653360"/>
            <a:ext cx="1440300" cy="697500"/>
          </a:xfrm>
          <a:prstGeom prst="rect">
            <a:avLst/>
          </a:prstGeom>
          <a:noFill/>
          <a:ln>
            <a:noFill/>
          </a:ln>
        </p:spPr>
        <p:txBody>
          <a:bodyPr spcFirstLastPara="1" wrap="square" lIns="91425" tIns="91425" rIns="91425" bIns="91425" anchor="ctr" anchorCtr="0">
            <a:noAutofit/>
          </a:bodyPr>
          <a:lstStyle>
            <a:lvl1pPr lvl="0" algn="r" rtl="0">
              <a:lnSpc>
                <a:spcPct val="90000"/>
              </a:lnSpc>
              <a:spcBef>
                <a:spcPts val="0"/>
              </a:spcBef>
              <a:spcAft>
                <a:spcPts val="0"/>
              </a:spcAft>
              <a:buClr>
                <a:schemeClr val="dk1"/>
              </a:buClr>
              <a:buSzPts val="1200"/>
              <a:buFont typeface="Catamaran"/>
              <a:buChar char="●"/>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
        <p:nvSpPr>
          <p:cNvPr id="440" name="Google Shape;440;p48"/>
          <p:cNvSpPr txBox="1">
            <a:spLocks noGrp="1"/>
          </p:cNvSpPr>
          <p:nvPr>
            <p:ph type="title" idx="3"/>
          </p:nvPr>
        </p:nvSpPr>
        <p:spPr>
          <a:xfrm>
            <a:off x="5293350" y="2217695"/>
            <a:ext cx="1440300" cy="697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441" name="Google Shape;441;p48"/>
          <p:cNvSpPr txBox="1">
            <a:spLocks noGrp="1"/>
          </p:cNvSpPr>
          <p:nvPr>
            <p:ph type="subTitle" idx="4"/>
          </p:nvPr>
        </p:nvSpPr>
        <p:spPr>
          <a:xfrm flipH="1">
            <a:off x="5293350" y="2562925"/>
            <a:ext cx="144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1"/>
              </a:buClr>
              <a:buSzPts val="1200"/>
              <a:buFont typeface="Catamaran"/>
              <a:buChar char="●"/>
              <a:defRPr sz="1400">
                <a:solidFill>
                  <a:schemeClr val="dk1"/>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Char char="■"/>
              <a:defRPr sz="1200">
                <a:solidFill>
                  <a:schemeClr val="dk1"/>
                </a:solidFill>
                <a:latin typeface="Catamaran"/>
                <a:ea typeface="Catamaran"/>
                <a:cs typeface="Catamaran"/>
                <a:sym typeface="Catamaran"/>
              </a:defRPr>
            </a:lvl9pPr>
          </a:lstStyle>
          <a:p>
            <a:endParaRPr/>
          </a:p>
        </p:txBody>
      </p:sp>
      <p:sp>
        <p:nvSpPr>
          <p:cNvPr id="442" name="Google Shape;442;p48"/>
          <p:cNvSpPr/>
          <p:nvPr/>
        </p:nvSpPr>
        <p:spPr>
          <a:xfrm>
            <a:off x="8343645" y="36710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626789" y="13893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359214" y="4735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9">
  <p:cSld name="CUSTOM_37">
    <p:bg>
      <p:bgPr>
        <a:solidFill>
          <a:schemeClr val="accent1"/>
        </a:solidFill>
        <a:effectLst/>
      </p:bgPr>
    </p:bg>
    <p:spTree>
      <p:nvGrpSpPr>
        <p:cNvPr id="1" name="Shape 445"/>
        <p:cNvGrpSpPr/>
        <p:nvPr/>
      </p:nvGrpSpPr>
      <p:grpSpPr>
        <a:xfrm>
          <a:off x="0" y="0"/>
          <a:ext cx="0" cy="0"/>
          <a:chOff x="0" y="0"/>
          <a:chExt cx="0" cy="0"/>
        </a:xfrm>
      </p:grpSpPr>
      <p:sp>
        <p:nvSpPr>
          <p:cNvPr id="446" name="Google Shape;446;p49"/>
          <p:cNvSpPr txBox="1">
            <a:spLocks noGrp="1"/>
          </p:cNvSpPr>
          <p:nvPr>
            <p:ph type="title"/>
          </p:nvPr>
        </p:nvSpPr>
        <p:spPr>
          <a:xfrm>
            <a:off x="5810700" y="936773"/>
            <a:ext cx="2876100" cy="260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12">
  <p:cSld name="CUSTOM_38">
    <p:bg>
      <p:bgPr>
        <a:solidFill>
          <a:schemeClr val="accent6"/>
        </a:solidFill>
        <a:effectLst/>
      </p:bgPr>
    </p:bg>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646625" y="3115625"/>
            <a:ext cx="3850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9" name="Google Shape;449;p50"/>
          <p:cNvSpPr txBox="1">
            <a:spLocks noGrp="1"/>
          </p:cNvSpPr>
          <p:nvPr>
            <p:ph type="body" idx="1"/>
          </p:nvPr>
        </p:nvSpPr>
        <p:spPr>
          <a:xfrm>
            <a:off x="2646675" y="3792289"/>
            <a:ext cx="3850500" cy="865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50" name="Google Shape;450;p50"/>
          <p:cNvSpPr/>
          <p:nvPr/>
        </p:nvSpPr>
        <p:spPr>
          <a:xfrm flipH="1">
            <a:off x="359214" y="367101"/>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flipH="1">
            <a:off x="1483151" y="1389300"/>
            <a:ext cx="634274" cy="16577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485295"/>
            <a:ext cx="82296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13">
  <p:cSld name="CUSTOM_39">
    <p:bg>
      <p:bgPr>
        <a:solidFill>
          <a:schemeClr val="accent1"/>
        </a:solidFill>
        <a:effectLst/>
      </p:bgPr>
    </p:bg>
    <p:spTree>
      <p:nvGrpSpPr>
        <p:cNvPr id="1" name="Shape 452"/>
        <p:cNvGrpSpPr/>
        <p:nvPr/>
      </p:nvGrpSpPr>
      <p:grpSpPr>
        <a:xfrm>
          <a:off x="0" y="0"/>
          <a:ext cx="0" cy="0"/>
          <a:chOff x="0" y="0"/>
          <a:chExt cx="0" cy="0"/>
        </a:xfrm>
      </p:grpSpPr>
      <p:sp>
        <p:nvSpPr>
          <p:cNvPr id="453" name="Google Shape;453;p51"/>
          <p:cNvSpPr txBox="1">
            <a:spLocks noGrp="1"/>
          </p:cNvSpPr>
          <p:nvPr>
            <p:ph type="title"/>
          </p:nvPr>
        </p:nvSpPr>
        <p:spPr>
          <a:xfrm>
            <a:off x="5112937" y="2208068"/>
            <a:ext cx="3301200" cy="4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4" name="Google Shape;454;p51"/>
          <p:cNvSpPr txBox="1">
            <a:spLocks noGrp="1"/>
          </p:cNvSpPr>
          <p:nvPr>
            <p:ph type="body" idx="1"/>
          </p:nvPr>
        </p:nvSpPr>
        <p:spPr>
          <a:xfrm>
            <a:off x="5112937" y="2659353"/>
            <a:ext cx="3301200" cy="745200"/>
          </a:xfrm>
          <a:prstGeom prst="rect">
            <a:avLst/>
          </a:prstGeom>
        </p:spPr>
        <p:txBody>
          <a:bodyPr spcFirstLastPara="1" wrap="square" lIns="91425" tIns="91425" rIns="91425" bIns="91425" anchor="t" anchorCtr="0">
            <a:noAutofit/>
          </a:bodyPr>
          <a:lstStyle>
            <a:lvl1pPr marL="457200" lvl="0" indent="-317500" algn="r" rtl="0">
              <a:lnSpc>
                <a:spcPct val="9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55" name="Google Shape;455;p51"/>
          <p:cNvSpPr/>
          <p:nvPr/>
        </p:nvSpPr>
        <p:spPr>
          <a:xfrm>
            <a:off x="-47952" y="1197875"/>
            <a:ext cx="9246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 name="Google Shape;456;p51"/>
          <p:cNvCxnSpPr/>
          <p:nvPr/>
        </p:nvCxnSpPr>
        <p:spPr>
          <a:xfrm>
            <a:off x="36072" y="1592850"/>
            <a:ext cx="94818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14">
  <p:cSld name="CUSTOM_40">
    <p:bg>
      <p:bgPr>
        <a:solidFill>
          <a:schemeClr val="accent6"/>
        </a:solidFill>
        <a:effectLst/>
      </p:bgPr>
    </p:bg>
    <p:spTree>
      <p:nvGrpSpPr>
        <p:cNvPr id="1" name="Shape 457"/>
        <p:cNvGrpSpPr/>
        <p:nvPr/>
      </p:nvGrpSpPr>
      <p:grpSpPr>
        <a:xfrm>
          <a:off x="0" y="0"/>
          <a:ext cx="0" cy="0"/>
          <a:chOff x="0" y="0"/>
          <a:chExt cx="0" cy="0"/>
        </a:xfrm>
      </p:grpSpPr>
      <p:sp>
        <p:nvSpPr>
          <p:cNvPr id="458" name="Google Shape;458;p52"/>
          <p:cNvSpPr txBox="1">
            <a:spLocks noGrp="1"/>
          </p:cNvSpPr>
          <p:nvPr>
            <p:ph type="title"/>
          </p:nvPr>
        </p:nvSpPr>
        <p:spPr>
          <a:xfrm>
            <a:off x="1182612" y="2352305"/>
            <a:ext cx="3301200" cy="45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9" name="Google Shape;459;p52"/>
          <p:cNvSpPr txBox="1">
            <a:spLocks noGrp="1"/>
          </p:cNvSpPr>
          <p:nvPr>
            <p:ph type="body" idx="1"/>
          </p:nvPr>
        </p:nvSpPr>
        <p:spPr>
          <a:xfrm>
            <a:off x="1182612" y="2661708"/>
            <a:ext cx="3301200" cy="745200"/>
          </a:xfrm>
          <a:prstGeom prst="rect">
            <a:avLst/>
          </a:prstGeom>
        </p:spPr>
        <p:txBody>
          <a:bodyPr spcFirstLastPara="1" wrap="square" lIns="91425" tIns="91425" rIns="91425" bIns="91425" anchor="t" anchorCtr="0">
            <a:noAutofit/>
          </a:bodyPr>
          <a:lstStyle>
            <a:lvl1pPr marL="457200" lvl="0" indent="-317500" rtl="0">
              <a:lnSpc>
                <a:spcPct val="9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0" name="Google Shape;460;p52"/>
          <p:cNvSpPr/>
          <p:nvPr/>
        </p:nvSpPr>
        <p:spPr>
          <a:xfrm rot="-5400000">
            <a:off x="1965965" y="2347062"/>
            <a:ext cx="9246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52"/>
          <p:cNvCxnSpPr/>
          <p:nvPr/>
        </p:nvCxnSpPr>
        <p:spPr>
          <a:xfrm rot="-5400000">
            <a:off x="1858440" y="2529738"/>
            <a:ext cx="94818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15">
  <p:cSld name="CUSTOM_58">
    <p:bg>
      <p:bgPr>
        <a:solidFill>
          <a:schemeClr val="accent1"/>
        </a:solidFill>
        <a:effectLst/>
      </p:bgPr>
    </p:bg>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448174" y="2208068"/>
            <a:ext cx="3301200" cy="4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4" name="Google Shape;464;p53"/>
          <p:cNvSpPr txBox="1">
            <a:spLocks noGrp="1"/>
          </p:cNvSpPr>
          <p:nvPr>
            <p:ph type="body" idx="1"/>
          </p:nvPr>
        </p:nvSpPr>
        <p:spPr>
          <a:xfrm>
            <a:off x="4448174" y="2659353"/>
            <a:ext cx="3301200" cy="745200"/>
          </a:xfrm>
          <a:prstGeom prst="rect">
            <a:avLst/>
          </a:prstGeom>
        </p:spPr>
        <p:txBody>
          <a:bodyPr spcFirstLastPara="1" wrap="square" lIns="91425" tIns="91425" rIns="91425" bIns="91425" anchor="t" anchorCtr="0">
            <a:noAutofit/>
          </a:bodyPr>
          <a:lstStyle>
            <a:lvl1pPr marL="457200" lvl="0" indent="-317500" algn="r" rtl="0">
              <a:lnSpc>
                <a:spcPct val="9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5" name="Google Shape;465;p53"/>
          <p:cNvSpPr/>
          <p:nvPr/>
        </p:nvSpPr>
        <p:spPr>
          <a:xfrm>
            <a:off x="-47952" y="1197875"/>
            <a:ext cx="9246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 name="Google Shape;466;p53"/>
          <p:cNvCxnSpPr/>
          <p:nvPr/>
        </p:nvCxnSpPr>
        <p:spPr>
          <a:xfrm>
            <a:off x="36072" y="1592850"/>
            <a:ext cx="94818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0">
  <p:cSld name="CUSTOM_41">
    <p:bg>
      <p:bgPr>
        <a:solidFill>
          <a:schemeClr val="accent6"/>
        </a:solidFill>
        <a:effectLst/>
      </p:bgPr>
    </p:bg>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2656800" y="481891"/>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9" name="Google Shape;469;p54"/>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p:nvPr/>
        </p:nvSpPr>
        <p:spPr>
          <a:xfrm>
            <a:off x="7812048" y="29106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16">
  <p:cSld name="CUSTOM_42">
    <p:bg>
      <p:bgPr>
        <a:solidFill>
          <a:schemeClr val="accent6"/>
        </a:solidFill>
        <a:effectLst/>
      </p:bgPr>
    </p:bg>
    <p:spTree>
      <p:nvGrpSpPr>
        <p:cNvPr id="1" name="Shape 472"/>
        <p:cNvGrpSpPr/>
        <p:nvPr/>
      </p:nvGrpSpPr>
      <p:grpSpPr>
        <a:xfrm>
          <a:off x="0" y="0"/>
          <a:ext cx="0" cy="0"/>
          <a:chOff x="0" y="0"/>
          <a:chExt cx="0" cy="0"/>
        </a:xfrm>
      </p:grpSpPr>
      <p:sp>
        <p:nvSpPr>
          <p:cNvPr id="473" name="Google Shape;473;p55"/>
          <p:cNvSpPr txBox="1">
            <a:spLocks noGrp="1"/>
          </p:cNvSpPr>
          <p:nvPr>
            <p:ph type="title"/>
          </p:nvPr>
        </p:nvSpPr>
        <p:spPr>
          <a:xfrm>
            <a:off x="4751750" y="1488050"/>
            <a:ext cx="38085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474" name="Google Shape;474;p55"/>
          <p:cNvSpPr txBox="1">
            <a:spLocks noGrp="1"/>
          </p:cNvSpPr>
          <p:nvPr>
            <p:ph type="title" idx="2" hasCustomPrompt="1"/>
          </p:nvPr>
        </p:nvSpPr>
        <p:spPr>
          <a:xfrm>
            <a:off x="4751750" y="689273"/>
            <a:ext cx="38085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75" name="Google Shape;475;p55"/>
          <p:cNvSpPr txBox="1">
            <a:spLocks noGrp="1"/>
          </p:cNvSpPr>
          <p:nvPr>
            <p:ph type="subTitle" idx="1"/>
          </p:nvPr>
        </p:nvSpPr>
        <p:spPr>
          <a:xfrm flipH="1">
            <a:off x="4751750" y="2534644"/>
            <a:ext cx="3808500" cy="3453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grpSp>
        <p:nvGrpSpPr>
          <p:cNvPr id="476" name="Google Shape;476;p55"/>
          <p:cNvGrpSpPr/>
          <p:nvPr/>
        </p:nvGrpSpPr>
        <p:grpSpPr>
          <a:xfrm>
            <a:off x="-95800" y="-115650"/>
            <a:ext cx="3677700" cy="4363775"/>
            <a:chOff x="-95800" y="-115650"/>
            <a:chExt cx="3677700" cy="4363775"/>
          </a:xfrm>
        </p:grpSpPr>
        <p:grpSp>
          <p:nvGrpSpPr>
            <p:cNvPr id="477" name="Google Shape;477;p55"/>
            <p:cNvGrpSpPr/>
            <p:nvPr/>
          </p:nvGrpSpPr>
          <p:grpSpPr>
            <a:xfrm>
              <a:off x="-95800" y="-27775"/>
              <a:ext cx="3677700" cy="4275900"/>
              <a:chOff x="-95800" y="-27775"/>
              <a:chExt cx="3677700" cy="4275900"/>
            </a:xfrm>
          </p:grpSpPr>
          <p:sp>
            <p:nvSpPr>
              <p:cNvPr id="478" name="Google Shape;478;p55"/>
              <p:cNvSpPr/>
              <p:nvPr/>
            </p:nvSpPr>
            <p:spPr>
              <a:xfrm>
                <a:off x="-95800" y="3449700"/>
                <a:ext cx="36777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rot="5400000">
                <a:off x="1044775" y="1711025"/>
                <a:ext cx="42759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55"/>
            <p:cNvSpPr/>
            <p:nvPr/>
          </p:nvSpPr>
          <p:spPr>
            <a:xfrm>
              <a:off x="7150" y="-115650"/>
              <a:ext cx="3172175" cy="3984325"/>
            </a:xfrm>
            <a:custGeom>
              <a:avLst/>
              <a:gdLst/>
              <a:ahLst/>
              <a:cxnLst/>
              <a:rect l="l" t="t" r="r" b="b"/>
              <a:pathLst>
                <a:path w="126887" h="159373" extrusionOk="0">
                  <a:moveTo>
                    <a:pt x="0" y="159373"/>
                  </a:moveTo>
                  <a:lnTo>
                    <a:pt x="126887" y="159373"/>
                  </a:lnTo>
                  <a:lnTo>
                    <a:pt x="126887" y="0"/>
                  </a:lnTo>
                  <a:lnTo>
                    <a:pt x="120501" y="556"/>
                  </a:lnTo>
                </a:path>
              </a:pathLst>
            </a:custGeom>
            <a:noFill/>
            <a:ln w="38100" cap="flat" cmpd="sng">
              <a:solidFill>
                <a:schemeClr val="lt1"/>
              </a:solidFill>
              <a:prstDash val="dash"/>
              <a:round/>
              <a:headEnd type="none" w="med" len="med"/>
              <a:tailEnd type="none" w="med" len="med"/>
            </a:ln>
          </p:spPr>
        </p:sp>
      </p:grpSp>
      <p:sp>
        <p:nvSpPr>
          <p:cNvPr id="481" name="Google Shape;481;p55"/>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7">
  <p:cSld name="CUSTOM_43">
    <p:bg>
      <p:bgPr>
        <a:solidFill>
          <a:schemeClr val="accent1"/>
        </a:solidFill>
        <a:effectLst/>
      </p:bgPr>
    </p:bg>
    <p:spTree>
      <p:nvGrpSpPr>
        <p:cNvPr id="1" name="Shape 482"/>
        <p:cNvGrpSpPr/>
        <p:nvPr/>
      </p:nvGrpSpPr>
      <p:grpSpPr>
        <a:xfrm>
          <a:off x="0" y="0"/>
          <a:ext cx="0" cy="0"/>
          <a:chOff x="0" y="0"/>
          <a:chExt cx="0" cy="0"/>
        </a:xfrm>
      </p:grpSpPr>
      <p:sp>
        <p:nvSpPr>
          <p:cNvPr id="483" name="Google Shape;483;p56"/>
          <p:cNvSpPr txBox="1">
            <a:spLocks noGrp="1"/>
          </p:cNvSpPr>
          <p:nvPr>
            <p:ph type="title"/>
          </p:nvPr>
        </p:nvSpPr>
        <p:spPr>
          <a:xfrm>
            <a:off x="3305449" y="2470412"/>
            <a:ext cx="38085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484" name="Google Shape;484;p56"/>
          <p:cNvSpPr txBox="1">
            <a:spLocks noGrp="1"/>
          </p:cNvSpPr>
          <p:nvPr>
            <p:ph type="title" idx="2" hasCustomPrompt="1"/>
          </p:nvPr>
        </p:nvSpPr>
        <p:spPr>
          <a:xfrm>
            <a:off x="3305449" y="1639850"/>
            <a:ext cx="38085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85" name="Google Shape;485;p56"/>
          <p:cNvSpPr txBox="1">
            <a:spLocks noGrp="1"/>
          </p:cNvSpPr>
          <p:nvPr>
            <p:ph type="subTitle" idx="1"/>
          </p:nvPr>
        </p:nvSpPr>
        <p:spPr>
          <a:xfrm flipH="1">
            <a:off x="3305449" y="3474764"/>
            <a:ext cx="38085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486" name="Google Shape;486;p56"/>
          <p:cNvSpPr/>
          <p:nvPr/>
        </p:nvSpPr>
        <p:spPr>
          <a:xfrm>
            <a:off x="8438073" y="296326"/>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6"/>
          <p:cNvSpPr/>
          <p:nvPr/>
        </p:nvSpPr>
        <p:spPr>
          <a:xfrm rot="5400000">
            <a:off x="-1453150" y="2158300"/>
            <a:ext cx="5211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 name="Google Shape;488;p56"/>
          <p:cNvCxnSpPr>
            <a:stCxn id="487" idx="1"/>
            <a:endCxn id="487" idx="3"/>
          </p:cNvCxnSpPr>
          <p:nvPr/>
        </p:nvCxnSpPr>
        <p:spPr>
          <a:xfrm>
            <a:off x="1152350" y="-62600"/>
            <a:ext cx="0" cy="5211000"/>
          </a:xfrm>
          <a:prstGeom prst="straightConnector1">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6">
  <p:cSld name="CUSTOM_56">
    <p:bg>
      <p:bgPr>
        <a:solidFill>
          <a:schemeClr val="accent6"/>
        </a:solidFill>
        <a:effectLst/>
      </p:bgPr>
    </p:bg>
    <p:spTree>
      <p:nvGrpSpPr>
        <p:cNvPr id="1" name="Shape 489"/>
        <p:cNvGrpSpPr/>
        <p:nvPr/>
      </p:nvGrpSpPr>
      <p:grpSpPr>
        <a:xfrm>
          <a:off x="0" y="0"/>
          <a:ext cx="0" cy="0"/>
          <a:chOff x="0" y="0"/>
          <a:chExt cx="0" cy="0"/>
        </a:xfrm>
      </p:grpSpPr>
      <p:sp>
        <p:nvSpPr>
          <p:cNvPr id="490" name="Google Shape;490;p57"/>
          <p:cNvSpPr txBox="1">
            <a:spLocks noGrp="1"/>
          </p:cNvSpPr>
          <p:nvPr>
            <p:ph type="title"/>
          </p:nvPr>
        </p:nvSpPr>
        <p:spPr>
          <a:xfrm>
            <a:off x="452783" y="1927818"/>
            <a:ext cx="1923300" cy="572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91" name="Google Shape;491;p57"/>
          <p:cNvSpPr txBox="1">
            <a:spLocks noGrp="1"/>
          </p:cNvSpPr>
          <p:nvPr>
            <p:ph type="subTitle" idx="1"/>
          </p:nvPr>
        </p:nvSpPr>
        <p:spPr>
          <a:xfrm flipH="1">
            <a:off x="452863" y="2348118"/>
            <a:ext cx="1923300" cy="792600"/>
          </a:xfrm>
          <a:prstGeom prst="rect">
            <a:avLst/>
          </a:prstGeom>
          <a:noFill/>
          <a:ln>
            <a:noFill/>
          </a:ln>
        </p:spPr>
        <p:txBody>
          <a:bodyPr spcFirstLastPara="1" wrap="square" lIns="91425" tIns="91425" rIns="91425" bIns="91425" anchor="ctr" anchorCtr="0">
            <a:noAutofit/>
          </a:bodyPr>
          <a:lstStyle>
            <a:lvl1pPr lvl="0" algn="r"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
        <p:nvSpPr>
          <p:cNvPr id="492" name="Google Shape;492;p57"/>
          <p:cNvSpPr txBox="1">
            <a:spLocks noGrp="1"/>
          </p:cNvSpPr>
          <p:nvPr>
            <p:ph type="title" idx="2"/>
          </p:nvPr>
        </p:nvSpPr>
        <p:spPr>
          <a:xfrm>
            <a:off x="6832654" y="1927800"/>
            <a:ext cx="19233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93" name="Google Shape;493;p57"/>
          <p:cNvSpPr txBox="1">
            <a:spLocks noGrp="1"/>
          </p:cNvSpPr>
          <p:nvPr>
            <p:ph type="subTitle" idx="3"/>
          </p:nvPr>
        </p:nvSpPr>
        <p:spPr>
          <a:xfrm flipH="1">
            <a:off x="6832633" y="2348100"/>
            <a:ext cx="1923300" cy="7926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
        <p:nvSpPr>
          <p:cNvPr id="494" name="Google Shape;494;p57"/>
          <p:cNvSpPr/>
          <p:nvPr/>
        </p:nvSpPr>
        <p:spPr>
          <a:xfrm>
            <a:off x="-56950" y="4384750"/>
            <a:ext cx="93372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7"/>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
        <p:nvSpPr>
          <p:cNvPr id="496" name="Google Shape;496;p57"/>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p:nvPr/>
        </p:nvSpPr>
        <p:spPr>
          <a:xfrm>
            <a:off x="7812048" y="29106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7"/>
          <p:cNvSpPr/>
          <p:nvPr/>
        </p:nvSpPr>
        <p:spPr>
          <a:xfrm>
            <a:off x="8682325" y="-5675"/>
            <a:ext cx="534900" cy="4390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txBox="1">
            <a:spLocks noGrp="1"/>
          </p:cNvSpPr>
          <p:nvPr>
            <p:ph type="title" idx="4"/>
          </p:nvPr>
        </p:nvSpPr>
        <p:spPr>
          <a:xfrm>
            <a:off x="2656800" y="486752"/>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4">
  <p:cSld name="CUSTOM_44">
    <p:bg>
      <p:bgPr>
        <a:solidFill>
          <a:schemeClr val="accent1"/>
        </a:solidFill>
        <a:effectLst/>
      </p:bgPr>
    </p:bg>
    <p:spTree>
      <p:nvGrpSpPr>
        <p:cNvPr id="1" name="Shape 501"/>
        <p:cNvGrpSpPr/>
        <p:nvPr/>
      </p:nvGrpSpPr>
      <p:grpSpPr>
        <a:xfrm>
          <a:off x="0" y="0"/>
          <a:ext cx="0" cy="0"/>
          <a:chOff x="0" y="0"/>
          <a:chExt cx="0" cy="0"/>
        </a:xfrm>
      </p:grpSpPr>
      <p:sp>
        <p:nvSpPr>
          <p:cNvPr id="502" name="Google Shape;502;p58"/>
          <p:cNvSpPr/>
          <p:nvPr/>
        </p:nvSpPr>
        <p:spPr>
          <a:xfrm>
            <a:off x="-38025" y="-31800"/>
            <a:ext cx="4470900" cy="5175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8"/>
          <p:cNvSpPr txBox="1">
            <a:spLocks noGrp="1"/>
          </p:cNvSpPr>
          <p:nvPr>
            <p:ph type="title"/>
          </p:nvPr>
        </p:nvSpPr>
        <p:spPr>
          <a:xfrm>
            <a:off x="492046" y="2729084"/>
            <a:ext cx="1811100" cy="86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04" name="Google Shape;504;p58"/>
          <p:cNvSpPr txBox="1">
            <a:spLocks noGrp="1"/>
          </p:cNvSpPr>
          <p:nvPr>
            <p:ph type="subTitle" idx="1"/>
          </p:nvPr>
        </p:nvSpPr>
        <p:spPr>
          <a:xfrm flipH="1">
            <a:off x="492046" y="3077199"/>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05" name="Google Shape;505;p58"/>
          <p:cNvSpPr txBox="1">
            <a:spLocks noGrp="1"/>
          </p:cNvSpPr>
          <p:nvPr>
            <p:ph type="title" idx="2"/>
          </p:nvPr>
        </p:nvSpPr>
        <p:spPr>
          <a:xfrm>
            <a:off x="2614985" y="2729795"/>
            <a:ext cx="1811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06" name="Google Shape;506;p58"/>
          <p:cNvSpPr txBox="1">
            <a:spLocks noGrp="1"/>
          </p:cNvSpPr>
          <p:nvPr>
            <p:ph type="subTitle" idx="3"/>
          </p:nvPr>
        </p:nvSpPr>
        <p:spPr>
          <a:xfrm flipH="1">
            <a:off x="2614985" y="3077199"/>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07" name="Google Shape;507;p58"/>
          <p:cNvSpPr txBox="1">
            <a:spLocks noGrp="1"/>
          </p:cNvSpPr>
          <p:nvPr>
            <p:ph type="title" idx="4"/>
          </p:nvPr>
        </p:nvSpPr>
        <p:spPr>
          <a:xfrm>
            <a:off x="4751977" y="2729795"/>
            <a:ext cx="17565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08" name="Google Shape;508;p58"/>
          <p:cNvSpPr txBox="1">
            <a:spLocks noGrp="1"/>
          </p:cNvSpPr>
          <p:nvPr>
            <p:ph type="subTitle" idx="5"/>
          </p:nvPr>
        </p:nvSpPr>
        <p:spPr>
          <a:xfrm flipH="1">
            <a:off x="4724677" y="3077199"/>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09" name="Google Shape;509;p58"/>
          <p:cNvSpPr txBox="1">
            <a:spLocks noGrp="1"/>
          </p:cNvSpPr>
          <p:nvPr>
            <p:ph type="title" idx="6"/>
          </p:nvPr>
        </p:nvSpPr>
        <p:spPr>
          <a:xfrm>
            <a:off x="6841000" y="2729795"/>
            <a:ext cx="1811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10" name="Google Shape;510;p58"/>
          <p:cNvSpPr txBox="1">
            <a:spLocks noGrp="1"/>
          </p:cNvSpPr>
          <p:nvPr>
            <p:ph type="subTitle" idx="7"/>
          </p:nvPr>
        </p:nvSpPr>
        <p:spPr>
          <a:xfrm flipH="1">
            <a:off x="6841000" y="3077199"/>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11" name="Google Shape;511;p58"/>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8"/>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8"/>
          <p:cNvSpPr/>
          <p:nvPr/>
        </p:nvSpPr>
        <p:spPr>
          <a:xfrm>
            <a:off x="8368473" y="20520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8"/>
          <p:cNvSpPr txBox="1">
            <a:spLocks noGrp="1"/>
          </p:cNvSpPr>
          <p:nvPr>
            <p:ph type="title" idx="8"/>
          </p:nvPr>
        </p:nvSpPr>
        <p:spPr>
          <a:xfrm>
            <a:off x="2148750" y="483737"/>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7">
  <p:cSld name="CUSTOM_45">
    <p:bg>
      <p:bgPr>
        <a:solidFill>
          <a:schemeClr val="accent1"/>
        </a:solidFill>
        <a:effectLst/>
      </p:bgPr>
    </p:bg>
    <p:spTree>
      <p:nvGrpSpPr>
        <p:cNvPr id="1" name="Shape 515"/>
        <p:cNvGrpSpPr/>
        <p:nvPr/>
      </p:nvGrpSpPr>
      <p:grpSpPr>
        <a:xfrm>
          <a:off x="0" y="0"/>
          <a:ext cx="0" cy="0"/>
          <a:chOff x="0" y="0"/>
          <a:chExt cx="0" cy="0"/>
        </a:xfrm>
      </p:grpSpPr>
      <p:sp>
        <p:nvSpPr>
          <p:cNvPr id="516" name="Google Shape;516;p59"/>
          <p:cNvSpPr txBox="1">
            <a:spLocks noGrp="1"/>
          </p:cNvSpPr>
          <p:nvPr>
            <p:ph type="title"/>
          </p:nvPr>
        </p:nvSpPr>
        <p:spPr>
          <a:xfrm>
            <a:off x="2148750" y="477968"/>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7" name="Google Shape;517;p59"/>
          <p:cNvSpPr txBox="1">
            <a:spLocks noGrp="1"/>
          </p:cNvSpPr>
          <p:nvPr>
            <p:ph type="title" idx="2"/>
          </p:nvPr>
        </p:nvSpPr>
        <p:spPr>
          <a:xfrm>
            <a:off x="2088400" y="2852115"/>
            <a:ext cx="1811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18" name="Google Shape;518;p59"/>
          <p:cNvSpPr txBox="1">
            <a:spLocks noGrp="1"/>
          </p:cNvSpPr>
          <p:nvPr>
            <p:ph type="subTitle" idx="1"/>
          </p:nvPr>
        </p:nvSpPr>
        <p:spPr>
          <a:xfrm flipH="1">
            <a:off x="2074770" y="3183900"/>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19" name="Google Shape;519;p59"/>
          <p:cNvSpPr txBox="1">
            <a:spLocks noGrp="1"/>
          </p:cNvSpPr>
          <p:nvPr>
            <p:ph type="title" idx="3"/>
          </p:nvPr>
        </p:nvSpPr>
        <p:spPr>
          <a:xfrm>
            <a:off x="5258075" y="2852115"/>
            <a:ext cx="17565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000"/>
              <a:buNone/>
              <a:defRPr sz="2000"/>
            </a:lvl1pPr>
            <a:lvl2pPr lvl="1" algn="ctr" rtl="0">
              <a:lnSpc>
                <a:spcPct val="80000"/>
              </a:lnSpc>
              <a:spcBef>
                <a:spcPts val="0"/>
              </a:spcBef>
              <a:spcAft>
                <a:spcPts val="0"/>
              </a:spcAft>
              <a:buSzPts val="2000"/>
              <a:buNone/>
              <a:defRPr sz="2000"/>
            </a:lvl2pPr>
            <a:lvl3pPr lvl="2" algn="ctr" rtl="0">
              <a:lnSpc>
                <a:spcPct val="80000"/>
              </a:lnSpc>
              <a:spcBef>
                <a:spcPts val="0"/>
              </a:spcBef>
              <a:spcAft>
                <a:spcPts val="0"/>
              </a:spcAft>
              <a:buSzPts val="2000"/>
              <a:buNone/>
              <a:defRPr sz="2000"/>
            </a:lvl3pPr>
            <a:lvl4pPr lvl="3" algn="ctr" rtl="0">
              <a:lnSpc>
                <a:spcPct val="80000"/>
              </a:lnSpc>
              <a:spcBef>
                <a:spcPts val="0"/>
              </a:spcBef>
              <a:spcAft>
                <a:spcPts val="0"/>
              </a:spcAft>
              <a:buSzPts val="2000"/>
              <a:buNone/>
              <a:defRPr sz="2000"/>
            </a:lvl4pPr>
            <a:lvl5pPr lvl="4" algn="ctr" rtl="0">
              <a:lnSpc>
                <a:spcPct val="80000"/>
              </a:lnSpc>
              <a:spcBef>
                <a:spcPts val="0"/>
              </a:spcBef>
              <a:spcAft>
                <a:spcPts val="0"/>
              </a:spcAft>
              <a:buSzPts val="2000"/>
              <a:buNone/>
              <a:defRPr sz="2000"/>
            </a:lvl5pPr>
            <a:lvl6pPr lvl="5" algn="ctr" rtl="0">
              <a:lnSpc>
                <a:spcPct val="80000"/>
              </a:lnSpc>
              <a:spcBef>
                <a:spcPts val="0"/>
              </a:spcBef>
              <a:spcAft>
                <a:spcPts val="0"/>
              </a:spcAft>
              <a:buSzPts val="2000"/>
              <a:buNone/>
              <a:defRPr sz="2000"/>
            </a:lvl6pPr>
            <a:lvl7pPr lvl="6" algn="ctr" rtl="0">
              <a:lnSpc>
                <a:spcPct val="80000"/>
              </a:lnSpc>
              <a:spcBef>
                <a:spcPts val="0"/>
              </a:spcBef>
              <a:spcAft>
                <a:spcPts val="0"/>
              </a:spcAft>
              <a:buSzPts val="2000"/>
              <a:buNone/>
              <a:defRPr sz="2000"/>
            </a:lvl7pPr>
            <a:lvl8pPr lvl="7" algn="ctr" rtl="0">
              <a:lnSpc>
                <a:spcPct val="80000"/>
              </a:lnSpc>
              <a:spcBef>
                <a:spcPts val="0"/>
              </a:spcBef>
              <a:spcAft>
                <a:spcPts val="0"/>
              </a:spcAft>
              <a:buSzPts val="2000"/>
              <a:buNone/>
              <a:defRPr sz="2000"/>
            </a:lvl8pPr>
            <a:lvl9pPr lvl="8" algn="ctr" rtl="0">
              <a:lnSpc>
                <a:spcPct val="80000"/>
              </a:lnSpc>
              <a:spcBef>
                <a:spcPts val="0"/>
              </a:spcBef>
              <a:spcAft>
                <a:spcPts val="0"/>
              </a:spcAft>
              <a:buSzPts val="2000"/>
              <a:buNone/>
              <a:defRPr sz="2000"/>
            </a:lvl9pPr>
          </a:lstStyle>
          <a:p>
            <a:endParaRPr/>
          </a:p>
        </p:txBody>
      </p:sp>
      <p:sp>
        <p:nvSpPr>
          <p:cNvPr id="520" name="Google Shape;520;p59"/>
          <p:cNvSpPr txBox="1">
            <a:spLocks noGrp="1"/>
          </p:cNvSpPr>
          <p:nvPr>
            <p:ph type="subTitle" idx="4"/>
          </p:nvPr>
        </p:nvSpPr>
        <p:spPr>
          <a:xfrm flipH="1">
            <a:off x="5258079" y="3183900"/>
            <a:ext cx="1811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2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200"/>
              <a:buFont typeface="Catamaran"/>
              <a:buNone/>
              <a:defRPr sz="1200">
                <a:solidFill>
                  <a:schemeClr val="dk1"/>
                </a:solidFill>
                <a:latin typeface="Catamaran"/>
                <a:ea typeface="Catamaran"/>
                <a:cs typeface="Catamaran"/>
                <a:sym typeface="Catamaran"/>
              </a:defRPr>
            </a:lvl9pPr>
          </a:lstStyle>
          <a:p>
            <a:endParaRPr/>
          </a:p>
        </p:txBody>
      </p:sp>
      <p:sp>
        <p:nvSpPr>
          <p:cNvPr id="521" name="Google Shape;521;p59"/>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9"/>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9"/>
          <p:cNvSpPr/>
          <p:nvPr/>
        </p:nvSpPr>
        <p:spPr>
          <a:xfrm>
            <a:off x="8368473" y="20520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18">
  <p:cSld name="CUSTOM_46">
    <p:bg>
      <p:bgPr>
        <a:solidFill>
          <a:schemeClr val="accent6"/>
        </a:solidFill>
        <a:effectLst/>
      </p:bgPr>
    </p:bg>
    <p:spTree>
      <p:nvGrpSpPr>
        <p:cNvPr id="1" name="Shape 524"/>
        <p:cNvGrpSpPr/>
        <p:nvPr/>
      </p:nvGrpSpPr>
      <p:grpSpPr>
        <a:xfrm>
          <a:off x="0" y="0"/>
          <a:ext cx="0" cy="0"/>
          <a:chOff x="0" y="0"/>
          <a:chExt cx="0" cy="0"/>
        </a:xfrm>
      </p:grpSpPr>
      <p:sp>
        <p:nvSpPr>
          <p:cNvPr id="525" name="Google Shape;525;p60"/>
          <p:cNvSpPr txBox="1">
            <a:spLocks noGrp="1"/>
          </p:cNvSpPr>
          <p:nvPr>
            <p:ph type="title"/>
          </p:nvPr>
        </p:nvSpPr>
        <p:spPr>
          <a:xfrm>
            <a:off x="1018075" y="1508876"/>
            <a:ext cx="31551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526" name="Google Shape;526;p60"/>
          <p:cNvSpPr txBox="1">
            <a:spLocks noGrp="1"/>
          </p:cNvSpPr>
          <p:nvPr>
            <p:ph type="title" idx="2" hasCustomPrompt="1"/>
          </p:nvPr>
        </p:nvSpPr>
        <p:spPr>
          <a:xfrm>
            <a:off x="1018075" y="688833"/>
            <a:ext cx="17199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27" name="Google Shape;527;p60"/>
          <p:cNvSpPr txBox="1">
            <a:spLocks noGrp="1"/>
          </p:cNvSpPr>
          <p:nvPr>
            <p:ph type="subTitle" idx="1"/>
          </p:nvPr>
        </p:nvSpPr>
        <p:spPr>
          <a:xfrm flipH="1">
            <a:off x="1017950" y="2544334"/>
            <a:ext cx="2372400" cy="7926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528" name="Google Shape;528;p60"/>
          <p:cNvSpPr/>
          <p:nvPr/>
        </p:nvSpPr>
        <p:spPr>
          <a:xfrm>
            <a:off x="-57825" y="4374375"/>
            <a:ext cx="75759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p:nvPr/>
        </p:nvSpPr>
        <p:spPr>
          <a:xfrm rot="5400000">
            <a:off x="4907425" y="2478350"/>
            <a:ext cx="45612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6803425" y="408675"/>
            <a:ext cx="23940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12775" y="738175"/>
            <a:ext cx="9335925" cy="4030700"/>
          </a:xfrm>
          <a:custGeom>
            <a:avLst/>
            <a:gdLst/>
            <a:ahLst/>
            <a:cxnLst/>
            <a:rect l="l" t="t" r="r" b="b"/>
            <a:pathLst>
              <a:path w="373437" h="161228" extrusionOk="0">
                <a:moveTo>
                  <a:pt x="0" y="161228"/>
                </a:moveTo>
                <a:lnTo>
                  <a:pt x="288812" y="161228"/>
                </a:lnTo>
                <a:lnTo>
                  <a:pt x="288812" y="1812"/>
                </a:lnTo>
                <a:lnTo>
                  <a:pt x="370849" y="1812"/>
                </a:lnTo>
                <a:lnTo>
                  <a:pt x="373437" y="0"/>
                </a:lnTo>
              </a:path>
            </a:pathLst>
          </a:custGeom>
          <a:noFill/>
          <a:ln w="28575" cap="flat" cmpd="sng">
            <a:solidFill>
              <a:schemeClr val="lt1"/>
            </a:solidFill>
            <a:prstDash val="dash"/>
            <a:round/>
            <a:headEnd type="none" w="med" len="med"/>
            <a:tailEnd type="none" w="med" len="med"/>
          </a:ln>
        </p:spPr>
      </p:sp>
      <p:sp>
        <p:nvSpPr>
          <p:cNvPr id="532" name="Google Shape;532;p60"/>
          <p:cNvSpPr/>
          <p:nvPr/>
        </p:nvSpPr>
        <p:spPr>
          <a:xfrm>
            <a:off x="5224670" y="408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0"/>
          <p:cNvSpPr/>
          <p:nvPr/>
        </p:nvSpPr>
        <p:spPr>
          <a:xfrm>
            <a:off x="4304535" y="1874976"/>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p:nvPr/>
        </p:nvSpPr>
        <p:spPr>
          <a:xfrm>
            <a:off x="8645027" y="2019767"/>
            <a:ext cx="390161" cy="10198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a:off x="7081445" y="1077764"/>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7"/>
          <p:cNvGrpSpPr/>
          <p:nvPr/>
        </p:nvGrpSpPr>
        <p:grpSpPr>
          <a:xfrm>
            <a:off x="-559172" y="414705"/>
            <a:ext cx="9849544" cy="4737917"/>
            <a:chOff x="-559172" y="414705"/>
            <a:chExt cx="9849544" cy="4737917"/>
          </a:xfrm>
        </p:grpSpPr>
        <p:grpSp>
          <p:nvGrpSpPr>
            <p:cNvPr id="39" name="Google Shape;39;p7"/>
            <p:cNvGrpSpPr/>
            <p:nvPr/>
          </p:nvGrpSpPr>
          <p:grpSpPr>
            <a:xfrm>
              <a:off x="-559172" y="414705"/>
              <a:ext cx="9849544" cy="4737917"/>
              <a:chOff x="-559172" y="414705"/>
              <a:chExt cx="9849544" cy="4737917"/>
            </a:xfrm>
          </p:grpSpPr>
          <p:sp>
            <p:nvSpPr>
              <p:cNvPr id="40" name="Google Shape;40;p7"/>
              <p:cNvSpPr/>
              <p:nvPr/>
            </p:nvSpPr>
            <p:spPr>
              <a:xfrm rot="2700000">
                <a:off x="-1158596" y="2401832"/>
                <a:ext cx="5936764" cy="763662"/>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3638850" y="4379800"/>
                <a:ext cx="5651522" cy="763683"/>
              </a:xfrm>
              <a:custGeom>
                <a:avLst/>
                <a:gdLst/>
                <a:ahLst/>
                <a:cxnLst/>
                <a:rect l="l" t="t" r="r" b="b"/>
                <a:pathLst>
                  <a:path w="285719" h="23356" extrusionOk="0">
                    <a:moveTo>
                      <a:pt x="0" y="1"/>
                    </a:moveTo>
                    <a:lnTo>
                      <a:pt x="0" y="23356"/>
                    </a:lnTo>
                    <a:lnTo>
                      <a:pt x="285718" y="23356"/>
                    </a:lnTo>
                    <a:lnTo>
                      <a:pt x="285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7"/>
            <p:cNvSpPr/>
            <p:nvPr/>
          </p:nvSpPr>
          <p:spPr>
            <a:xfrm>
              <a:off x="-265725" y="712475"/>
              <a:ext cx="9555900" cy="4043625"/>
            </a:xfrm>
            <a:custGeom>
              <a:avLst/>
              <a:gdLst/>
              <a:ahLst/>
              <a:cxnLst/>
              <a:rect l="l" t="t" r="r" b="b"/>
              <a:pathLst>
                <a:path w="382236" h="161745" extrusionOk="0">
                  <a:moveTo>
                    <a:pt x="0" y="0"/>
                  </a:moveTo>
                  <a:lnTo>
                    <a:pt x="161745" y="161745"/>
                  </a:lnTo>
                  <a:lnTo>
                    <a:pt x="379907" y="161745"/>
                  </a:lnTo>
                  <a:lnTo>
                    <a:pt x="382236" y="159416"/>
                  </a:lnTo>
                </a:path>
              </a:pathLst>
            </a:custGeom>
            <a:noFill/>
            <a:ln w="28575" cap="flat" cmpd="sng">
              <a:solidFill>
                <a:schemeClr val="lt1"/>
              </a:solidFill>
              <a:prstDash val="dash"/>
              <a:round/>
              <a:headEnd type="none" w="med" len="med"/>
              <a:tailEnd type="none" w="med" len="med"/>
            </a:ln>
          </p:spPr>
        </p:sp>
      </p:grpSp>
      <p:sp>
        <p:nvSpPr>
          <p:cNvPr id="43" name="Google Shape;43;p7"/>
          <p:cNvSpPr txBox="1">
            <a:spLocks noGrp="1"/>
          </p:cNvSpPr>
          <p:nvPr>
            <p:ph type="title"/>
          </p:nvPr>
        </p:nvSpPr>
        <p:spPr>
          <a:xfrm>
            <a:off x="4867075" y="1177498"/>
            <a:ext cx="2808000" cy="858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7"/>
          <p:cNvSpPr txBox="1">
            <a:spLocks noGrp="1"/>
          </p:cNvSpPr>
          <p:nvPr>
            <p:ph type="body" idx="1"/>
          </p:nvPr>
        </p:nvSpPr>
        <p:spPr>
          <a:xfrm>
            <a:off x="4867075" y="2135125"/>
            <a:ext cx="2808000" cy="1830900"/>
          </a:xfrm>
          <a:prstGeom prst="rect">
            <a:avLst/>
          </a:prstGeom>
        </p:spPr>
        <p:txBody>
          <a:bodyPr spcFirstLastPara="1" wrap="square" lIns="91425" tIns="91425" rIns="91425" bIns="91425" anchor="t" anchorCtr="0">
            <a:noAutofit/>
          </a:bodyPr>
          <a:lstStyle>
            <a:lvl1pPr marL="457200" lvl="0" indent="-317500" rtl="0">
              <a:lnSpc>
                <a:spcPct val="90000"/>
              </a:lnSpc>
              <a:spcBef>
                <a:spcPts val="0"/>
              </a:spcBef>
              <a:spcAft>
                <a:spcPts val="0"/>
              </a:spcAft>
              <a:buSzPts val="1400"/>
              <a:buChar char="●"/>
              <a:defRPr sz="1400">
                <a:solidFill>
                  <a:srgbClr val="434343"/>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19">
  <p:cSld name="CUSTOM_47">
    <p:bg>
      <p:bgPr>
        <a:solidFill>
          <a:schemeClr val="accent1"/>
        </a:solidFill>
        <a:effectLst/>
      </p:bgPr>
    </p:bg>
    <p:spTree>
      <p:nvGrpSpPr>
        <p:cNvPr id="1" name="Shape 534"/>
        <p:cNvGrpSpPr/>
        <p:nvPr/>
      </p:nvGrpSpPr>
      <p:grpSpPr>
        <a:xfrm>
          <a:off x="0" y="0"/>
          <a:ext cx="0" cy="0"/>
          <a:chOff x="0" y="0"/>
          <a:chExt cx="0" cy="0"/>
        </a:xfrm>
      </p:grpSpPr>
      <p:sp>
        <p:nvSpPr>
          <p:cNvPr id="535" name="Google Shape;535;p61"/>
          <p:cNvSpPr txBox="1">
            <a:spLocks noGrp="1"/>
          </p:cNvSpPr>
          <p:nvPr>
            <p:ph type="title"/>
          </p:nvPr>
        </p:nvSpPr>
        <p:spPr>
          <a:xfrm>
            <a:off x="5531701" y="1539625"/>
            <a:ext cx="3155100" cy="84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536" name="Google Shape;536;p61"/>
          <p:cNvSpPr txBox="1">
            <a:spLocks noGrp="1"/>
          </p:cNvSpPr>
          <p:nvPr>
            <p:ph type="title" idx="2" hasCustomPrompt="1"/>
          </p:nvPr>
        </p:nvSpPr>
        <p:spPr>
          <a:xfrm>
            <a:off x="5531700" y="730883"/>
            <a:ext cx="3155100" cy="70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37" name="Google Shape;537;p61"/>
          <p:cNvSpPr txBox="1">
            <a:spLocks noGrp="1"/>
          </p:cNvSpPr>
          <p:nvPr>
            <p:ph type="subTitle" idx="1"/>
          </p:nvPr>
        </p:nvSpPr>
        <p:spPr>
          <a:xfrm flipH="1">
            <a:off x="5531575" y="2573100"/>
            <a:ext cx="3155100" cy="792600"/>
          </a:xfrm>
          <a:prstGeom prst="rect">
            <a:avLst/>
          </a:prstGeom>
          <a:noFill/>
          <a:ln>
            <a:noFill/>
          </a:ln>
        </p:spPr>
        <p:txBody>
          <a:bodyPr spcFirstLastPara="1" wrap="square" lIns="91425" tIns="91425" rIns="91425" bIns="91425" anchor="t" anchorCtr="0">
            <a:noAutofit/>
          </a:bodyPr>
          <a:lstStyle>
            <a:lvl1pPr lvl="0" algn="ctr"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538" name="Google Shape;538;p61"/>
          <p:cNvSpPr/>
          <p:nvPr/>
        </p:nvSpPr>
        <p:spPr>
          <a:xfrm>
            <a:off x="1377345" y="44502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1"/>
          <p:cNvSpPr/>
          <p:nvPr/>
        </p:nvSpPr>
        <p:spPr>
          <a:xfrm>
            <a:off x="457210" y="1911326"/>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1"/>
          <p:cNvSpPr/>
          <p:nvPr/>
        </p:nvSpPr>
        <p:spPr>
          <a:xfrm rot="5400000">
            <a:off x="4532700" y="5442375"/>
            <a:ext cx="51531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 name="Google Shape;541;p61"/>
          <p:cNvCxnSpPr>
            <a:stCxn id="540" idx="1"/>
            <a:endCxn id="540" idx="3"/>
          </p:cNvCxnSpPr>
          <p:nvPr/>
        </p:nvCxnSpPr>
        <p:spPr>
          <a:xfrm>
            <a:off x="7109250" y="3250425"/>
            <a:ext cx="0" cy="5153100"/>
          </a:xfrm>
          <a:prstGeom prst="straightConnector1">
            <a:avLst/>
          </a:prstGeom>
          <a:noFill/>
          <a:ln w="28575" cap="flat" cmpd="sng">
            <a:solidFill>
              <a:schemeClr val="lt1"/>
            </a:solidFill>
            <a:prstDash val="dash"/>
            <a:round/>
            <a:headEnd type="none" w="med" len="med"/>
            <a:tailEnd type="none" w="med" len="med"/>
          </a:ln>
        </p:spPr>
      </p:cxnSp>
      <p:sp>
        <p:nvSpPr>
          <p:cNvPr id="542" name="Google Shape;542;p61"/>
          <p:cNvSpPr/>
          <p:nvPr/>
        </p:nvSpPr>
        <p:spPr>
          <a:xfrm rot="5400000">
            <a:off x="4532575" y="-2452225"/>
            <a:ext cx="51531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61"/>
          <p:cNvCxnSpPr>
            <a:stCxn id="542" idx="1"/>
            <a:endCxn id="542" idx="3"/>
          </p:cNvCxnSpPr>
          <p:nvPr/>
        </p:nvCxnSpPr>
        <p:spPr>
          <a:xfrm>
            <a:off x="7109125" y="-4644175"/>
            <a:ext cx="0" cy="5153100"/>
          </a:xfrm>
          <a:prstGeom prst="straightConnector1">
            <a:avLst/>
          </a:prstGeom>
          <a:noFill/>
          <a:ln w="28575" cap="flat" cmpd="sng">
            <a:solidFill>
              <a:schemeClr val="lt1"/>
            </a:solidFill>
            <a:prstDash val="dash"/>
            <a:round/>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11">
  <p:cSld name="CUSTOM_48">
    <p:bg>
      <p:bgPr>
        <a:solidFill>
          <a:schemeClr val="accent6"/>
        </a:solidFill>
        <a:effectLst/>
      </p:bgPr>
    </p:bg>
    <p:spTree>
      <p:nvGrpSpPr>
        <p:cNvPr id="1" name="Shape 544"/>
        <p:cNvGrpSpPr/>
        <p:nvPr/>
      </p:nvGrpSpPr>
      <p:grpSpPr>
        <a:xfrm>
          <a:off x="0" y="0"/>
          <a:ext cx="0" cy="0"/>
          <a:chOff x="0" y="0"/>
          <a:chExt cx="0" cy="0"/>
        </a:xfrm>
      </p:grpSpPr>
      <p:sp>
        <p:nvSpPr>
          <p:cNvPr id="545" name="Google Shape;545;p62"/>
          <p:cNvSpPr/>
          <p:nvPr/>
        </p:nvSpPr>
        <p:spPr>
          <a:xfrm>
            <a:off x="-38650" y="408675"/>
            <a:ext cx="92361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2"/>
          <p:cNvSpPr/>
          <p:nvPr/>
        </p:nvSpPr>
        <p:spPr>
          <a:xfrm>
            <a:off x="-51600" y="789375"/>
            <a:ext cx="9439450" cy="110000"/>
          </a:xfrm>
          <a:custGeom>
            <a:avLst/>
            <a:gdLst/>
            <a:ahLst/>
            <a:cxnLst/>
            <a:rect l="l" t="t" r="r" b="b"/>
            <a:pathLst>
              <a:path w="377578" h="4400" extrusionOk="0">
                <a:moveTo>
                  <a:pt x="0" y="0"/>
                </a:moveTo>
                <a:lnTo>
                  <a:pt x="370332" y="0"/>
                </a:lnTo>
                <a:lnTo>
                  <a:pt x="377578" y="4400"/>
                </a:lnTo>
              </a:path>
            </a:pathLst>
          </a:custGeom>
          <a:noFill/>
          <a:ln w="28575" cap="flat" cmpd="sng">
            <a:solidFill>
              <a:schemeClr val="lt1"/>
            </a:solidFill>
            <a:prstDash val="dash"/>
            <a:round/>
            <a:headEnd type="none" w="med" len="med"/>
            <a:tailEnd type="none" w="med" len="med"/>
          </a:ln>
        </p:spPr>
      </p:sp>
      <p:sp>
        <p:nvSpPr>
          <p:cNvPr id="547" name="Google Shape;547;p62"/>
          <p:cNvSpPr txBox="1">
            <a:spLocks noGrp="1"/>
          </p:cNvSpPr>
          <p:nvPr>
            <p:ph type="title"/>
          </p:nvPr>
        </p:nvSpPr>
        <p:spPr>
          <a:xfrm>
            <a:off x="3350550" y="512516"/>
            <a:ext cx="24429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Clr>
                <a:srgbClr val="FFFFFF"/>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20">
  <p:cSld name="CUSTOM_49">
    <p:bg>
      <p:bgPr>
        <a:solidFill>
          <a:schemeClr val="accent1"/>
        </a:solidFill>
        <a:effectLst/>
      </p:bgPr>
    </p:bg>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5590075" y="1488050"/>
            <a:ext cx="29862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550" name="Google Shape;550;p63"/>
          <p:cNvSpPr txBox="1">
            <a:spLocks noGrp="1"/>
          </p:cNvSpPr>
          <p:nvPr>
            <p:ph type="title" idx="2" hasCustomPrompt="1"/>
          </p:nvPr>
        </p:nvSpPr>
        <p:spPr>
          <a:xfrm>
            <a:off x="5590075" y="678525"/>
            <a:ext cx="17199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51" name="Google Shape;551;p63"/>
          <p:cNvSpPr txBox="1">
            <a:spLocks noGrp="1"/>
          </p:cNvSpPr>
          <p:nvPr>
            <p:ph type="subTitle" idx="1"/>
          </p:nvPr>
        </p:nvSpPr>
        <p:spPr>
          <a:xfrm flipH="1">
            <a:off x="5589950" y="2523508"/>
            <a:ext cx="2372400" cy="7926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552" name="Google Shape;552;p63"/>
          <p:cNvSpPr/>
          <p:nvPr/>
        </p:nvSpPr>
        <p:spPr>
          <a:xfrm rot="5400000">
            <a:off x="1264625" y="2192575"/>
            <a:ext cx="52416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63"/>
          <p:cNvCxnSpPr>
            <a:stCxn id="552" idx="1"/>
            <a:endCxn id="552" idx="3"/>
          </p:cNvCxnSpPr>
          <p:nvPr/>
        </p:nvCxnSpPr>
        <p:spPr>
          <a:xfrm>
            <a:off x="3885425" y="-43625"/>
            <a:ext cx="0" cy="5241600"/>
          </a:xfrm>
          <a:prstGeom prst="straightConnector1">
            <a:avLst/>
          </a:prstGeom>
          <a:noFill/>
          <a:ln w="28575" cap="flat" cmpd="sng">
            <a:solidFill>
              <a:schemeClr val="lt1"/>
            </a:solidFill>
            <a:prstDash val="dash"/>
            <a:round/>
            <a:headEnd type="none" w="med" len="med"/>
            <a:tailEnd type="none" w="med" len="med"/>
          </a:ln>
        </p:spPr>
      </p:cxnSp>
      <p:sp>
        <p:nvSpPr>
          <p:cNvPr id="554" name="Google Shape;554;p63"/>
          <p:cNvSpPr/>
          <p:nvPr/>
        </p:nvSpPr>
        <p:spPr>
          <a:xfrm>
            <a:off x="8663902" y="1469698"/>
            <a:ext cx="769222" cy="201047"/>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3"/>
          <p:cNvSpPr/>
          <p:nvPr/>
        </p:nvSpPr>
        <p:spPr>
          <a:xfrm>
            <a:off x="4419727" y="169273"/>
            <a:ext cx="769222" cy="201047"/>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3"/>
          <p:cNvSpPr/>
          <p:nvPr/>
        </p:nvSpPr>
        <p:spPr>
          <a:xfrm>
            <a:off x="7894676" y="830922"/>
            <a:ext cx="292299" cy="76403"/>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1">
  <p:cSld name="CUSTOM_57">
    <p:bg>
      <p:bgPr>
        <a:solidFill>
          <a:schemeClr val="accent6"/>
        </a:solidFill>
        <a:effectLst/>
      </p:bgPr>
    </p:bg>
    <p:spTree>
      <p:nvGrpSpPr>
        <p:cNvPr id="1" name="Shape 557"/>
        <p:cNvGrpSpPr/>
        <p:nvPr/>
      </p:nvGrpSpPr>
      <p:grpSpPr>
        <a:xfrm>
          <a:off x="0" y="0"/>
          <a:ext cx="0" cy="0"/>
          <a:chOff x="0" y="0"/>
          <a:chExt cx="0" cy="0"/>
        </a:xfrm>
      </p:grpSpPr>
      <p:sp>
        <p:nvSpPr>
          <p:cNvPr id="558" name="Google Shape;558;p64"/>
          <p:cNvSpPr txBox="1">
            <a:spLocks noGrp="1"/>
          </p:cNvSpPr>
          <p:nvPr>
            <p:ph type="title"/>
          </p:nvPr>
        </p:nvSpPr>
        <p:spPr>
          <a:xfrm>
            <a:off x="4751750" y="1214805"/>
            <a:ext cx="3808500" cy="84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3600"/>
              <a:buNone/>
              <a:defRPr sz="3600"/>
            </a:lvl2pPr>
            <a:lvl3pPr lvl="2" rtl="0">
              <a:lnSpc>
                <a:spcPct val="80000"/>
              </a:lnSpc>
              <a:spcBef>
                <a:spcPts val="0"/>
              </a:spcBef>
              <a:spcAft>
                <a:spcPts val="0"/>
              </a:spcAft>
              <a:buSzPts val="3600"/>
              <a:buNone/>
              <a:defRPr sz="3600"/>
            </a:lvl3pPr>
            <a:lvl4pPr lvl="3" rtl="0">
              <a:lnSpc>
                <a:spcPct val="80000"/>
              </a:lnSpc>
              <a:spcBef>
                <a:spcPts val="0"/>
              </a:spcBef>
              <a:spcAft>
                <a:spcPts val="0"/>
              </a:spcAft>
              <a:buSzPts val="3600"/>
              <a:buNone/>
              <a:defRPr sz="3600"/>
            </a:lvl4pPr>
            <a:lvl5pPr lvl="4" rtl="0">
              <a:lnSpc>
                <a:spcPct val="80000"/>
              </a:lnSpc>
              <a:spcBef>
                <a:spcPts val="0"/>
              </a:spcBef>
              <a:spcAft>
                <a:spcPts val="0"/>
              </a:spcAft>
              <a:buSzPts val="3600"/>
              <a:buNone/>
              <a:defRPr sz="3600"/>
            </a:lvl5pPr>
            <a:lvl6pPr lvl="5" rtl="0">
              <a:lnSpc>
                <a:spcPct val="80000"/>
              </a:lnSpc>
              <a:spcBef>
                <a:spcPts val="0"/>
              </a:spcBef>
              <a:spcAft>
                <a:spcPts val="0"/>
              </a:spcAft>
              <a:buSzPts val="3600"/>
              <a:buNone/>
              <a:defRPr sz="3600"/>
            </a:lvl6pPr>
            <a:lvl7pPr lvl="6" rtl="0">
              <a:lnSpc>
                <a:spcPct val="80000"/>
              </a:lnSpc>
              <a:spcBef>
                <a:spcPts val="0"/>
              </a:spcBef>
              <a:spcAft>
                <a:spcPts val="0"/>
              </a:spcAft>
              <a:buSzPts val="3600"/>
              <a:buNone/>
              <a:defRPr sz="3600"/>
            </a:lvl7pPr>
            <a:lvl8pPr lvl="7" rtl="0">
              <a:lnSpc>
                <a:spcPct val="80000"/>
              </a:lnSpc>
              <a:spcBef>
                <a:spcPts val="0"/>
              </a:spcBef>
              <a:spcAft>
                <a:spcPts val="0"/>
              </a:spcAft>
              <a:buSzPts val="3600"/>
              <a:buNone/>
              <a:defRPr sz="3600"/>
            </a:lvl8pPr>
            <a:lvl9pPr lvl="8" rtl="0">
              <a:lnSpc>
                <a:spcPct val="80000"/>
              </a:lnSpc>
              <a:spcBef>
                <a:spcPts val="0"/>
              </a:spcBef>
              <a:spcAft>
                <a:spcPts val="0"/>
              </a:spcAft>
              <a:buSzPts val="3600"/>
              <a:buNone/>
              <a:defRPr sz="3600"/>
            </a:lvl9pPr>
          </a:lstStyle>
          <a:p>
            <a:endParaRPr/>
          </a:p>
        </p:txBody>
      </p:sp>
      <p:sp>
        <p:nvSpPr>
          <p:cNvPr id="559" name="Google Shape;559;p64"/>
          <p:cNvSpPr txBox="1">
            <a:spLocks noGrp="1"/>
          </p:cNvSpPr>
          <p:nvPr>
            <p:ph type="title" idx="2" hasCustomPrompt="1"/>
          </p:nvPr>
        </p:nvSpPr>
        <p:spPr>
          <a:xfrm>
            <a:off x="4751750" y="689273"/>
            <a:ext cx="3808500" cy="7011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60" name="Google Shape;560;p64"/>
          <p:cNvSpPr txBox="1">
            <a:spLocks noGrp="1"/>
          </p:cNvSpPr>
          <p:nvPr>
            <p:ph type="subTitle" idx="1"/>
          </p:nvPr>
        </p:nvSpPr>
        <p:spPr>
          <a:xfrm flipH="1">
            <a:off x="4751750" y="1988154"/>
            <a:ext cx="3808500" cy="3453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grpSp>
        <p:nvGrpSpPr>
          <p:cNvPr id="561" name="Google Shape;561;p64"/>
          <p:cNvGrpSpPr/>
          <p:nvPr/>
        </p:nvGrpSpPr>
        <p:grpSpPr>
          <a:xfrm>
            <a:off x="-95800" y="-115650"/>
            <a:ext cx="3677700" cy="4363775"/>
            <a:chOff x="-95800" y="-115650"/>
            <a:chExt cx="3677700" cy="4363775"/>
          </a:xfrm>
        </p:grpSpPr>
        <p:grpSp>
          <p:nvGrpSpPr>
            <p:cNvPr id="562" name="Google Shape;562;p64"/>
            <p:cNvGrpSpPr/>
            <p:nvPr/>
          </p:nvGrpSpPr>
          <p:grpSpPr>
            <a:xfrm>
              <a:off x="-95800" y="-27775"/>
              <a:ext cx="3677700" cy="4275900"/>
              <a:chOff x="-95800" y="-27775"/>
              <a:chExt cx="3677700" cy="4275900"/>
            </a:xfrm>
          </p:grpSpPr>
          <p:sp>
            <p:nvSpPr>
              <p:cNvPr id="563" name="Google Shape;563;p64"/>
              <p:cNvSpPr/>
              <p:nvPr/>
            </p:nvSpPr>
            <p:spPr>
              <a:xfrm>
                <a:off x="-95800" y="3449700"/>
                <a:ext cx="36777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4"/>
              <p:cNvSpPr/>
              <p:nvPr/>
            </p:nvSpPr>
            <p:spPr>
              <a:xfrm rot="5400000">
                <a:off x="1044775" y="1711025"/>
                <a:ext cx="4275900" cy="79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64"/>
            <p:cNvSpPr/>
            <p:nvPr/>
          </p:nvSpPr>
          <p:spPr>
            <a:xfrm>
              <a:off x="7150" y="-115650"/>
              <a:ext cx="3172175" cy="3984325"/>
            </a:xfrm>
            <a:custGeom>
              <a:avLst/>
              <a:gdLst/>
              <a:ahLst/>
              <a:cxnLst/>
              <a:rect l="l" t="t" r="r" b="b"/>
              <a:pathLst>
                <a:path w="126887" h="159373" extrusionOk="0">
                  <a:moveTo>
                    <a:pt x="0" y="159373"/>
                  </a:moveTo>
                  <a:lnTo>
                    <a:pt x="126887" y="159373"/>
                  </a:lnTo>
                  <a:lnTo>
                    <a:pt x="126887" y="0"/>
                  </a:lnTo>
                  <a:lnTo>
                    <a:pt x="120501" y="556"/>
                  </a:lnTo>
                </a:path>
              </a:pathLst>
            </a:custGeom>
            <a:noFill/>
            <a:ln w="38100" cap="flat" cmpd="sng">
              <a:solidFill>
                <a:schemeClr val="lt1"/>
              </a:solidFill>
              <a:prstDash val="dash"/>
              <a:round/>
              <a:headEnd type="none" w="med" len="med"/>
              <a:tailEnd type="none" w="med" len="med"/>
            </a:ln>
          </p:spPr>
        </p:sp>
      </p:grpSp>
      <p:sp>
        <p:nvSpPr>
          <p:cNvPr id="566" name="Google Shape;566;p64"/>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Numbers and Text 1">
  <p:cSld name="CUSTOM_50">
    <p:bg>
      <p:bgPr>
        <a:solidFill>
          <a:schemeClr val="accent6"/>
        </a:solidFill>
        <a:effectLst/>
      </p:bgPr>
    </p:bg>
    <p:spTree>
      <p:nvGrpSpPr>
        <p:cNvPr id="1" name="Shape 567"/>
        <p:cNvGrpSpPr/>
        <p:nvPr/>
      </p:nvGrpSpPr>
      <p:grpSpPr>
        <a:xfrm>
          <a:off x="0" y="0"/>
          <a:ext cx="0" cy="0"/>
          <a:chOff x="0" y="0"/>
          <a:chExt cx="0" cy="0"/>
        </a:xfrm>
      </p:grpSpPr>
      <p:sp>
        <p:nvSpPr>
          <p:cNvPr id="568" name="Google Shape;568;p65"/>
          <p:cNvSpPr txBox="1">
            <a:spLocks noGrp="1"/>
          </p:cNvSpPr>
          <p:nvPr>
            <p:ph type="title" hasCustomPrompt="1"/>
          </p:nvPr>
        </p:nvSpPr>
        <p:spPr>
          <a:xfrm>
            <a:off x="1413375" y="1128825"/>
            <a:ext cx="909000" cy="51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569" name="Google Shape;569;p65"/>
          <p:cNvSpPr txBox="1">
            <a:spLocks noGrp="1"/>
          </p:cNvSpPr>
          <p:nvPr>
            <p:ph type="title" idx="2"/>
          </p:nvPr>
        </p:nvSpPr>
        <p:spPr>
          <a:xfrm>
            <a:off x="2148750" y="480580"/>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0" name="Google Shape;570;p65"/>
          <p:cNvSpPr txBox="1">
            <a:spLocks noGrp="1"/>
          </p:cNvSpPr>
          <p:nvPr>
            <p:ph type="subTitle" idx="1"/>
          </p:nvPr>
        </p:nvSpPr>
        <p:spPr>
          <a:xfrm flipH="1">
            <a:off x="1406575" y="1469900"/>
            <a:ext cx="159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571" name="Google Shape;571;p65"/>
          <p:cNvSpPr txBox="1">
            <a:spLocks noGrp="1"/>
          </p:cNvSpPr>
          <p:nvPr>
            <p:ph type="title" idx="3" hasCustomPrompt="1"/>
          </p:nvPr>
        </p:nvSpPr>
        <p:spPr>
          <a:xfrm>
            <a:off x="1413375" y="2191725"/>
            <a:ext cx="833100" cy="51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572" name="Google Shape;572;p65"/>
          <p:cNvSpPr txBox="1">
            <a:spLocks noGrp="1"/>
          </p:cNvSpPr>
          <p:nvPr>
            <p:ph type="subTitle" idx="4"/>
          </p:nvPr>
        </p:nvSpPr>
        <p:spPr>
          <a:xfrm flipH="1">
            <a:off x="1396049" y="2542488"/>
            <a:ext cx="159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
        <p:nvSpPr>
          <p:cNvPr id="573" name="Google Shape;573;p65"/>
          <p:cNvSpPr txBox="1">
            <a:spLocks noGrp="1"/>
          </p:cNvSpPr>
          <p:nvPr>
            <p:ph type="title" idx="5" hasCustomPrompt="1"/>
          </p:nvPr>
        </p:nvSpPr>
        <p:spPr>
          <a:xfrm>
            <a:off x="1413375" y="3261050"/>
            <a:ext cx="735300" cy="51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574" name="Google Shape;574;p65"/>
          <p:cNvSpPr txBox="1">
            <a:spLocks noGrp="1"/>
          </p:cNvSpPr>
          <p:nvPr>
            <p:ph type="subTitle" idx="6"/>
          </p:nvPr>
        </p:nvSpPr>
        <p:spPr>
          <a:xfrm flipH="1">
            <a:off x="1406575" y="3600768"/>
            <a:ext cx="15903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400"/>
              <a:buFont typeface="Catamaran"/>
              <a:buNone/>
              <a:defRPr>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Numbers and Text 2">
  <p:cSld name="CUSTOM_51">
    <p:bg>
      <p:bgPr>
        <a:solidFill>
          <a:schemeClr val="accent6"/>
        </a:solidFill>
        <a:effectLst/>
      </p:bgPr>
    </p:bg>
    <p:spTree>
      <p:nvGrpSpPr>
        <p:cNvPr id="1" name="Shape 575"/>
        <p:cNvGrpSpPr/>
        <p:nvPr/>
      </p:nvGrpSpPr>
      <p:grpSpPr>
        <a:xfrm>
          <a:off x="0" y="0"/>
          <a:ext cx="0" cy="0"/>
          <a:chOff x="0" y="0"/>
          <a:chExt cx="0" cy="0"/>
        </a:xfrm>
      </p:grpSpPr>
      <p:sp>
        <p:nvSpPr>
          <p:cNvPr id="576" name="Google Shape;576;p66"/>
          <p:cNvSpPr txBox="1">
            <a:spLocks noGrp="1"/>
          </p:cNvSpPr>
          <p:nvPr>
            <p:ph type="title" hasCustomPrompt="1"/>
          </p:nvPr>
        </p:nvSpPr>
        <p:spPr>
          <a:xfrm>
            <a:off x="1089150" y="1747075"/>
            <a:ext cx="2170500" cy="11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7" name="Google Shape;577;p66"/>
          <p:cNvSpPr txBox="1">
            <a:spLocks noGrp="1"/>
          </p:cNvSpPr>
          <p:nvPr>
            <p:ph type="title" idx="2"/>
          </p:nvPr>
        </p:nvSpPr>
        <p:spPr>
          <a:xfrm>
            <a:off x="2148750" y="478389"/>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8" name="Google Shape;578;p66"/>
          <p:cNvSpPr txBox="1">
            <a:spLocks noGrp="1"/>
          </p:cNvSpPr>
          <p:nvPr>
            <p:ph type="title" idx="3"/>
          </p:nvPr>
        </p:nvSpPr>
        <p:spPr>
          <a:xfrm>
            <a:off x="1349850" y="2881675"/>
            <a:ext cx="1649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579" name="Google Shape;579;p66"/>
          <p:cNvSpPr txBox="1">
            <a:spLocks noGrp="1"/>
          </p:cNvSpPr>
          <p:nvPr>
            <p:ph type="subTitle" idx="1"/>
          </p:nvPr>
        </p:nvSpPr>
        <p:spPr>
          <a:xfrm flipH="1">
            <a:off x="1349850" y="3179058"/>
            <a:ext cx="1649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600"/>
              <a:buFont typeface="Catamaran"/>
              <a:buNone/>
              <a:defRPr sz="16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580" name="Google Shape;580;p66"/>
          <p:cNvSpPr txBox="1">
            <a:spLocks noGrp="1"/>
          </p:cNvSpPr>
          <p:nvPr>
            <p:ph type="title" idx="4" hasCustomPrompt="1"/>
          </p:nvPr>
        </p:nvSpPr>
        <p:spPr>
          <a:xfrm>
            <a:off x="3538300" y="1747075"/>
            <a:ext cx="2067000" cy="113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1" name="Google Shape;581;p66"/>
          <p:cNvSpPr txBox="1">
            <a:spLocks noGrp="1"/>
          </p:cNvSpPr>
          <p:nvPr>
            <p:ph type="title" idx="5"/>
          </p:nvPr>
        </p:nvSpPr>
        <p:spPr>
          <a:xfrm>
            <a:off x="3747250" y="2881675"/>
            <a:ext cx="1649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582" name="Google Shape;582;p66"/>
          <p:cNvSpPr txBox="1">
            <a:spLocks noGrp="1"/>
          </p:cNvSpPr>
          <p:nvPr>
            <p:ph type="subTitle" idx="6"/>
          </p:nvPr>
        </p:nvSpPr>
        <p:spPr>
          <a:xfrm flipH="1">
            <a:off x="3747250" y="3179058"/>
            <a:ext cx="1649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600"/>
              <a:buFont typeface="Catamaran"/>
              <a:buNone/>
              <a:defRPr sz="16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583" name="Google Shape;583;p66"/>
          <p:cNvSpPr txBox="1">
            <a:spLocks noGrp="1"/>
          </p:cNvSpPr>
          <p:nvPr>
            <p:ph type="title" idx="7" hasCustomPrompt="1"/>
          </p:nvPr>
        </p:nvSpPr>
        <p:spPr>
          <a:xfrm>
            <a:off x="5829650" y="1789149"/>
            <a:ext cx="2279100" cy="113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4" name="Google Shape;584;p66"/>
          <p:cNvSpPr txBox="1">
            <a:spLocks noGrp="1"/>
          </p:cNvSpPr>
          <p:nvPr>
            <p:ph type="title" idx="8"/>
          </p:nvPr>
        </p:nvSpPr>
        <p:spPr>
          <a:xfrm>
            <a:off x="6144650" y="2881675"/>
            <a:ext cx="1649100" cy="6975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585" name="Google Shape;585;p66"/>
          <p:cNvSpPr txBox="1">
            <a:spLocks noGrp="1"/>
          </p:cNvSpPr>
          <p:nvPr>
            <p:ph type="subTitle" idx="9"/>
          </p:nvPr>
        </p:nvSpPr>
        <p:spPr>
          <a:xfrm flipH="1">
            <a:off x="6144650" y="3179058"/>
            <a:ext cx="1649100" cy="6975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1600"/>
              <a:buFont typeface="Catamaran"/>
              <a:buNone/>
              <a:defRPr sz="16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586" name="Google Shape;586;p66"/>
          <p:cNvSpPr/>
          <p:nvPr/>
        </p:nvSpPr>
        <p:spPr>
          <a:xfrm>
            <a:off x="-57825" y="4374375"/>
            <a:ext cx="9290100" cy="76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 name="Google Shape;587;p66"/>
          <p:cNvCxnSpPr/>
          <p:nvPr/>
        </p:nvCxnSpPr>
        <p:spPr>
          <a:xfrm>
            <a:off x="-145500" y="4769350"/>
            <a:ext cx="9377700" cy="0"/>
          </a:xfrm>
          <a:prstGeom prst="straightConnector1">
            <a:avLst/>
          </a:prstGeom>
          <a:noFill/>
          <a:ln w="38100" cap="flat" cmpd="sng">
            <a:solidFill>
              <a:schemeClr val="lt1"/>
            </a:solidFill>
            <a:prstDash val="dash"/>
            <a:round/>
            <a:headEnd type="none" w="med" len="med"/>
            <a:tailEnd type="none" w="med" len="med"/>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Numbers and Text 3">
  <p:cSld name="CUSTOM_52">
    <p:bg>
      <p:bgPr>
        <a:solidFill>
          <a:schemeClr val="accent1"/>
        </a:solidFill>
        <a:effectLst/>
      </p:bgPr>
    </p:bg>
    <p:spTree>
      <p:nvGrpSpPr>
        <p:cNvPr id="1" name="Shape 588"/>
        <p:cNvGrpSpPr/>
        <p:nvPr/>
      </p:nvGrpSpPr>
      <p:grpSpPr>
        <a:xfrm>
          <a:off x="0" y="0"/>
          <a:ext cx="0" cy="0"/>
          <a:chOff x="0" y="0"/>
          <a:chExt cx="0" cy="0"/>
        </a:xfrm>
      </p:grpSpPr>
      <p:sp>
        <p:nvSpPr>
          <p:cNvPr id="589" name="Google Shape;589;p67"/>
          <p:cNvSpPr/>
          <p:nvPr/>
        </p:nvSpPr>
        <p:spPr>
          <a:xfrm>
            <a:off x="5152500" y="1591125"/>
            <a:ext cx="3534300" cy="123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7"/>
          <p:cNvSpPr/>
          <p:nvPr/>
        </p:nvSpPr>
        <p:spPr>
          <a:xfrm>
            <a:off x="461925" y="3239175"/>
            <a:ext cx="3534300" cy="123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7"/>
          <p:cNvSpPr/>
          <p:nvPr/>
        </p:nvSpPr>
        <p:spPr>
          <a:xfrm>
            <a:off x="461925" y="1591125"/>
            <a:ext cx="3534300" cy="123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7"/>
          <p:cNvSpPr/>
          <p:nvPr/>
        </p:nvSpPr>
        <p:spPr>
          <a:xfrm>
            <a:off x="5152500" y="3239175"/>
            <a:ext cx="3534300" cy="123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7"/>
          <p:cNvSpPr txBox="1">
            <a:spLocks noGrp="1"/>
          </p:cNvSpPr>
          <p:nvPr>
            <p:ph type="title" hasCustomPrompt="1"/>
          </p:nvPr>
        </p:nvSpPr>
        <p:spPr>
          <a:xfrm>
            <a:off x="2344588" y="1911345"/>
            <a:ext cx="1702500" cy="697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4" name="Google Shape;594;p67"/>
          <p:cNvSpPr txBox="1">
            <a:spLocks noGrp="1"/>
          </p:cNvSpPr>
          <p:nvPr>
            <p:ph type="title" idx="2"/>
          </p:nvPr>
        </p:nvSpPr>
        <p:spPr>
          <a:xfrm>
            <a:off x="2148750" y="480961"/>
            <a:ext cx="484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5" name="Google Shape;595;p67"/>
          <p:cNvSpPr txBox="1">
            <a:spLocks noGrp="1"/>
          </p:cNvSpPr>
          <p:nvPr>
            <p:ph type="title" idx="3"/>
          </p:nvPr>
        </p:nvSpPr>
        <p:spPr>
          <a:xfrm>
            <a:off x="653378" y="1781178"/>
            <a:ext cx="1649100" cy="741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200"/>
              <a:buNone/>
              <a:defRPr sz="20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596" name="Google Shape;596;p67"/>
          <p:cNvSpPr txBox="1">
            <a:spLocks noGrp="1"/>
          </p:cNvSpPr>
          <p:nvPr>
            <p:ph type="subTitle" idx="1"/>
          </p:nvPr>
        </p:nvSpPr>
        <p:spPr>
          <a:xfrm flipH="1">
            <a:off x="653728" y="2022352"/>
            <a:ext cx="1649100" cy="7410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6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597" name="Google Shape;597;p67"/>
          <p:cNvSpPr txBox="1">
            <a:spLocks noGrp="1"/>
          </p:cNvSpPr>
          <p:nvPr>
            <p:ph type="title" idx="4" hasCustomPrompt="1"/>
          </p:nvPr>
        </p:nvSpPr>
        <p:spPr>
          <a:xfrm>
            <a:off x="2353475" y="3586374"/>
            <a:ext cx="1649100" cy="697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8" name="Google Shape;598;p67"/>
          <p:cNvSpPr txBox="1">
            <a:spLocks noGrp="1"/>
          </p:cNvSpPr>
          <p:nvPr>
            <p:ph type="title" idx="5"/>
          </p:nvPr>
        </p:nvSpPr>
        <p:spPr>
          <a:xfrm>
            <a:off x="640463" y="3437363"/>
            <a:ext cx="1649100" cy="788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599" name="Google Shape;599;p67"/>
          <p:cNvSpPr txBox="1">
            <a:spLocks noGrp="1"/>
          </p:cNvSpPr>
          <p:nvPr>
            <p:ph type="subTitle" idx="6"/>
          </p:nvPr>
        </p:nvSpPr>
        <p:spPr>
          <a:xfrm flipH="1">
            <a:off x="640813" y="3728459"/>
            <a:ext cx="1649100" cy="6975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SzPts val="16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600" name="Google Shape;600;p67"/>
          <p:cNvSpPr txBox="1">
            <a:spLocks noGrp="1"/>
          </p:cNvSpPr>
          <p:nvPr>
            <p:ph type="title" idx="7" hasCustomPrompt="1"/>
          </p:nvPr>
        </p:nvSpPr>
        <p:spPr>
          <a:xfrm>
            <a:off x="5183000" y="1853238"/>
            <a:ext cx="1434300" cy="69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1" name="Google Shape;601;p67"/>
          <p:cNvSpPr txBox="1">
            <a:spLocks noGrp="1"/>
          </p:cNvSpPr>
          <p:nvPr>
            <p:ph type="title" idx="8"/>
          </p:nvPr>
        </p:nvSpPr>
        <p:spPr>
          <a:xfrm>
            <a:off x="7071218" y="1770763"/>
            <a:ext cx="1434600" cy="7410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602" name="Google Shape;602;p67"/>
          <p:cNvSpPr txBox="1">
            <a:spLocks noGrp="1"/>
          </p:cNvSpPr>
          <p:nvPr>
            <p:ph type="subTitle" idx="9"/>
          </p:nvPr>
        </p:nvSpPr>
        <p:spPr>
          <a:xfrm flipH="1">
            <a:off x="6857151" y="2022351"/>
            <a:ext cx="1649100" cy="741000"/>
          </a:xfrm>
          <a:prstGeom prst="rect">
            <a:avLst/>
          </a:prstGeom>
          <a:noFill/>
          <a:ln>
            <a:noFill/>
          </a:ln>
        </p:spPr>
        <p:txBody>
          <a:bodyPr spcFirstLastPara="1" wrap="square" lIns="91425" tIns="91425" rIns="91425" bIns="91425" anchor="ctr" anchorCtr="0">
            <a:noAutofit/>
          </a:bodyPr>
          <a:lstStyle>
            <a:lvl1pPr lvl="0" algn="r" rtl="0">
              <a:lnSpc>
                <a:spcPct val="90000"/>
              </a:lnSpc>
              <a:spcBef>
                <a:spcPts val="0"/>
              </a:spcBef>
              <a:spcAft>
                <a:spcPts val="0"/>
              </a:spcAft>
              <a:buSzPts val="16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
        <p:nvSpPr>
          <p:cNvPr id="603" name="Google Shape;603;p67"/>
          <p:cNvSpPr txBox="1">
            <a:spLocks noGrp="1"/>
          </p:cNvSpPr>
          <p:nvPr>
            <p:ph type="title" idx="13" hasCustomPrompt="1"/>
          </p:nvPr>
        </p:nvSpPr>
        <p:spPr>
          <a:xfrm>
            <a:off x="5183000" y="3522263"/>
            <a:ext cx="1434300" cy="69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04" name="Google Shape;604;p67"/>
          <p:cNvSpPr txBox="1">
            <a:spLocks noGrp="1"/>
          </p:cNvSpPr>
          <p:nvPr>
            <p:ph type="title" idx="14"/>
          </p:nvPr>
        </p:nvSpPr>
        <p:spPr>
          <a:xfrm>
            <a:off x="7071818" y="3441213"/>
            <a:ext cx="1434300" cy="7410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2200"/>
              <a:buNone/>
              <a:defRPr sz="2200"/>
            </a:lvl1pPr>
            <a:lvl2pPr lvl="1" algn="ctr" rtl="0">
              <a:lnSpc>
                <a:spcPct val="80000"/>
              </a:lnSpc>
              <a:spcBef>
                <a:spcPts val="0"/>
              </a:spcBef>
              <a:spcAft>
                <a:spcPts val="0"/>
              </a:spcAft>
              <a:buSzPts val="2200"/>
              <a:buNone/>
              <a:defRPr sz="2200"/>
            </a:lvl2pPr>
            <a:lvl3pPr lvl="2" algn="ctr" rtl="0">
              <a:lnSpc>
                <a:spcPct val="80000"/>
              </a:lnSpc>
              <a:spcBef>
                <a:spcPts val="0"/>
              </a:spcBef>
              <a:spcAft>
                <a:spcPts val="0"/>
              </a:spcAft>
              <a:buSzPts val="2200"/>
              <a:buNone/>
              <a:defRPr sz="2200"/>
            </a:lvl3pPr>
            <a:lvl4pPr lvl="3" algn="ctr" rtl="0">
              <a:lnSpc>
                <a:spcPct val="80000"/>
              </a:lnSpc>
              <a:spcBef>
                <a:spcPts val="0"/>
              </a:spcBef>
              <a:spcAft>
                <a:spcPts val="0"/>
              </a:spcAft>
              <a:buSzPts val="2200"/>
              <a:buNone/>
              <a:defRPr sz="2200"/>
            </a:lvl4pPr>
            <a:lvl5pPr lvl="4" algn="ctr" rtl="0">
              <a:lnSpc>
                <a:spcPct val="80000"/>
              </a:lnSpc>
              <a:spcBef>
                <a:spcPts val="0"/>
              </a:spcBef>
              <a:spcAft>
                <a:spcPts val="0"/>
              </a:spcAft>
              <a:buSzPts val="2200"/>
              <a:buNone/>
              <a:defRPr sz="2200"/>
            </a:lvl5pPr>
            <a:lvl6pPr lvl="5" algn="ctr" rtl="0">
              <a:lnSpc>
                <a:spcPct val="80000"/>
              </a:lnSpc>
              <a:spcBef>
                <a:spcPts val="0"/>
              </a:spcBef>
              <a:spcAft>
                <a:spcPts val="0"/>
              </a:spcAft>
              <a:buSzPts val="2200"/>
              <a:buNone/>
              <a:defRPr sz="2200"/>
            </a:lvl6pPr>
            <a:lvl7pPr lvl="6" algn="ctr" rtl="0">
              <a:lnSpc>
                <a:spcPct val="80000"/>
              </a:lnSpc>
              <a:spcBef>
                <a:spcPts val="0"/>
              </a:spcBef>
              <a:spcAft>
                <a:spcPts val="0"/>
              </a:spcAft>
              <a:buSzPts val="2200"/>
              <a:buNone/>
              <a:defRPr sz="2200"/>
            </a:lvl7pPr>
            <a:lvl8pPr lvl="7" algn="ctr" rtl="0">
              <a:lnSpc>
                <a:spcPct val="80000"/>
              </a:lnSpc>
              <a:spcBef>
                <a:spcPts val="0"/>
              </a:spcBef>
              <a:spcAft>
                <a:spcPts val="0"/>
              </a:spcAft>
              <a:buSzPts val="2200"/>
              <a:buNone/>
              <a:defRPr sz="2200"/>
            </a:lvl8pPr>
            <a:lvl9pPr lvl="8" algn="ctr" rtl="0">
              <a:lnSpc>
                <a:spcPct val="80000"/>
              </a:lnSpc>
              <a:spcBef>
                <a:spcPts val="0"/>
              </a:spcBef>
              <a:spcAft>
                <a:spcPts val="0"/>
              </a:spcAft>
              <a:buSzPts val="2200"/>
              <a:buNone/>
              <a:defRPr sz="2200"/>
            </a:lvl9pPr>
          </a:lstStyle>
          <a:p>
            <a:endParaRPr/>
          </a:p>
        </p:txBody>
      </p:sp>
      <p:sp>
        <p:nvSpPr>
          <p:cNvPr id="605" name="Google Shape;605;p67"/>
          <p:cNvSpPr txBox="1">
            <a:spLocks noGrp="1"/>
          </p:cNvSpPr>
          <p:nvPr>
            <p:ph type="subTitle" idx="15"/>
          </p:nvPr>
        </p:nvSpPr>
        <p:spPr>
          <a:xfrm flipH="1">
            <a:off x="6857326" y="3790038"/>
            <a:ext cx="1649100" cy="741000"/>
          </a:xfrm>
          <a:prstGeom prst="rect">
            <a:avLst/>
          </a:prstGeom>
          <a:noFill/>
          <a:ln>
            <a:noFill/>
          </a:ln>
        </p:spPr>
        <p:txBody>
          <a:bodyPr spcFirstLastPara="1" wrap="square" lIns="91425" tIns="91425" rIns="91425" bIns="91425" anchor="ctr" anchorCtr="0">
            <a:noAutofit/>
          </a:bodyPr>
          <a:lstStyle>
            <a:lvl1pPr lvl="0" algn="r" rtl="0">
              <a:lnSpc>
                <a:spcPct val="90000"/>
              </a:lnSpc>
              <a:spcBef>
                <a:spcPts val="0"/>
              </a:spcBef>
              <a:spcAft>
                <a:spcPts val="0"/>
              </a:spcAft>
              <a:buSzPts val="16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2pPr>
            <a:lvl3pPr lvl="2"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3pPr>
            <a:lvl4pPr lvl="3"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4pPr>
            <a:lvl5pPr lvl="4"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5pPr>
            <a:lvl6pPr lvl="5"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6pPr>
            <a:lvl7pPr lvl="6"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7pPr>
            <a:lvl8pPr lvl="7"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8pPr>
            <a:lvl9pPr lvl="8" algn="ctr" rtl="0">
              <a:lnSpc>
                <a:spcPct val="100000"/>
              </a:lnSpc>
              <a:spcBef>
                <a:spcPts val="0"/>
              </a:spcBef>
              <a:spcAft>
                <a:spcPts val="0"/>
              </a:spcAft>
              <a:buClr>
                <a:schemeClr val="dk1"/>
              </a:buClr>
              <a:buSzPts val="1600"/>
              <a:buFont typeface="Catamaran"/>
              <a:buNone/>
              <a:defRPr sz="1600">
                <a:solidFill>
                  <a:schemeClr val="dk1"/>
                </a:solidFill>
                <a:latin typeface="Catamaran"/>
                <a:ea typeface="Catamaran"/>
                <a:cs typeface="Catamaran"/>
                <a:sym typeface="Catamaran"/>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2">
  <p:cSld name="CUSTOM_53">
    <p:bg>
      <p:bgPr>
        <a:solidFill>
          <a:schemeClr val="accent6"/>
        </a:solidFill>
        <a:effectLst/>
      </p:bgPr>
    </p:bg>
    <p:spTree>
      <p:nvGrpSpPr>
        <p:cNvPr id="1" name="Shape 606"/>
        <p:cNvGrpSpPr/>
        <p:nvPr/>
      </p:nvGrpSpPr>
      <p:grpSpPr>
        <a:xfrm>
          <a:off x="0" y="0"/>
          <a:ext cx="0" cy="0"/>
          <a:chOff x="0" y="0"/>
          <a:chExt cx="0" cy="0"/>
        </a:xfrm>
      </p:grpSpPr>
      <p:sp>
        <p:nvSpPr>
          <p:cNvPr id="607" name="Google Shape;607;p68"/>
          <p:cNvSpPr txBox="1">
            <a:spLocks noGrp="1"/>
          </p:cNvSpPr>
          <p:nvPr>
            <p:ph type="title"/>
          </p:nvPr>
        </p:nvSpPr>
        <p:spPr>
          <a:xfrm>
            <a:off x="1750500" y="477775"/>
            <a:ext cx="5643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anks">
  <p:cSld name="CUSTOM">
    <p:bg>
      <p:bgPr>
        <a:solidFill>
          <a:schemeClr val="accent6"/>
        </a:solidFill>
        <a:effectLst/>
      </p:bgPr>
    </p:bg>
    <p:spTree>
      <p:nvGrpSpPr>
        <p:cNvPr id="1" name="Shape 608"/>
        <p:cNvGrpSpPr/>
        <p:nvPr/>
      </p:nvGrpSpPr>
      <p:grpSpPr>
        <a:xfrm>
          <a:off x="0" y="0"/>
          <a:ext cx="0" cy="0"/>
          <a:chOff x="0" y="0"/>
          <a:chExt cx="0" cy="0"/>
        </a:xfrm>
      </p:grpSpPr>
      <p:sp>
        <p:nvSpPr>
          <p:cNvPr id="609" name="Google Shape;609;p69"/>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9"/>
          <p:cNvSpPr txBox="1">
            <a:spLocks noGrp="1"/>
          </p:cNvSpPr>
          <p:nvPr>
            <p:ph type="title"/>
          </p:nvPr>
        </p:nvSpPr>
        <p:spPr>
          <a:xfrm>
            <a:off x="951450" y="163138"/>
            <a:ext cx="23109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11" name="Google Shape;611;p69"/>
          <p:cNvSpPr txBox="1">
            <a:spLocks noGrp="1"/>
          </p:cNvSpPr>
          <p:nvPr>
            <p:ph type="subTitle" idx="1"/>
          </p:nvPr>
        </p:nvSpPr>
        <p:spPr>
          <a:xfrm>
            <a:off x="5435375" y="1567262"/>
            <a:ext cx="3250200" cy="398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2"/>
                </a:solidFill>
                <a:latin typeface="Catamaran"/>
                <a:ea typeface="Catamaran"/>
                <a:cs typeface="Catamaran"/>
                <a:sym typeface="Catamaran"/>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12" name="Google Shape;612;p69"/>
          <p:cNvSpPr txBox="1">
            <a:spLocks noGrp="1"/>
          </p:cNvSpPr>
          <p:nvPr>
            <p:ph type="body" idx="2"/>
          </p:nvPr>
        </p:nvSpPr>
        <p:spPr>
          <a:xfrm>
            <a:off x="5435375" y="1944350"/>
            <a:ext cx="3250200" cy="9015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solidFill>
                  <a:schemeClr val="dk2"/>
                </a:solidFill>
                <a:latin typeface="Catamaran"/>
                <a:ea typeface="Catamaran"/>
                <a:cs typeface="Catamaran"/>
                <a:sym typeface="Catamaran"/>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613" name="Google Shape;613;p69"/>
          <p:cNvSpPr txBox="1"/>
          <p:nvPr/>
        </p:nvSpPr>
        <p:spPr>
          <a:xfrm>
            <a:off x="5394825" y="3497987"/>
            <a:ext cx="3291900" cy="780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2"/>
                </a:solidFill>
                <a:latin typeface="Catamaran"/>
                <a:ea typeface="Catamaran"/>
                <a:cs typeface="Catamaran"/>
                <a:sym typeface="Catamaran"/>
              </a:rPr>
              <a:t>CREDITS: This presentation template was created by </a:t>
            </a:r>
            <a:r>
              <a:rPr lang="en" sz="1200">
                <a:solidFill>
                  <a:schemeClr val="dk2"/>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dk2"/>
                </a:solidFill>
                <a:latin typeface="Catamaran"/>
                <a:ea typeface="Catamaran"/>
                <a:cs typeface="Catamaran"/>
                <a:sym typeface="Catamaran"/>
              </a:rPr>
              <a:t>, including icons by </a:t>
            </a:r>
            <a:r>
              <a:rPr lang="en" sz="1200">
                <a:solidFill>
                  <a:schemeClr val="dk2"/>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dk2"/>
                </a:solidFill>
                <a:latin typeface="Catamaran"/>
                <a:ea typeface="Catamaran"/>
                <a:cs typeface="Catamaran"/>
                <a:sym typeface="Catamaran"/>
              </a:rPr>
              <a:t>, and infographics &amp; images by </a:t>
            </a:r>
            <a:r>
              <a:rPr lang="en" sz="1200">
                <a:solidFill>
                  <a:schemeClr val="dk2"/>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r>
              <a:rPr lang="en" sz="1200">
                <a:solidFill>
                  <a:schemeClr val="dk2"/>
                </a:solidFill>
                <a:latin typeface="Catamaran"/>
                <a:ea typeface="Catamaran"/>
                <a:cs typeface="Catamaran"/>
                <a:sym typeface="Catamaran"/>
              </a:rPr>
              <a:t>.</a:t>
            </a:r>
            <a:r>
              <a:rPr lang="en" sz="900">
                <a:solidFill>
                  <a:schemeClr val="dk2"/>
                </a:solidFill>
                <a:latin typeface="Catamaran"/>
                <a:ea typeface="Catamaran"/>
                <a:cs typeface="Catamaran"/>
                <a:sym typeface="Catamaran"/>
              </a:rPr>
              <a:t> </a:t>
            </a:r>
            <a:endParaRPr sz="900">
              <a:solidFill>
                <a:schemeClr val="dk2"/>
              </a:solidFill>
              <a:latin typeface="Catamaran"/>
              <a:ea typeface="Catamaran"/>
              <a:cs typeface="Catamaran"/>
              <a:sym typeface="Catamaran"/>
            </a:endParaRPr>
          </a:p>
          <a:p>
            <a:pPr marL="0" lvl="0" indent="0" algn="l" rtl="0">
              <a:spcBef>
                <a:spcPts val="300"/>
              </a:spcBef>
              <a:spcAft>
                <a:spcPts val="0"/>
              </a:spcAft>
              <a:buNone/>
            </a:pPr>
            <a:endParaRPr sz="900">
              <a:solidFill>
                <a:schemeClr val="dk2"/>
              </a:solidFill>
              <a:latin typeface="Catamaran"/>
              <a:ea typeface="Catamaran"/>
              <a:cs typeface="Catamaran"/>
              <a:sym typeface="Catamaran"/>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ackground">
  <p:cSld name="CUSTOM_54_1">
    <p:bg>
      <p:bgPr>
        <a:solidFill>
          <a:schemeClr val="accent1"/>
        </a:solidFill>
        <a:effectLst/>
      </p:bgPr>
    </p:bg>
    <p:spTree>
      <p:nvGrpSpPr>
        <p:cNvPr id="1" name="Shape 61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a:off x="-1361775" y="140550"/>
            <a:ext cx="4862400" cy="4862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718850" y="450150"/>
            <a:ext cx="2499000" cy="4090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1">
  <p:cSld name="CUSTOM_55_1">
    <p:bg>
      <p:bgPr>
        <a:solidFill>
          <a:schemeClr val="accent6"/>
        </a:solidFill>
        <a:effectLst/>
      </p:bgPr>
    </p:bg>
    <p:spTree>
      <p:nvGrpSpPr>
        <p:cNvPr id="1" name="Shape 615"/>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9312A6"/>
        </a:solidFill>
        <a:effectLst/>
      </p:bgPr>
    </p:bg>
    <p:spTree>
      <p:nvGrpSpPr>
        <p:cNvPr id="1" name="Shape 616"/>
        <p:cNvGrpSpPr/>
        <p:nvPr/>
      </p:nvGrpSpPr>
      <p:grpSpPr>
        <a:xfrm>
          <a:off x="0" y="0"/>
          <a:ext cx="0" cy="0"/>
          <a:chOff x="0" y="0"/>
          <a:chExt cx="0" cy="0"/>
        </a:xfrm>
      </p:grpSpPr>
      <p:sp>
        <p:nvSpPr>
          <p:cNvPr id="617" name="Google Shape;617;p72"/>
          <p:cNvSpPr txBox="1">
            <a:spLocks noGrp="1"/>
          </p:cNvSpPr>
          <p:nvPr>
            <p:ph type="subTitle" idx="1"/>
          </p:nvPr>
        </p:nvSpPr>
        <p:spPr>
          <a:xfrm>
            <a:off x="725500" y="1893075"/>
            <a:ext cx="3672900" cy="1923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1pPr>
            <a:lvl2pPr lvl="1"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2pPr>
            <a:lvl3pPr lvl="2"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3pPr>
            <a:lvl4pPr lvl="3"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4pPr>
            <a:lvl5pPr lvl="4"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5pPr>
            <a:lvl6pPr lvl="5"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6pPr>
            <a:lvl7pPr lvl="6"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7pPr>
            <a:lvl8pPr lvl="7"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8pPr>
            <a:lvl9pPr lvl="8" algn="l" rtl="0">
              <a:lnSpc>
                <a:spcPct val="100000"/>
              </a:lnSpc>
              <a:spcBef>
                <a:spcPts val="0"/>
              </a:spcBef>
              <a:spcAft>
                <a:spcPts val="0"/>
              </a:spcAft>
              <a:buSzPts val="2800"/>
              <a:buFont typeface="Red Hat Text"/>
              <a:buNone/>
              <a:defRPr sz="2800" b="1">
                <a:latin typeface="Red Hat Text"/>
                <a:ea typeface="Red Hat Text"/>
                <a:cs typeface="Red Hat Text"/>
                <a:sym typeface="Red Hat Text"/>
              </a:defRPr>
            </a:lvl9pPr>
          </a:lstStyle>
          <a:p>
            <a:endParaRPr/>
          </a:p>
        </p:txBody>
      </p:sp>
      <p:sp>
        <p:nvSpPr>
          <p:cNvPr id="618" name="Google Shape;618;p72"/>
          <p:cNvSpPr/>
          <p:nvPr/>
        </p:nvSpPr>
        <p:spPr>
          <a:xfrm rot="10800000">
            <a:off x="-509006" y="-623507"/>
            <a:ext cx="7117500" cy="3110225"/>
          </a:xfrm>
          <a:custGeom>
            <a:avLst/>
            <a:gdLst/>
            <a:ahLst/>
            <a:cxnLst/>
            <a:rect l="l" t="t" r="r" b="b"/>
            <a:pathLst>
              <a:path w="284700" h="124409" extrusionOk="0">
                <a:moveTo>
                  <a:pt x="280803" y="0"/>
                </a:moveTo>
                <a:cubicBezTo>
                  <a:pt x="273371" y="3896"/>
                  <a:pt x="265835" y="7843"/>
                  <a:pt x="259735" y="13584"/>
                </a:cubicBezTo>
                <a:cubicBezTo>
                  <a:pt x="250586" y="22196"/>
                  <a:pt x="245357" y="34037"/>
                  <a:pt x="238898" y="44776"/>
                </a:cubicBezTo>
                <a:cubicBezTo>
                  <a:pt x="232439" y="55515"/>
                  <a:pt x="223520" y="66023"/>
                  <a:pt x="211269" y="68765"/>
                </a:cubicBezTo>
                <a:cubicBezTo>
                  <a:pt x="209143" y="69235"/>
                  <a:pt x="207000" y="69450"/>
                  <a:pt x="204857" y="69450"/>
                </a:cubicBezTo>
                <a:cubicBezTo>
                  <a:pt x="196357" y="69450"/>
                  <a:pt x="187856" y="66067"/>
                  <a:pt x="180385" y="61768"/>
                </a:cubicBezTo>
                <a:cubicBezTo>
                  <a:pt x="171004" y="56386"/>
                  <a:pt x="162444" y="49517"/>
                  <a:pt x="152550" y="45186"/>
                </a:cubicBezTo>
                <a:cubicBezTo>
                  <a:pt x="143905" y="41377"/>
                  <a:pt x="134548" y="39688"/>
                  <a:pt x="125107" y="39688"/>
                </a:cubicBezTo>
                <a:cubicBezTo>
                  <a:pt x="115489" y="39688"/>
                  <a:pt x="105783" y="41441"/>
                  <a:pt x="96651" y="44494"/>
                </a:cubicBezTo>
                <a:cubicBezTo>
                  <a:pt x="78582" y="50542"/>
                  <a:pt x="62486" y="61307"/>
                  <a:pt x="47390" y="72994"/>
                </a:cubicBezTo>
                <a:cubicBezTo>
                  <a:pt x="39368" y="79197"/>
                  <a:pt x="31602" y="85707"/>
                  <a:pt x="24041" y="92499"/>
                </a:cubicBezTo>
                <a:cubicBezTo>
                  <a:pt x="14097" y="101444"/>
                  <a:pt x="4050" y="112054"/>
                  <a:pt x="0" y="124408"/>
                </a:cubicBezTo>
                <a:lnTo>
                  <a:pt x="284699" y="124408"/>
                </a:lnTo>
                <a:lnTo>
                  <a:pt x="284699" y="3716"/>
                </a:lnTo>
                <a:cubicBezTo>
                  <a:pt x="283853" y="2947"/>
                  <a:pt x="283008" y="2204"/>
                  <a:pt x="282162" y="1435"/>
                </a:cubicBezTo>
                <a:lnTo>
                  <a:pt x="280803" y="0"/>
                </a:ln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2"/>
          <p:cNvSpPr txBox="1">
            <a:spLocks noGrp="1"/>
          </p:cNvSpPr>
          <p:nvPr>
            <p:ph type="title"/>
          </p:nvPr>
        </p:nvSpPr>
        <p:spPr>
          <a:xfrm>
            <a:off x="720000" y="540000"/>
            <a:ext cx="3999900" cy="694200"/>
          </a:xfrm>
          <a:prstGeom prst="rect">
            <a:avLst/>
          </a:prstGeom>
          <a:solidFill>
            <a:srgbClr val="FFD119"/>
          </a:solid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2"/>
              </a:buClr>
              <a:buSzPts val="2800"/>
              <a:buFont typeface="Red Hat Text"/>
              <a:buNone/>
              <a:defRPr b="1">
                <a:solidFill>
                  <a:schemeClr val="lt2"/>
                </a:solidFill>
                <a:latin typeface="Red Hat Text"/>
                <a:ea typeface="Red Hat Text"/>
                <a:cs typeface="Red Hat Text"/>
                <a:sym typeface="Red Hat Text"/>
              </a:defRPr>
            </a:lvl1pPr>
            <a:lvl2pPr lvl="1"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2pPr>
            <a:lvl3pPr lvl="2"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3pPr>
            <a:lvl4pPr lvl="3"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4pPr>
            <a:lvl5pPr lvl="4"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5pPr>
            <a:lvl6pPr lvl="5"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6pPr>
            <a:lvl7pPr lvl="6"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7pPr>
            <a:lvl8pPr lvl="7"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8pPr>
            <a:lvl9pPr lvl="8" algn="l" rtl="0">
              <a:lnSpc>
                <a:spcPct val="100000"/>
              </a:lnSpc>
              <a:spcBef>
                <a:spcPts val="0"/>
              </a:spcBef>
              <a:spcAft>
                <a:spcPts val="0"/>
              </a:spcAft>
              <a:buClr>
                <a:schemeClr val="lt1"/>
              </a:buClr>
              <a:buSzPts val="3000"/>
              <a:buFont typeface="Red Hat Text"/>
              <a:buNone/>
              <a:defRPr sz="3000" b="1">
                <a:solidFill>
                  <a:schemeClr val="lt1"/>
                </a:solidFill>
                <a:latin typeface="Red Hat Text"/>
                <a:ea typeface="Red Hat Text"/>
                <a:cs typeface="Red Hat Text"/>
                <a:sym typeface="Red Hat Text"/>
              </a:defRPr>
            </a:lvl9pPr>
          </a:lstStyle>
          <a:p>
            <a:endParaRPr/>
          </a:p>
        </p:txBody>
      </p:sp>
      <p:grpSp>
        <p:nvGrpSpPr>
          <p:cNvPr id="620" name="Google Shape;620;p72"/>
          <p:cNvGrpSpPr/>
          <p:nvPr/>
        </p:nvGrpSpPr>
        <p:grpSpPr>
          <a:xfrm>
            <a:off x="7141934" y="3650066"/>
            <a:ext cx="2682046" cy="2685537"/>
            <a:chOff x="1188350" y="238125"/>
            <a:chExt cx="5204825" cy="5211600"/>
          </a:xfrm>
        </p:grpSpPr>
        <p:sp>
          <p:nvSpPr>
            <p:cNvPr id="621" name="Google Shape;621;p72"/>
            <p:cNvSpPr/>
            <p:nvPr/>
          </p:nvSpPr>
          <p:spPr>
            <a:xfrm>
              <a:off x="1383050" y="1770800"/>
              <a:ext cx="3366500" cy="3513950"/>
            </a:xfrm>
            <a:custGeom>
              <a:avLst/>
              <a:gdLst/>
              <a:ahLst/>
              <a:cxnLst/>
              <a:rect l="l" t="t" r="r" b="b"/>
              <a:pathLst>
                <a:path w="134660" h="140558" extrusionOk="0">
                  <a:moveTo>
                    <a:pt x="1178" y="0"/>
                  </a:moveTo>
                  <a:cubicBezTo>
                    <a:pt x="1087" y="272"/>
                    <a:pt x="997" y="544"/>
                    <a:pt x="906" y="725"/>
                  </a:cubicBezTo>
                  <a:cubicBezTo>
                    <a:pt x="0" y="2808"/>
                    <a:pt x="363" y="5162"/>
                    <a:pt x="1902" y="6702"/>
                  </a:cubicBezTo>
                  <a:lnTo>
                    <a:pt x="128049" y="138825"/>
                  </a:lnTo>
                  <a:cubicBezTo>
                    <a:pt x="129049" y="139950"/>
                    <a:pt x="130481" y="140558"/>
                    <a:pt x="131957" y="140558"/>
                  </a:cubicBezTo>
                  <a:cubicBezTo>
                    <a:pt x="132619" y="140558"/>
                    <a:pt x="133290" y="140436"/>
                    <a:pt x="133935" y="140183"/>
                  </a:cubicBezTo>
                  <a:lnTo>
                    <a:pt x="134659" y="139912"/>
                  </a:lnTo>
                  <a:lnTo>
                    <a:pt x="1178" y="0"/>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72"/>
            <p:cNvSpPr/>
            <p:nvPr/>
          </p:nvSpPr>
          <p:spPr>
            <a:xfrm>
              <a:off x="1552850" y="1449325"/>
              <a:ext cx="3527225" cy="3677825"/>
            </a:xfrm>
            <a:custGeom>
              <a:avLst/>
              <a:gdLst/>
              <a:ahLst/>
              <a:cxnLst/>
              <a:rect l="l" t="t" r="r" b="b"/>
              <a:pathLst>
                <a:path w="141089" h="147113" extrusionOk="0">
                  <a:moveTo>
                    <a:pt x="1359" y="0"/>
                  </a:moveTo>
                  <a:cubicBezTo>
                    <a:pt x="0" y="2083"/>
                    <a:pt x="272" y="4800"/>
                    <a:pt x="1992" y="6520"/>
                  </a:cubicBezTo>
                  <a:lnTo>
                    <a:pt x="134569" y="145436"/>
                  </a:lnTo>
                  <a:cubicBezTo>
                    <a:pt x="135624" y="146546"/>
                    <a:pt x="137019" y="147112"/>
                    <a:pt x="138442" y="147112"/>
                  </a:cubicBezTo>
                  <a:cubicBezTo>
                    <a:pt x="139340" y="147112"/>
                    <a:pt x="140248" y="146887"/>
                    <a:pt x="141089" y="146432"/>
                  </a:cubicBezTo>
                  <a:lnTo>
                    <a:pt x="1359" y="0"/>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2"/>
            <p:cNvSpPr/>
            <p:nvPr/>
          </p:nvSpPr>
          <p:spPr>
            <a:xfrm>
              <a:off x="1731700" y="1164075"/>
              <a:ext cx="3642700" cy="3812475"/>
            </a:xfrm>
            <a:custGeom>
              <a:avLst/>
              <a:gdLst/>
              <a:ahLst/>
              <a:cxnLst/>
              <a:rect l="l" t="t" r="r" b="b"/>
              <a:pathLst>
                <a:path w="145708" h="152499" extrusionOk="0">
                  <a:moveTo>
                    <a:pt x="2626" y="0"/>
                  </a:moveTo>
                  <a:cubicBezTo>
                    <a:pt x="1721" y="1087"/>
                    <a:pt x="815" y="2083"/>
                    <a:pt x="0" y="3170"/>
                  </a:cubicBezTo>
                  <a:lnTo>
                    <a:pt x="142357" y="152499"/>
                  </a:lnTo>
                  <a:cubicBezTo>
                    <a:pt x="143534" y="151684"/>
                    <a:pt x="144621" y="150869"/>
                    <a:pt x="145707" y="149963"/>
                  </a:cubicBezTo>
                  <a:lnTo>
                    <a:pt x="2626" y="0"/>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2"/>
            <p:cNvSpPr/>
            <p:nvPr/>
          </p:nvSpPr>
          <p:spPr>
            <a:xfrm>
              <a:off x="1188350" y="2556375"/>
              <a:ext cx="2766550" cy="2893350"/>
            </a:xfrm>
            <a:custGeom>
              <a:avLst/>
              <a:gdLst/>
              <a:ahLst/>
              <a:cxnLst/>
              <a:rect l="l" t="t" r="r" b="b"/>
              <a:pathLst>
                <a:path w="110662" h="115734" extrusionOk="0">
                  <a:moveTo>
                    <a:pt x="453" y="1"/>
                  </a:moveTo>
                  <a:cubicBezTo>
                    <a:pt x="363" y="997"/>
                    <a:pt x="182" y="1993"/>
                    <a:pt x="91" y="2989"/>
                  </a:cubicBezTo>
                  <a:cubicBezTo>
                    <a:pt x="0" y="4529"/>
                    <a:pt x="544" y="6068"/>
                    <a:pt x="1630" y="7245"/>
                  </a:cubicBezTo>
                  <a:lnTo>
                    <a:pt x="103508" y="114013"/>
                  </a:lnTo>
                  <a:cubicBezTo>
                    <a:pt x="104594" y="115099"/>
                    <a:pt x="106043" y="115733"/>
                    <a:pt x="107673" y="115733"/>
                  </a:cubicBezTo>
                  <a:cubicBezTo>
                    <a:pt x="108669" y="115733"/>
                    <a:pt x="109666" y="115643"/>
                    <a:pt x="110662" y="115552"/>
                  </a:cubicBezTo>
                  <a:lnTo>
                    <a:pt x="453" y="1"/>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2"/>
            <p:cNvSpPr/>
            <p:nvPr/>
          </p:nvSpPr>
          <p:spPr>
            <a:xfrm>
              <a:off x="1326450" y="3697400"/>
              <a:ext cx="1494225" cy="1568950"/>
            </a:xfrm>
            <a:custGeom>
              <a:avLst/>
              <a:gdLst/>
              <a:ahLst/>
              <a:cxnLst/>
              <a:rect l="l" t="t" r="r" b="b"/>
              <a:pathLst>
                <a:path w="59769" h="62758" extrusionOk="0">
                  <a:moveTo>
                    <a:pt x="0" y="1"/>
                  </a:moveTo>
                  <a:lnTo>
                    <a:pt x="0" y="1"/>
                  </a:lnTo>
                  <a:cubicBezTo>
                    <a:pt x="1087" y="3261"/>
                    <a:pt x="2446" y="6430"/>
                    <a:pt x="3804" y="9600"/>
                  </a:cubicBezTo>
                  <a:cubicBezTo>
                    <a:pt x="4076" y="10143"/>
                    <a:pt x="4438" y="10687"/>
                    <a:pt x="4891" y="11139"/>
                  </a:cubicBezTo>
                  <a:lnTo>
                    <a:pt x="48992" y="57324"/>
                  </a:lnTo>
                  <a:cubicBezTo>
                    <a:pt x="49354" y="57777"/>
                    <a:pt x="49898" y="58139"/>
                    <a:pt x="50441" y="58410"/>
                  </a:cubicBezTo>
                  <a:cubicBezTo>
                    <a:pt x="53429" y="60040"/>
                    <a:pt x="56599" y="61489"/>
                    <a:pt x="59768" y="62757"/>
                  </a:cubicBezTo>
                  <a:lnTo>
                    <a:pt x="0" y="1"/>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72"/>
            <p:cNvSpPr/>
            <p:nvPr/>
          </p:nvSpPr>
          <p:spPr>
            <a:xfrm>
              <a:off x="1256275" y="2135300"/>
              <a:ext cx="3124250" cy="3261450"/>
            </a:xfrm>
            <a:custGeom>
              <a:avLst/>
              <a:gdLst/>
              <a:ahLst/>
              <a:cxnLst/>
              <a:rect l="l" t="t" r="r" b="b"/>
              <a:pathLst>
                <a:path w="124970" h="130458" extrusionOk="0">
                  <a:moveTo>
                    <a:pt x="906" y="0"/>
                  </a:moveTo>
                  <a:cubicBezTo>
                    <a:pt x="815" y="634"/>
                    <a:pt x="634" y="1177"/>
                    <a:pt x="453" y="1721"/>
                  </a:cubicBezTo>
                  <a:cubicBezTo>
                    <a:pt x="0" y="3622"/>
                    <a:pt x="544" y="5524"/>
                    <a:pt x="1902" y="6973"/>
                  </a:cubicBezTo>
                  <a:lnTo>
                    <a:pt x="118087" y="128773"/>
                  </a:lnTo>
                  <a:cubicBezTo>
                    <a:pt x="119081" y="129838"/>
                    <a:pt x="120520" y="130457"/>
                    <a:pt x="121968" y="130457"/>
                  </a:cubicBezTo>
                  <a:cubicBezTo>
                    <a:pt x="122367" y="130457"/>
                    <a:pt x="122767" y="130410"/>
                    <a:pt x="123158" y="130312"/>
                  </a:cubicBezTo>
                  <a:lnTo>
                    <a:pt x="124969" y="129950"/>
                  </a:lnTo>
                  <a:lnTo>
                    <a:pt x="906" y="0"/>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2"/>
            <p:cNvSpPr/>
            <p:nvPr/>
          </p:nvSpPr>
          <p:spPr>
            <a:xfrm>
              <a:off x="1190625" y="3052175"/>
              <a:ext cx="2270750" cy="2379425"/>
            </a:xfrm>
            <a:custGeom>
              <a:avLst/>
              <a:gdLst/>
              <a:ahLst/>
              <a:cxnLst/>
              <a:rect l="l" t="t" r="r" b="b"/>
              <a:pathLst>
                <a:path w="90830" h="95177" extrusionOk="0">
                  <a:moveTo>
                    <a:pt x="0" y="1"/>
                  </a:moveTo>
                  <a:lnTo>
                    <a:pt x="0" y="1"/>
                  </a:lnTo>
                  <a:cubicBezTo>
                    <a:pt x="181" y="1631"/>
                    <a:pt x="362" y="3352"/>
                    <a:pt x="543" y="4982"/>
                  </a:cubicBezTo>
                  <a:cubicBezTo>
                    <a:pt x="724" y="6068"/>
                    <a:pt x="1177" y="7155"/>
                    <a:pt x="1992" y="8061"/>
                  </a:cubicBezTo>
                  <a:lnTo>
                    <a:pt x="82860" y="92732"/>
                  </a:lnTo>
                  <a:cubicBezTo>
                    <a:pt x="83675" y="93637"/>
                    <a:pt x="84671" y="94181"/>
                    <a:pt x="85848" y="94362"/>
                  </a:cubicBezTo>
                  <a:cubicBezTo>
                    <a:pt x="87479" y="94634"/>
                    <a:pt x="89109" y="94905"/>
                    <a:pt x="90829" y="95177"/>
                  </a:cubicBezTo>
                  <a:lnTo>
                    <a:pt x="0" y="1"/>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2"/>
            <p:cNvSpPr/>
            <p:nvPr/>
          </p:nvSpPr>
          <p:spPr>
            <a:xfrm>
              <a:off x="2227500" y="695425"/>
              <a:ext cx="3638175" cy="3805700"/>
            </a:xfrm>
            <a:custGeom>
              <a:avLst/>
              <a:gdLst/>
              <a:ahLst/>
              <a:cxnLst/>
              <a:rect l="l" t="t" r="r" b="b"/>
              <a:pathLst>
                <a:path w="145527" h="152228" extrusionOk="0">
                  <a:moveTo>
                    <a:pt x="3442" y="1"/>
                  </a:moveTo>
                  <a:cubicBezTo>
                    <a:pt x="2264" y="816"/>
                    <a:pt x="1178" y="1631"/>
                    <a:pt x="0" y="2446"/>
                  </a:cubicBezTo>
                  <a:lnTo>
                    <a:pt x="142991" y="152228"/>
                  </a:lnTo>
                  <a:cubicBezTo>
                    <a:pt x="143806" y="151141"/>
                    <a:pt x="144711" y="150054"/>
                    <a:pt x="145526" y="148968"/>
                  </a:cubicBezTo>
                  <a:lnTo>
                    <a:pt x="3442" y="1"/>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2"/>
            <p:cNvSpPr/>
            <p:nvPr/>
          </p:nvSpPr>
          <p:spPr>
            <a:xfrm>
              <a:off x="4165425" y="265275"/>
              <a:ext cx="2218675" cy="2325100"/>
            </a:xfrm>
            <a:custGeom>
              <a:avLst/>
              <a:gdLst/>
              <a:ahLst/>
              <a:cxnLst/>
              <a:rect l="l" t="t" r="r" b="b"/>
              <a:pathLst>
                <a:path w="88747" h="93004" extrusionOk="0">
                  <a:moveTo>
                    <a:pt x="1" y="1"/>
                  </a:moveTo>
                  <a:lnTo>
                    <a:pt x="88747" y="93003"/>
                  </a:lnTo>
                  <a:cubicBezTo>
                    <a:pt x="88566" y="91283"/>
                    <a:pt x="88385" y="89562"/>
                    <a:pt x="88113" y="87841"/>
                  </a:cubicBezTo>
                  <a:cubicBezTo>
                    <a:pt x="87932" y="86664"/>
                    <a:pt x="87388" y="85668"/>
                    <a:pt x="86664" y="84853"/>
                  </a:cubicBezTo>
                  <a:lnTo>
                    <a:pt x="8060" y="2446"/>
                  </a:lnTo>
                  <a:cubicBezTo>
                    <a:pt x="7245" y="1631"/>
                    <a:pt x="6249" y="1087"/>
                    <a:pt x="5162" y="816"/>
                  </a:cubicBezTo>
                  <a:cubicBezTo>
                    <a:pt x="3442" y="544"/>
                    <a:pt x="1721" y="182"/>
                    <a:pt x="1" y="1"/>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72"/>
            <p:cNvSpPr/>
            <p:nvPr/>
          </p:nvSpPr>
          <p:spPr>
            <a:xfrm>
              <a:off x="4824225" y="450925"/>
              <a:ext cx="1403675" cy="1471575"/>
            </a:xfrm>
            <a:custGeom>
              <a:avLst/>
              <a:gdLst/>
              <a:ahLst/>
              <a:cxnLst/>
              <a:rect l="l" t="t" r="r" b="b"/>
              <a:pathLst>
                <a:path w="56147" h="58863" extrusionOk="0">
                  <a:moveTo>
                    <a:pt x="1" y="0"/>
                  </a:moveTo>
                  <a:lnTo>
                    <a:pt x="56146" y="58863"/>
                  </a:lnTo>
                  <a:cubicBezTo>
                    <a:pt x="54788" y="55331"/>
                    <a:pt x="53339" y="51890"/>
                    <a:pt x="51619" y="48449"/>
                  </a:cubicBezTo>
                  <a:cubicBezTo>
                    <a:pt x="51347" y="47996"/>
                    <a:pt x="50985" y="47543"/>
                    <a:pt x="50622" y="47090"/>
                  </a:cubicBezTo>
                  <a:lnTo>
                    <a:pt x="11502" y="6068"/>
                  </a:lnTo>
                  <a:cubicBezTo>
                    <a:pt x="11139" y="5706"/>
                    <a:pt x="10687" y="5343"/>
                    <a:pt x="10234" y="5072"/>
                  </a:cubicBezTo>
                  <a:cubicBezTo>
                    <a:pt x="6883" y="3170"/>
                    <a:pt x="3532" y="1540"/>
                    <a:pt x="1" y="0"/>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72"/>
            <p:cNvSpPr/>
            <p:nvPr/>
          </p:nvSpPr>
          <p:spPr>
            <a:xfrm>
              <a:off x="3660575" y="238125"/>
              <a:ext cx="2732600" cy="2857100"/>
            </a:xfrm>
            <a:custGeom>
              <a:avLst/>
              <a:gdLst/>
              <a:ahLst/>
              <a:cxnLst/>
              <a:rect l="l" t="t" r="r" b="b"/>
              <a:pathLst>
                <a:path w="109304" h="114284" extrusionOk="0">
                  <a:moveTo>
                    <a:pt x="3170" y="0"/>
                  </a:moveTo>
                  <a:cubicBezTo>
                    <a:pt x="2174" y="0"/>
                    <a:pt x="1087" y="91"/>
                    <a:pt x="0" y="91"/>
                  </a:cubicBezTo>
                  <a:lnTo>
                    <a:pt x="108941" y="114284"/>
                  </a:lnTo>
                  <a:cubicBezTo>
                    <a:pt x="109031" y="113197"/>
                    <a:pt x="109122" y="112110"/>
                    <a:pt x="109213" y="111114"/>
                  </a:cubicBezTo>
                  <a:cubicBezTo>
                    <a:pt x="109303" y="109575"/>
                    <a:pt x="108760" y="108035"/>
                    <a:pt x="107673" y="106948"/>
                  </a:cubicBezTo>
                  <a:lnTo>
                    <a:pt x="7245" y="1721"/>
                  </a:lnTo>
                  <a:cubicBezTo>
                    <a:pt x="6158" y="634"/>
                    <a:pt x="4709" y="0"/>
                    <a:pt x="3170" y="0"/>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2"/>
            <p:cNvSpPr/>
            <p:nvPr/>
          </p:nvSpPr>
          <p:spPr>
            <a:xfrm>
              <a:off x="2861400" y="393250"/>
              <a:ext cx="3348375" cy="3496625"/>
            </a:xfrm>
            <a:custGeom>
              <a:avLst/>
              <a:gdLst/>
              <a:ahLst/>
              <a:cxnLst/>
              <a:rect l="l" t="t" r="r" b="b"/>
              <a:pathLst>
                <a:path w="133935" h="139865" extrusionOk="0">
                  <a:moveTo>
                    <a:pt x="2572" y="0"/>
                  </a:moveTo>
                  <a:cubicBezTo>
                    <a:pt x="1956" y="0"/>
                    <a:pt x="1333" y="104"/>
                    <a:pt x="725" y="315"/>
                  </a:cubicBezTo>
                  <a:lnTo>
                    <a:pt x="0" y="587"/>
                  </a:lnTo>
                  <a:lnTo>
                    <a:pt x="132667" y="139864"/>
                  </a:lnTo>
                  <a:cubicBezTo>
                    <a:pt x="132848" y="139593"/>
                    <a:pt x="132939" y="139230"/>
                    <a:pt x="133029" y="138959"/>
                  </a:cubicBezTo>
                  <a:cubicBezTo>
                    <a:pt x="133935" y="136966"/>
                    <a:pt x="133482" y="134612"/>
                    <a:pt x="131943" y="133072"/>
                  </a:cubicBezTo>
                  <a:lnTo>
                    <a:pt x="6611" y="1764"/>
                  </a:lnTo>
                  <a:cubicBezTo>
                    <a:pt x="5521" y="610"/>
                    <a:pt x="4067" y="0"/>
                    <a:pt x="2572" y="0"/>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2"/>
            <p:cNvSpPr/>
            <p:nvPr/>
          </p:nvSpPr>
          <p:spPr>
            <a:xfrm>
              <a:off x="2526325" y="546000"/>
              <a:ext cx="3513675" cy="3667600"/>
            </a:xfrm>
            <a:custGeom>
              <a:avLst/>
              <a:gdLst/>
              <a:ahLst/>
              <a:cxnLst/>
              <a:rect l="l" t="t" r="r" b="b"/>
              <a:pathLst>
                <a:path w="140547" h="146704" extrusionOk="0">
                  <a:moveTo>
                    <a:pt x="2709" y="0"/>
                  </a:moveTo>
                  <a:cubicBezTo>
                    <a:pt x="1804" y="0"/>
                    <a:pt x="900" y="233"/>
                    <a:pt x="91" y="725"/>
                  </a:cubicBezTo>
                  <a:lnTo>
                    <a:pt x="1" y="725"/>
                  </a:lnTo>
                  <a:lnTo>
                    <a:pt x="139278" y="146704"/>
                  </a:lnTo>
                  <a:cubicBezTo>
                    <a:pt x="140546" y="144621"/>
                    <a:pt x="140274" y="141814"/>
                    <a:pt x="138554" y="140003"/>
                  </a:cubicBezTo>
                  <a:lnTo>
                    <a:pt x="6612" y="1631"/>
                  </a:lnTo>
                  <a:cubicBezTo>
                    <a:pt x="5559" y="578"/>
                    <a:pt x="4134" y="0"/>
                    <a:pt x="2709" y="0"/>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72"/>
            <p:cNvSpPr/>
            <p:nvPr/>
          </p:nvSpPr>
          <p:spPr>
            <a:xfrm>
              <a:off x="1964875" y="912775"/>
              <a:ext cx="3672125" cy="3841925"/>
            </a:xfrm>
            <a:custGeom>
              <a:avLst/>
              <a:gdLst/>
              <a:ahLst/>
              <a:cxnLst/>
              <a:rect l="l" t="t" r="r" b="b"/>
              <a:pathLst>
                <a:path w="146885" h="153677" extrusionOk="0">
                  <a:moveTo>
                    <a:pt x="2989" y="0"/>
                  </a:moveTo>
                  <a:cubicBezTo>
                    <a:pt x="1993" y="996"/>
                    <a:pt x="997" y="1902"/>
                    <a:pt x="1" y="2807"/>
                  </a:cubicBezTo>
                  <a:lnTo>
                    <a:pt x="143896" y="153676"/>
                  </a:lnTo>
                  <a:cubicBezTo>
                    <a:pt x="144893" y="152771"/>
                    <a:pt x="145889" y="151774"/>
                    <a:pt x="146885" y="150869"/>
                  </a:cubicBezTo>
                  <a:lnTo>
                    <a:pt x="2989" y="0"/>
                  </a:ln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72"/>
            <p:cNvSpPr/>
            <p:nvPr/>
          </p:nvSpPr>
          <p:spPr>
            <a:xfrm>
              <a:off x="3232675" y="285400"/>
              <a:ext cx="3097100" cy="3233175"/>
            </a:xfrm>
            <a:custGeom>
              <a:avLst/>
              <a:gdLst/>
              <a:ahLst/>
              <a:cxnLst/>
              <a:rect l="l" t="t" r="r" b="b"/>
              <a:pathLst>
                <a:path w="123884" h="129327" extrusionOk="0">
                  <a:moveTo>
                    <a:pt x="2921" y="1"/>
                  </a:moveTo>
                  <a:cubicBezTo>
                    <a:pt x="2582" y="1"/>
                    <a:pt x="2240" y="34"/>
                    <a:pt x="1903" y="101"/>
                  </a:cubicBezTo>
                  <a:lnTo>
                    <a:pt x="1" y="463"/>
                  </a:lnTo>
                  <a:lnTo>
                    <a:pt x="122978" y="129327"/>
                  </a:lnTo>
                  <a:cubicBezTo>
                    <a:pt x="123159" y="128783"/>
                    <a:pt x="123340" y="128150"/>
                    <a:pt x="123521" y="127516"/>
                  </a:cubicBezTo>
                  <a:cubicBezTo>
                    <a:pt x="123883" y="125704"/>
                    <a:pt x="123431" y="123803"/>
                    <a:pt x="122072" y="122444"/>
                  </a:cubicBezTo>
                  <a:lnTo>
                    <a:pt x="6883" y="1731"/>
                  </a:lnTo>
                  <a:cubicBezTo>
                    <a:pt x="5852" y="626"/>
                    <a:pt x="4401" y="1"/>
                    <a:pt x="2921" y="1"/>
                  </a:cubicBezTo>
                  <a:close/>
                </a:path>
              </a:pathLst>
            </a:custGeom>
            <a:solidFill>
              <a:srgbClr val="FFD1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four columns 2">
  <p:cSld name="TITLE_ONLY_3">
    <p:bg>
      <p:bgPr>
        <a:solidFill>
          <a:srgbClr val="9312A6"/>
        </a:solidFill>
        <a:effectLst/>
      </p:bgPr>
    </p:bg>
    <p:spTree>
      <p:nvGrpSpPr>
        <p:cNvPr id="1" name="Shape 636"/>
        <p:cNvGrpSpPr/>
        <p:nvPr/>
      </p:nvGrpSpPr>
      <p:grpSpPr>
        <a:xfrm>
          <a:off x="0" y="0"/>
          <a:ext cx="0" cy="0"/>
          <a:chOff x="0" y="0"/>
          <a:chExt cx="0" cy="0"/>
        </a:xfrm>
      </p:grpSpPr>
      <p:sp>
        <p:nvSpPr>
          <p:cNvPr id="637" name="Google Shape;637;p73"/>
          <p:cNvSpPr/>
          <p:nvPr/>
        </p:nvSpPr>
        <p:spPr>
          <a:xfrm>
            <a:off x="-280050" y="2836250"/>
            <a:ext cx="3423891" cy="2532829"/>
          </a:xfrm>
          <a:custGeom>
            <a:avLst/>
            <a:gdLst/>
            <a:ahLst/>
            <a:cxnLst/>
            <a:rect l="l" t="t" r="r" b="b"/>
            <a:pathLst>
              <a:path w="279844" h="207015" extrusionOk="0">
                <a:moveTo>
                  <a:pt x="0" y="0"/>
                </a:moveTo>
                <a:lnTo>
                  <a:pt x="0" y="207015"/>
                </a:lnTo>
                <a:lnTo>
                  <a:pt x="279843" y="207015"/>
                </a:lnTo>
                <a:cubicBezTo>
                  <a:pt x="274582" y="202324"/>
                  <a:pt x="268941" y="198204"/>
                  <a:pt x="262856" y="194655"/>
                </a:cubicBezTo>
                <a:cubicBezTo>
                  <a:pt x="241179" y="182104"/>
                  <a:pt x="216332" y="176400"/>
                  <a:pt x="192246" y="169491"/>
                </a:cubicBezTo>
                <a:cubicBezTo>
                  <a:pt x="168160" y="162645"/>
                  <a:pt x="143630" y="153962"/>
                  <a:pt x="125248" y="136911"/>
                </a:cubicBezTo>
                <a:cubicBezTo>
                  <a:pt x="98436" y="112001"/>
                  <a:pt x="89055" y="73590"/>
                  <a:pt x="66744" y="44623"/>
                </a:cubicBezTo>
                <a:cubicBezTo>
                  <a:pt x="49884" y="22945"/>
                  <a:pt x="26495" y="7289"/>
                  <a:pt x="0" y="0"/>
                </a:cubicBez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73"/>
          <p:cNvSpPr/>
          <p:nvPr/>
        </p:nvSpPr>
        <p:spPr>
          <a:xfrm rot="10800000">
            <a:off x="7680650" y="-1392876"/>
            <a:ext cx="2912275" cy="2912275"/>
          </a:xfrm>
          <a:custGeom>
            <a:avLst/>
            <a:gdLst/>
            <a:ahLst/>
            <a:cxnLst/>
            <a:rect l="l" t="t" r="r" b="b"/>
            <a:pathLst>
              <a:path w="198824" h="198824" fill="none" extrusionOk="0">
                <a:moveTo>
                  <a:pt x="198823" y="99319"/>
                </a:moveTo>
                <a:cubicBezTo>
                  <a:pt x="198823" y="154250"/>
                  <a:pt x="154250" y="198823"/>
                  <a:pt x="99319" y="198823"/>
                </a:cubicBezTo>
                <a:cubicBezTo>
                  <a:pt x="44389" y="198823"/>
                  <a:pt x="0" y="154250"/>
                  <a:pt x="0" y="99319"/>
                </a:cubicBezTo>
                <a:cubicBezTo>
                  <a:pt x="0" y="44389"/>
                  <a:pt x="44389" y="0"/>
                  <a:pt x="99319" y="0"/>
                </a:cubicBezTo>
                <a:cubicBezTo>
                  <a:pt x="154250" y="0"/>
                  <a:pt x="198638" y="44389"/>
                  <a:pt x="198823" y="99319"/>
                </a:cubicBezTo>
                <a:close/>
              </a:path>
            </a:pathLst>
          </a:custGeom>
          <a:solidFill>
            <a:srgbClr val="9312A6"/>
          </a:solidFill>
          <a:ln w="115600" cap="rnd" cmpd="sng">
            <a:solidFill>
              <a:srgbClr val="FFD1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73"/>
          <p:cNvSpPr txBox="1">
            <a:spLocks noGrp="1"/>
          </p:cNvSpPr>
          <p:nvPr>
            <p:ph type="title"/>
          </p:nvPr>
        </p:nvSpPr>
        <p:spPr>
          <a:xfrm>
            <a:off x="720000" y="540000"/>
            <a:ext cx="4426500" cy="647700"/>
          </a:xfrm>
          <a:prstGeom prst="rect">
            <a:avLst/>
          </a:prstGeom>
          <a:solidFill>
            <a:srgbClr val="FFD119"/>
          </a:solid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5C0B68"/>
              </a:buClr>
              <a:buSzPts val="2800"/>
              <a:buFont typeface="Red Hat Text"/>
              <a:buNone/>
              <a:defRPr b="1">
                <a:solidFill>
                  <a:srgbClr val="5C0B68"/>
                </a:solidFill>
                <a:latin typeface="Red Hat Text"/>
                <a:ea typeface="Red Hat Text"/>
                <a:cs typeface="Red Hat Text"/>
                <a:sym typeface="Red Hat Text"/>
              </a:defRPr>
            </a:lvl1pPr>
            <a:lvl2pPr lvl="1" algn="ctr" rtl="0">
              <a:lnSpc>
                <a:spcPct val="100000"/>
              </a:lnSpc>
              <a:spcBef>
                <a:spcPts val="0"/>
              </a:spcBef>
              <a:spcAft>
                <a:spcPts val="0"/>
              </a:spcAft>
              <a:buSzPts val="2800"/>
              <a:buNone/>
              <a:defRPr/>
            </a:lvl2pPr>
            <a:lvl3pPr lvl="2" algn="ctr" rtl="0">
              <a:lnSpc>
                <a:spcPct val="100000"/>
              </a:lnSpc>
              <a:spcBef>
                <a:spcPts val="0"/>
              </a:spcBef>
              <a:spcAft>
                <a:spcPts val="0"/>
              </a:spcAft>
              <a:buSzPts val="2800"/>
              <a:buNone/>
              <a:defRPr/>
            </a:lvl3pPr>
            <a:lvl4pPr lvl="3" algn="ctr" rtl="0">
              <a:lnSpc>
                <a:spcPct val="100000"/>
              </a:lnSpc>
              <a:spcBef>
                <a:spcPts val="0"/>
              </a:spcBef>
              <a:spcAft>
                <a:spcPts val="0"/>
              </a:spcAft>
              <a:buSzPts val="2800"/>
              <a:buNone/>
              <a:defRPr/>
            </a:lvl4pPr>
            <a:lvl5pPr lvl="4" algn="ctr" rtl="0">
              <a:lnSpc>
                <a:spcPct val="100000"/>
              </a:lnSpc>
              <a:spcBef>
                <a:spcPts val="0"/>
              </a:spcBef>
              <a:spcAft>
                <a:spcPts val="0"/>
              </a:spcAft>
              <a:buSzPts val="2800"/>
              <a:buNone/>
              <a:defRPr/>
            </a:lvl5pPr>
            <a:lvl6pPr lvl="5" algn="ctr" rtl="0">
              <a:lnSpc>
                <a:spcPct val="100000"/>
              </a:lnSpc>
              <a:spcBef>
                <a:spcPts val="0"/>
              </a:spcBef>
              <a:spcAft>
                <a:spcPts val="0"/>
              </a:spcAft>
              <a:buSzPts val="2800"/>
              <a:buNone/>
              <a:defRPr/>
            </a:lvl6pPr>
            <a:lvl7pPr lvl="6" algn="ctr" rtl="0">
              <a:lnSpc>
                <a:spcPct val="100000"/>
              </a:lnSpc>
              <a:spcBef>
                <a:spcPts val="0"/>
              </a:spcBef>
              <a:spcAft>
                <a:spcPts val="0"/>
              </a:spcAft>
              <a:buSzPts val="2800"/>
              <a:buNone/>
              <a:defRPr/>
            </a:lvl7pPr>
            <a:lvl8pPr lvl="7" algn="ctr" rtl="0">
              <a:lnSpc>
                <a:spcPct val="100000"/>
              </a:lnSpc>
              <a:spcBef>
                <a:spcPts val="0"/>
              </a:spcBef>
              <a:spcAft>
                <a:spcPts val="0"/>
              </a:spcAft>
              <a:buSzPts val="2800"/>
              <a:buNone/>
              <a:defRPr/>
            </a:lvl8pPr>
            <a:lvl9pPr lvl="8" algn="ctr" rtl="0">
              <a:lnSpc>
                <a:spcPct val="100000"/>
              </a:lnSpc>
              <a:spcBef>
                <a:spcPts val="0"/>
              </a:spcBef>
              <a:spcAft>
                <a:spcPts val="0"/>
              </a:spcAft>
              <a:buSzPts val="2800"/>
              <a:buNone/>
              <a:defRPr/>
            </a:lvl9pPr>
          </a:lstStyle>
          <a:p>
            <a:endParaRPr/>
          </a:p>
        </p:txBody>
      </p:sp>
      <p:sp>
        <p:nvSpPr>
          <p:cNvPr id="640" name="Google Shape;640;p73"/>
          <p:cNvSpPr txBox="1">
            <a:spLocks noGrp="1"/>
          </p:cNvSpPr>
          <p:nvPr>
            <p:ph type="subTitle" idx="1"/>
          </p:nvPr>
        </p:nvSpPr>
        <p:spPr>
          <a:xfrm>
            <a:off x="1355100" y="3741850"/>
            <a:ext cx="1535400" cy="848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Red Hat Text Medium"/>
              <a:buNone/>
              <a:defRPr sz="1400">
                <a:solidFill>
                  <a:schemeClr val="lt1"/>
                </a:solidFill>
                <a:latin typeface="Red Hat Text Medium"/>
                <a:ea typeface="Red Hat Text Medium"/>
                <a:cs typeface="Red Hat Text Medium"/>
                <a:sym typeface="Red Hat Text Medium"/>
              </a:defRPr>
            </a:lvl1pPr>
            <a:lvl2pPr lvl="1"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641" name="Google Shape;641;p73"/>
          <p:cNvSpPr txBox="1">
            <a:spLocks noGrp="1"/>
          </p:cNvSpPr>
          <p:nvPr>
            <p:ph type="subTitle" idx="2"/>
          </p:nvPr>
        </p:nvSpPr>
        <p:spPr>
          <a:xfrm>
            <a:off x="6254892" y="3741850"/>
            <a:ext cx="1535400" cy="848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Red Hat Text Medium"/>
              <a:buNone/>
              <a:defRPr sz="1400">
                <a:solidFill>
                  <a:schemeClr val="lt1"/>
                </a:solidFill>
                <a:latin typeface="Red Hat Text Medium"/>
                <a:ea typeface="Red Hat Text Medium"/>
                <a:cs typeface="Red Hat Text Medium"/>
                <a:sym typeface="Red Hat Text Medium"/>
              </a:defRPr>
            </a:lvl1pPr>
            <a:lvl2pPr lvl="1"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642" name="Google Shape;642;p73"/>
          <p:cNvSpPr txBox="1">
            <a:spLocks noGrp="1"/>
          </p:cNvSpPr>
          <p:nvPr>
            <p:ph type="subTitle" idx="3"/>
          </p:nvPr>
        </p:nvSpPr>
        <p:spPr>
          <a:xfrm>
            <a:off x="1354975" y="1886750"/>
            <a:ext cx="1535400" cy="8439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Red Hat Text Medium"/>
              <a:buNone/>
              <a:defRPr sz="1400">
                <a:solidFill>
                  <a:schemeClr val="lt1"/>
                </a:solidFill>
                <a:latin typeface="Red Hat Text Medium"/>
                <a:ea typeface="Red Hat Text Medium"/>
                <a:cs typeface="Red Hat Text Medium"/>
                <a:sym typeface="Red Hat Text Medium"/>
              </a:defRPr>
            </a:lvl1pPr>
            <a:lvl2pPr lvl="1"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643" name="Google Shape;643;p73"/>
          <p:cNvSpPr txBox="1">
            <a:spLocks noGrp="1"/>
          </p:cNvSpPr>
          <p:nvPr>
            <p:ph type="subTitle" idx="4"/>
          </p:nvPr>
        </p:nvSpPr>
        <p:spPr>
          <a:xfrm>
            <a:off x="6254892" y="1882625"/>
            <a:ext cx="1535400" cy="8439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Red Hat Text Medium"/>
              <a:buNone/>
              <a:defRPr sz="1400">
                <a:solidFill>
                  <a:schemeClr val="lt1"/>
                </a:solidFill>
                <a:latin typeface="Red Hat Text Medium"/>
                <a:ea typeface="Red Hat Text Medium"/>
                <a:cs typeface="Red Hat Text Medium"/>
                <a:sym typeface="Red Hat Text Medium"/>
              </a:defRPr>
            </a:lvl1pPr>
            <a:lvl2pPr lvl="1"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gn="ctr" rtl="0">
              <a:lnSpc>
                <a:spcPct val="11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a:endParaRPr/>
          </a:p>
        </p:txBody>
      </p:sp>
      <p:sp>
        <p:nvSpPr>
          <p:cNvPr id="644" name="Google Shape;644;p73"/>
          <p:cNvSpPr txBox="1">
            <a:spLocks noGrp="1"/>
          </p:cNvSpPr>
          <p:nvPr>
            <p:ph type="title" idx="5"/>
          </p:nvPr>
        </p:nvSpPr>
        <p:spPr>
          <a:xfrm>
            <a:off x="1496675" y="1559950"/>
            <a:ext cx="1252200" cy="4017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D119"/>
              </a:buClr>
              <a:buSzPts val="1800"/>
              <a:buFont typeface="Red Hat Text"/>
              <a:buNone/>
              <a:defRPr sz="1800" b="1" i="0">
                <a:solidFill>
                  <a:srgbClr val="FFD119"/>
                </a:solidFill>
                <a:latin typeface="Red Hat Text"/>
                <a:ea typeface="Red Hat Text"/>
                <a:cs typeface="Red Hat Text"/>
                <a:sym typeface="Red Hat Text"/>
              </a:defRPr>
            </a:lvl1pPr>
            <a:lvl2pPr lvl="1"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2pPr>
            <a:lvl3pPr lvl="2"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3pPr>
            <a:lvl4pPr lvl="3"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4pPr>
            <a:lvl5pPr lvl="4"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5pPr>
            <a:lvl6pPr lvl="5"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6pPr>
            <a:lvl7pPr lvl="6"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7pPr>
            <a:lvl8pPr lvl="7"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8pPr>
            <a:lvl9pPr lvl="8"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9pPr>
          </a:lstStyle>
          <a:p>
            <a:endParaRPr/>
          </a:p>
        </p:txBody>
      </p:sp>
      <p:sp>
        <p:nvSpPr>
          <p:cNvPr id="645" name="Google Shape;645;p73"/>
          <p:cNvSpPr txBox="1">
            <a:spLocks noGrp="1"/>
          </p:cNvSpPr>
          <p:nvPr>
            <p:ph type="title" idx="6"/>
          </p:nvPr>
        </p:nvSpPr>
        <p:spPr>
          <a:xfrm>
            <a:off x="6396492" y="3417175"/>
            <a:ext cx="1252200" cy="4017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D119"/>
              </a:buClr>
              <a:buSzPts val="1800"/>
              <a:buFont typeface="Red Hat Text"/>
              <a:buNone/>
              <a:defRPr sz="1800" b="1" i="0">
                <a:solidFill>
                  <a:srgbClr val="FFD119"/>
                </a:solidFill>
                <a:latin typeface="Red Hat Text"/>
                <a:ea typeface="Red Hat Text"/>
                <a:cs typeface="Red Hat Text"/>
                <a:sym typeface="Red Hat Text"/>
              </a:defRPr>
            </a:lvl1pPr>
            <a:lvl2pPr lvl="1"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2pPr>
            <a:lvl3pPr lvl="2"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3pPr>
            <a:lvl4pPr lvl="3"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4pPr>
            <a:lvl5pPr lvl="4"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5pPr>
            <a:lvl6pPr lvl="5"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6pPr>
            <a:lvl7pPr lvl="6"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7pPr>
            <a:lvl8pPr lvl="7"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8pPr>
            <a:lvl9pPr lvl="8"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9pPr>
          </a:lstStyle>
          <a:p>
            <a:endParaRPr/>
          </a:p>
        </p:txBody>
      </p:sp>
      <p:sp>
        <p:nvSpPr>
          <p:cNvPr id="646" name="Google Shape;646;p73"/>
          <p:cNvSpPr txBox="1">
            <a:spLocks noGrp="1"/>
          </p:cNvSpPr>
          <p:nvPr>
            <p:ph type="title" idx="7"/>
          </p:nvPr>
        </p:nvSpPr>
        <p:spPr>
          <a:xfrm>
            <a:off x="6396492" y="1559950"/>
            <a:ext cx="1252200" cy="4017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D119"/>
              </a:buClr>
              <a:buSzPts val="1800"/>
              <a:buFont typeface="Red Hat Text"/>
              <a:buNone/>
              <a:defRPr sz="1800" b="1" i="0">
                <a:solidFill>
                  <a:srgbClr val="FFD119"/>
                </a:solidFill>
                <a:latin typeface="Red Hat Text"/>
                <a:ea typeface="Red Hat Text"/>
                <a:cs typeface="Red Hat Text"/>
                <a:sym typeface="Red Hat Text"/>
              </a:defRPr>
            </a:lvl1pPr>
            <a:lvl2pPr lvl="1"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2pPr>
            <a:lvl3pPr lvl="2"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3pPr>
            <a:lvl4pPr lvl="3"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4pPr>
            <a:lvl5pPr lvl="4"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5pPr>
            <a:lvl6pPr lvl="5"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6pPr>
            <a:lvl7pPr lvl="6"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7pPr>
            <a:lvl8pPr lvl="7"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8pPr>
            <a:lvl9pPr lvl="8"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9pPr>
          </a:lstStyle>
          <a:p>
            <a:endParaRPr/>
          </a:p>
        </p:txBody>
      </p:sp>
      <p:sp>
        <p:nvSpPr>
          <p:cNvPr id="647" name="Google Shape;647;p73"/>
          <p:cNvSpPr txBox="1">
            <a:spLocks noGrp="1"/>
          </p:cNvSpPr>
          <p:nvPr>
            <p:ph type="title" idx="8"/>
          </p:nvPr>
        </p:nvSpPr>
        <p:spPr>
          <a:xfrm>
            <a:off x="1496700" y="3417175"/>
            <a:ext cx="1252200" cy="4017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D119"/>
              </a:buClr>
              <a:buSzPts val="1800"/>
              <a:buFont typeface="Red Hat Text"/>
              <a:buNone/>
              <a:defRPr sz="1800" b="1" i="0">
                <a:solidFill>
                  <a:srgbClr val="FFD119"/>
                </a:solidFill>
                <a:latin typeface="Red Hat Text"/>
                <a:ea typeface="Red Hat Text"/>
                <a:cs typeface="Red Hat Text"/>
                <a:sym typeface="Red Hat Text"/>
              </a:defRPr>
            </a:lvl1pPr>
            <a:lvl2pPr lvl="1"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2pPr>
            <a:lvl3pPr lvl="2"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3pPr>
            <a:lvl4pPr lvl="3"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4pPr>
            <a:lvl5pPr lvl="4"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5pPr>
            <a:lvl6pPr lvl="5"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6pPr>
            <a:lvl7pPr lvl="6"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7pPr>
            <a:lvl8pPr lvl="7"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8pPr>
            <a:lvl9pPr lvl="8" algn="ctr" rtl="0">
              <a:lnSpc>
                <a:spcPct val="100000"/>
              </a:lnSpc>
              <a:spcBef>
                <a:spcPts val="0"/>
              </a:spcBef>
              <a:spcAft>
                <a:spcPts val="0"/>
              </a:spcAft>
              <a:buClr>
                <a:srgbClr val="FFD119"/>
              </a:buClr>
              <a:buSzPts val="1800"/>
              <a:buFont typeface="Red Hat Text"/>
              <a:buNone/>
              <a:defRPr sz="1800" b="1">
                <a:solidFill>
                  <a:srgbClr val="FFD119"/>
                </a:solidFill>
                <a:latin typeface="Red Hat Text"/>
                <a:ea typeface="Red Hat Text"/>
                <a:cs typeface="Red Hat Text"/>
                <a:sym typeface="Red Hat Tex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hree columns">
  <p:cSld name="TITLE_ONLY_7">
    <p:bg>
      <p:bgPr>
        <a:solidFill>
          <a:srgbClr val="5C0B68"/>
        </a:solidFill>
        <a:effectLst/>
      </p:bgPr>
    </p:bg>
    <p:spTree>
      <p:nvGrpSpPr>
        <p:cNvPr id="1" name="Shape 648"/>
        <p:cNvGrpSpPr/>
        <p:nvPr/>
      </p:nvGrpSpPr>
      <p:grpSpPr>
        <a:xfrm>
          <a:off x="0" y="0"/>
          <a:ext cx="0" cy="0"/>
          <a:chOff x="0" y="0"/>
          <a:chExt cx="0" cy="0"/>
        </a:xfrm>
      </p:grpSpPr>
      <p:sp>
        <p:nvSpPr>
          <p:cNvPr id="649" name="Google Shape;649;p74"/>
          <p:cNvSpPr/>
          <p:nvPr/>
        </p:nvSpPr>
        <p:spPr>
          <a:xfrm rot="10800000">
            <a:off x="3079650" y="3045913"/>
            <a:ext cx="6836618" cy="2493016"/>
          </a:xfrm>
          <a:custGeom>
            <a:avLst/>
            <a:gdLst/>
            <a:ahLst/>
            <a:cxnLst/>
            <a:rect l="l" t="t" r="r" b="b"/>
            <a:pathLst>
              <a:path w="285573" h="104136" extrusionOk="0">
                <a:moveTo>
                  <a:pt x="0" y="0"/>
                </a:moveTo>
                <a:lnTo>
                  <a:pt x="0" y="104135"/>
                </a:lnTo>
                <a:cubicBezTo>
                  <a:pt x="10437" y="94202"/>
                  <a:pt x="16427" y="80622"/>
                  <a:pt x="23869" y="68287"/>
                </a:cubicBezTo>
                <a:cubicBezTo>
                  <a:pt x="31341" y="55863"/>
                  <a:pt x="41660" y="43706"/>
                  <a:pt x="55833" y="40563"/>
                </a:cubicBezTo>
                <a:cubicBezTo>
                  <a:pt x="58312" y="40010"/>
                  <a:pt x="60809" y="39756"/>
                  <a:pt x="63305" y="39756"/>
                </a:cubicBezTo>
                <a:cubicBezTo>
                  <a:pt x="73113" y="39756"/>
                  <a:pt x="82913" y="43665"/>
                  <a:pt x="91563" y="48628"/>
                </a:cubicBezTo>
                <a:cubicBezTo>
                  <a:pt x="102416" y="54855"/>
                  <a:pt x="112319" y="62802"/>
                  <a:pt x="123735" y="67842"/>
                </a:cubicBezTo>
                <a:cubicBezTo>
                  <a:pt x="133728" y="72230"/>
                  <a:pt x="144541" y="74177"/>
                  <a:pt x="155452" y="74177"/>
                </a:cubicBezTo>
                <a:cubicBezTo>
                  <a:pt x="166590" y="74177"/>
                  <a:pt x="177830" y="72148"/>
                  <a:pt x="188405" y="68613"/>
                </a:cubicBezTo>
                <a:cubicBezTo>
                  <a:pt x="209338" y="61615"/>
                  <a:pt x="227960" y="49162"/>
                  <a:pt x="245395" y="35671"/>
                </a:cubicBezTo>
                <a:cubicBezTo>
                  <a:pt x="254675" y="28465"/>
                  <a:pt x="263689" y="20934"/>
                  <a:pt x="272437" y="13076"/>
                </a:cubicBezTo>
                <a:cubicBezTo>
                  <a:pt x="277062" y="8984"/>
                  <a:pt x="281451" y="4596"/>
                  <a:pt x="285572" y="0"/>
                </a:cubicBezTo>
                <a:close/>
              </a:path>
            </a:pathLst>
          </a:custGeom>
          <a:solidFill>
            <a:srgbClr val="9312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74"/>
          <p:cNvSpPr txBox="1">
            <a:spLocks noGrp="1"/>
          </p:cNvSpPr>
          <p:nvPr>
            <p:ph type="subTitle" idx="1"/>
          </p:nvPr>
        </p:nvSpPr>
        <p:spPr>
          <a:xfrm>
            <a:off x="4693419" y="1389975"/>
            <a:ext cx="20118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D119"/>
              </a:buClr>
              <a:buSzPts val="1800"/>
              <a:buFont typeface="Red Hat Text"/>
              <a:buNone/>
              <a:defRPr b="1">
                <a:solidFill>
                  <a:srgbClr val="FFD119"/>
                </a:solidFill>
                <a:latin typeface="Red Hat Text"/>
                <a:ea typeface="Red Hat Text"/>
                <a:cs typeface="Red Hat Text"/>
                <a:sym typeface="Red Hat Text"/>
              </a:defRPr>
            </a:lvl1pPr>
            <a:lvl2pPr lvl="1"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2pPr>
            <a:lvl3pPr lvl="2"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3pPr>
            <a:lvl4pPr lvl="3"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4pPr>
            <a:lvl5pPr lvl="4"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5pPr>
            <a:lvl6pPr lvl="5"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6pPr>
            <a:lvl7pPr lvl="6"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7pPr>
            <a:lvl8pPr lvl="7"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8pPr>
            <a:lvl9pPr lvl="8"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9pPr>
          </a:lstStyle>
          <a:p>
            <a:endParaRPr/>
          </a:p>
        </p:txBody>
      </p:sp>
      <p:sp>
        <p:nvSpPr>
          <p:cNvPr id="651" name="Google Shape;651;p74"/>
          <p:cNvSpPr txBox="1">
            <a:spLocks noGrp="1"/>
          </p:cNvSpPr>
          <p:nvPr>
            <p:ph type="subTitle" idx="2"/>
          </p:nvPr>
        </p:nvSpPr>
        <p:spPr>
          <a:xfrm>
            <a:off x="4693419" y="1812775"/>
            <a:ext cx="37491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Font typeface="Red Hat Text Medium"/>
              <a:buChar char="●"/>
              <a:defRPr sz="1200">
                <a:solidFill>
                  <a:schemeClr val="lt1"/>
                </a:solidFill>
                <a:latin typeface="Red Hat Text Medium"/>
                <a:ea typeface="Red Hat Text Medium"/>
                <a:cs typeface="Red Hat Text Medium"/>
                <a:sym typeface="Red Hat Text Medium"/>
              </a:defRPr>
            </a:lvl1pPr>
            <a:lvl2pPr lvl="1"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2pPr>
            <a:lvl3pPr lvl="2"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3pPr>
            <a:lvl4pPr lvl="3"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4pPr>
            <a:lvl5pPr lvl="4"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5pPr>
            <a:lvl6pPr lvl="5"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6pPr>
            <a:lvl7pPr lvl="6"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7pPr>
            <a:lvl8pPr lvl="7"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8pPr>
            <a:lvl9pPr lvl="8"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9pPr>
          </a:lstStyle>
          <a:p>
            <a:endParaRPr/>
          </a:p>
        </p:txBody>
      </p:sp>
      <p:sp>
        <p:nvSpPr>
          <p:cNvPr id="652" name="Google Shape;652;p74"/>
          <p:cNvSpPr txBox="1">
            <a:spLocks noGrp="1"/>
          </p:cNvSpPr>
          <p:nvPr>
            <p:ph type="subTitle" idx="3"/>
          </p:nvPr>
        </p:nvSpPr>
        <p:spPr>
          <a:xfrm>
            <a:off x="4693419" y="2499375"/>
            <a:ext cx="20118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D119"/>
              </a:buClr>
              <a:buSzPts val="1800"/>
              <a:buFont typeface="Red Hat Text"/>
              <a:buNone/>
              <a:defRPr b="1">
                <a:solidFill>
                  <a:srgbClr val="FFD119"/>
                </a:solidFill>
                <a:latin typeface="Red Hat Text"/>
                <a:ea typeface="Red Hat Text"/>
                <a:cs typeface="Red Hat Text"/>
                <a:sym typeface="Red Hat Text"/>
              </a:defRPr>
            </a:lvl1pPr>
            <a:lvl2pPr lvl="1"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2pPr>
            <a:lvl3pPr lvl="2"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3pPr>
            <a:lvl4pPr lvl="3"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4pPr>
            <a:lvl5pPr lvl="4"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5pPr>
            <a:lvl6pPr lvl="5"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6pPr>
            <a:lvl7pPr lvl="6"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7pPr>
            <a:lvl8pPr lvl="7"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8pPr>
            <a:lvl9pPr lvl="8"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9pPr>
          </a:lstStyle>
          <a:p>
            <a:endParaRPr/>
          </a:p>
        </p:txBody>
      </p:sp>
      <p:sp>
        <p:nvSpPr>
          <p:cNvPr id="653" name="Google Shape;653;p74"/>
          <p:cNvSpPr txBox="1">
            <a:spLocks noGrp="1"/>
          </p:cNvSpPr>
          <p:nvPr>
            <p:ph type="subTitle" idx="4"/>
          </p:nvPr>
        </p:nvSpPr>
        <p:spPr>
          <a:xfrm>
            <a:off x="4693419" y="2922175"/>
            <a:ext cx="37491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Font typeface="Red Hat Text Medium"/>
              <a:buChar char="●"/>
              <a:defRPr sz="1200">
                <a:solidFill>
                  <a:schemeClr val="lt1"/>
                </a:solidFill>
                <a:latin typeface="Red Hat Text Medium"/>
                <a:ea typeface="Red Hat Text Medium"/>
                <a:cs typeface="Red Hat Text Medium"/>
                <a:sym typeface="Red Hat Text Medium"/>
              </a:defRPr>
            </a:lvl1pPr>
            <a:lvl2pPr lvl="1"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2pPr>
            <a:lvl3pPr lvl="2"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3pPr>
            <a:lvl4pPr lvl="3"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4pPr>
            <a:lvl5pPr lvl="4"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5pPr>
            <a:lvl6pPr lvl="5"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6pPr>
            <a:lvl7pPr lvl="6"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7pPr>
            <a:lvl8pPr lvl="7"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8pPr>
            <a:lvl9pPr lvl="8"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9pPr>
          </a:lstStyle>
          <a:p>
            <a:endParaRPr/>
          </a:p>
        </p:txBody>
      </p:sp>
      <p:sp>
        <p:nvSpPr>
          <p:cNvPr id="654" name="Google Shape;654;p74"/>
          <p:cNvSpPr txBox="1">
            <a:spLocks noGrp="1"/>
          </p:cNvSpPr>
          <p:nvPr>
            <p:ph type="subTitle" idx="5"/>
          </p:nvPr>
        </p:nvSpPr>
        <p:spPr>
          <a:xfrm>
            <a:off x="4693419" y="3608775"/>
            <a:ext cx="20118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D119"/>
              </a:buClr>
              <a:buSzPts val="1800"/>
              <a:buFont typeface="Red Hat Text"/>
              <a:buNone/>
              <a:defRPr b="1">
                <a:solidFill>
                  <a:srgbClr val="FFD119"/>
                </a:solidFill>
                <a:latin typeface="Red Hat Text"/>
                <a:ea typeface="Red Hat Text"/>
                <a:cs typeface="Red Hat Text"/>
                <a:sym typeface="Red Hat Text"/>
              </a:defRPr>
            </a:lvl1pPr>
            <a:lvl2pPr lvl="1"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2pPr>
            <a:lvl3pPr lvl="2"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3pPr>
            <a:lvl4pPr lvl="3"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4pPr>
            <a:lvl5pPr lvl="4"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5pPr>
            <a:lvl6pPr lvl="5"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6pPr>
            <a:lvl7pPr lvl="6"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7pPr>
            <a:lvl8pPr lvl="7"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8pPr>
            <a:lvl9pPr lvl="8" algn="l" rtl="0">
              <a:lnSpc>
                <a:spcPct val="100000"/>
              </a:lnSpc>
              <a:spcBef>
                <a:spcPts val="0"/>
              </a:spcBef>
              <a:spcAft>
                <a:spcPts val="0"/>
              </a:spcAft>
              <a:buClr>
                <a:srgbClr val="FFD119"/>
              </a:buClr>
              <a:buSzPts val="2800"/>
              <a:buFont typeface="Red Hat Text"/>
              <a:buNone/>
              <a:defRPr sz="2800" b="1">
                <a:solidFill>
                  <a:srgbClr val="FFD119"/>
                </a:solidFill>
                <a:latin typeface="Red Hat Text"/>
                <a:ea typeface="Red Hat Text"/>
                <a:cs typeface="Red Hat Text"/>
                <a:sym typeface="Red Hat Text"/>
              </a:defRPr>
            </a:lvl9pPr>
          </a:lstStyle>
          <a:p>
            <a:endParaRPr/>
          </a:p>
        </p:txBody>
      </p:sp>
      <p:sp>
        <p:nvSpPr>
          <p:cNvPr id="655" name="Google Shape;655;p74"/>
          <p:cNvSpPr txBox="1">
            <a:spLocks noGrp="1"/>
          </p:cNvSpPr>
          <p:nvPr>
            <p:ph type="subTitle" idx="6"/>
          </p:nvPr>
        </p:nvSpPr>
        <p:spPr>
          <a:xfrm>
            <a:off x="4693419" y="4031575"/>
            <a:ext cx="37491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1200"/>
              <a:buFont typeface="Red Hat Text Medium"/>
              <a:buChar char="●"/>
              <a:defRPr sz="1200">
                <a:solidFill>
                  <a:schemeClr val="lt1"/>
                </a:solidFill>
                <a:latin typeface="Red Hat Text Medium"/>
                <a:ea typeface="Red Hat Text Medium"/>
                <a:cs typeface="Red Hat Text Medium"/>
                <a:sym typeface="Red Hat Text Medium"/>
              </a:defRPr>
            </a:lvl1pPr>
            <a:lvl2pPr lvl="1"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2pPr>
            <a:lvl3pPr lvl="2"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3pPr>
            <a:lvl4pPr lvl="3"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4pPr>
            <a:lvl5pPr lvl="4"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5pPr>
            <a:lvl6pPr lvl="5"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6pPr>
            <a:lvl7pPr lvl="6"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7pPr>
            <a:lvl8pPr lvl="7"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8pPr>
            <a:lvl9pPr lvl="8" algn="l" rtl="0">
              <a:lnSpc>
                <a:spcPct val="100000"/>
              </a:lnSpc>
              <a:spcBef>
                <a:spcPts val="0"/>
              </a:spcBef>
              <a:spcAft>
                <a:spcPts val="0"/>
              </a:spcAft>
              <a:buSzPts val="1200"/>
              <a:buFont typeface="Red Hat Text Medium"/>
              <a:buChar char="■"/>
              <a:defRPr sz="1200">
                <a:latin typeface="Red Hat Text Medium"/>
                <a:ea typeface="Red Hat Text Medium"/>
                <a:cs typeface="Red Hat Text Medium"/>
                <a:sym typeface="Red Hat Text Medium"/>
              </a:defRPr>
            </a:lvl9pPr>
          </a:lstStyle>
          <a:p>
            <a:endParaRPr/>
          </a:p>
        </p:txBody>
      </p:sp>
      <p:sp>
        <p:nvSpPr>
          <p:cNvPr id="656" name="Google Shape;656;p74"/>
          <p:cNvSpPr txBox="1">
            <a:spLocks noGrp="1"/>
          </p:cNvSpPr>
          <p:nvPr>
            <p:ph type="title"/>
          </p:nvPr>
        </p:nvSpPr>
        <p:spPr>
          <a:xfrm>
            <a:off x="3358800" y="540000"/>
            <a:ext cx="5065200" cy="647700"/>
          </a:xfrm>
          <a:prstGeom prst="rect">
            <a:avLst/>
          </a:prstGeom>
          <a:solidFill>
            <a:srgbClr val="FFD119"/>
          </a:solid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2800"/>
              <a:buFont typeface="Red Hat Text"/>
              <a:buNone/>
              <a:defRPr b="1">
                <a:solidFill>
                  <a:schemeClr val="dk2"/>
                </a:solidFill>
                <a:latin typeface="Red Hat Text"/>
                <a:ea typeface="Red Hat Text"/>
                <a:cs typeface="Red Hat Text"/>
                <a:sym typeface="Red Hat Text"/>
              </a:defRPr>
            </a:lvl1pPr>
            <a:lvl2pPr lvl="1" algn="r" rtl="0">
              <a:lnSpc>
                <a:spcPct val="100000"/>
              </a:lnSpc>
              <a:spcBef>
                <a:spcPts val="0"/>
              </a:spcBef>
              <a:spcAft>
                <a:spcPts val="0"/>
              </a:spcAft>
              <a:buClr>
                <a:schemeClr val="lt1"/>
              </a:buClr>
              <a:buSzPts val="2800"/>
              <a:buNone/>
              <a:defRPr>
                <a:solidFill>
                  <a:schemeClr val="lt1"/>
                </a:solidFill>
              </a:defRPr>
            </a:lvl2pPr>
            <a:lvl3pPr lvl="2" algn="r" rtl="0">
              <a:lnSpc>
                <a:spcPct val="100000"/>
              </a:lnSpc>
              <a:spcBef>
                <a:spcPts val="0"/>
              </a:spcBef>
              <a:spcAft>
                <a:spcPts val="0"/>
              </a:spcAft>
              <a:buClr>
                <a:schemeClr val="lt1"/>
              </a:buClr>
              <a:buSzPts val="2800"/>
              <a:buNone/>
              <a:defRPr>
                <a:solidFill>
                  <a:schemeClr val="lt1"/>
                </a:solidFill>
              </a:defRPr>
            </a:lvl3pPr>
            <a:lvl4pPr lvl="3" algn="r" rtl="0">
              <a:lnSpc>
                <a:spcPct val="100000"/>
              </a:lnSpc>
              <a:spcBef>
                <a:spcPts val="0"/>
              </a:spcBef>
              <a:spcAft>
                <a:spcPts val="0"/>
              </a:spcAft>
              <a:buClr>
                <a:schemeClr val="lt1"/>
              </a:buClr>
              <a:buSzPts val="2800"/>
              <a:buNone/>
              <a:defRPr>
                <a:solidFill>
                  <a:schemeClr val="lt1"/>
                </a:solidFill>
              </a:defRPr>
            </a:lvl4pPr>
            <a:lvl5pPr lvl="4" algn="r" rtl="0">
              <a:lnSpc>
                <a:spcPct val="100000"/>
              </a:lnSpc>
              <a:spcBef>
                <a:spcPts val="0"/>
              </a:spcBef>
              <a:spcAft>
                <a:spcPts val="0"/>
              </a:spcAft>
              <a:buClr>
                <a:schemeClr val="lt1"/>
              </a:buClr>
              <a:buSzPts val="2800"/>
              <a:buNone/>
              <a:defRPr>
                <a:solidFill>
                  <a:schemeClr val="lt1"/>
                </a:solidFill>
              </a:defRPr>
            </a:lvl5pPr>
            <a:lvl6pPr lvl="5" algn="r" rtl="0">
              <a:lnSpc>
                <a:spcPct val="100000"/>
              </a:lnSpc>
              <a:spcBef>
                <a:spcPts val="0"/>
              </a:spcBef>
              <a:spcAft>
                <a:spcPts val="0"/>
              </a:spcAft>
              <a:buClr>
                <a:schemeClr val="lt1"/>
              </a:buClr>
              <a:buSzPts val="2800"/>
              <a:buNone/>
              <a:defRPr>
                <a:solidFill>
                  <a:schemeClr val="lt1"/>
                </a:solidFill>
              </a:defRPr>
            </a:lvl6pPr>
            <a:lvl7pPr lvl="6" algn="r" rtl="0">
              <a:lnSpc>
                <a:spcPct val="100000"/>
              </a:lnSpc>
              <a:spcBef>
                <a:spcPts val="0"/>
              </a:spcBef>
              <a:spcAft>
                <a:spcPts val="0"/>
              </a:spcAft>
              <a:buClr>
                <a:schemeClr val="lt1"/>
              </a:buClr>
              <a:buSzPts val="2800"/>
              <a:buNone/>
              <a:defRPr>
                <a:solidFill>
                  <a:schemeClr val="lt1"/>
                </a:solidFill>
              </a:defRPr>
            </a:lvl7pPr>
            <a:lvl8pPr lvl="7" algn="r" rtl="0">
              <a:lnSpc>
                <a:spcPct val="100000"/>
              </a:lnSpc>
              <a:spcBef>
                <a:spcPts val="0"/>
              </a:spcBef>
              <a:spcAft>
                <a:spcPts val="0"/>
              </a:spcAft>
              <a:buClr>
                <a:schemeClr val="lt1"/>
              </a:buClr>
              <a:buSzPts val="2800"/>
              <a:buNone/>
              <a:defRPr>
                <a:solidFill>
                  <a:schemeClr val="lt1"/>
                </a:solidFill>
              </a:defRPr>
            </a:lvl8pPr>
            <a:lvl9pPr lvl="8" algn="r" rtl="0">
              <a:lnSpc>
                <a:spcPct val="100000"/>
              </a:lnSpc>
              <a:spcBef>
                <a:spcPts val="0"/>
              </a:spcBef>
              <a:spcAft>
                <a:spcPts val="0"/>
              </a:spcAft>
              <a:buClr>
                <a:schemeClr val="lt1"/>
              </a:buClr>
              <a:buSzPts val="2800"/>
              <a:buNone/>
              <a:defRPr>
                <a:solidFill>
                  <a:schemeClr val="lt1"/>
                </a:solidFill>
              </a:defRPr>
            </a:lvl9pPr>
          </a:lstStyle>
          <a:p>
            <a:endParaRPr/>
          </a:p>
        </p:txBody>
      </p:sp>
      <p:sp>
        <p:nvSpPr>
          <p:cNvPr id="657" name="Google Shape;657;p74"/>
          <p:cNvSpPr txBox="1">
            <a:spLocks noGrp="1"/>
          </p:cNvSpPr>
          <p:nvPr>
            <p:ph type="title" idx="7"/>
          </p:nvPr>
        </p:nvSpPr>
        <p:spPr>
          <a:xfrm>
            <a:off x="4160019" y="1389975"/>
            <a:ext cx="5925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1pPr>
            <a:lvl2pPr lvl="1"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2pPr>
            <a:lvl3pPr lvl="2"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3pPr>
            <a:lvl4pPr lvl="3"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4pPr>
            <a:lvl5pPr lvl="4"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5pPr>
            <a:lvl6pPr lvl="5"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6pPr>
            <a:lvl7pPr lvl="6"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7pPr>
            <a:lvl8pPr lvl="7"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8pPr>
            <a:lvl9pPr lvl="8"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9pPr>
          </a:lstStyle>
          <a:p>
            <a:endParaRPr/>
          </a:p>
        </p:txBody>
      </p:sp>
      <p:sp>
        <p:nvSpPr>
          <p:cNvPr id="658" name="Google Shape;658;p74"/>
          <p:cNvSpPr txBox="1">
            <a:spLocks noGrp="1"/>
          </p:cNvSpPr>
          <p:nvPr>
            <p:ph type="title" idx="8"/>
          </p:nvPr>
        </p:nvSpPr>
        <p:spPr>
          <a:xfrm>
            <a:off x="4160019" y="2499375"/>
            <a:ext cx="5925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1pPr>
            <a:lvl2pPr lvl="1"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2pPr>
            <a:lvl3pPr lvl="2"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3pPr>
            <a:lvl4pPr lvl="3"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4pPr>
            <a:lvl5pPr lvl="4"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5pPr>
            <a:lvl6pPr lvl="5"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6pPr>
            <a:lvl7pPr lvl="6"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7pPr>
            <a:lvl8pPr lvl="7"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8pPr>
            <a:lvl9pPr lvl="8"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9pPr>
          </a:lstStyle>
          <a:p>
            <a:endParaRPr/>
          </a:p>
        </p:txBody>
      </p:sp>
      <p:sp>
        <p:nvSpPr>
          <p:cNvPr id="659" name="Google Shape;659;p74"/>
          <p:cNvSpPr txBox="1">
            <a:spLocks noGrp="1"/>
          </p:cNvSpPr>
          <p:nvPr>
            <p:ph type="title" idx="9"/>
          </p:nvPr>
        </p:nvSpPr>
        <p:spPr>
          <a:xfrm>
            <a:off x="4160019" y="3608775"/>
            <a:ext cx="592500" cy="521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1pPr>
            <a:lvl2pPr lvl="1"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2pPr>
            <a:lvl3pPr lvl="2"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3pPr>
            <a:lvl4pPr lvl="3"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4pPr>
            <a:lvl5pPr lvl="4"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5pPr>
            <a:lvl6pPr lvl="5"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6pPr>
            <a:lvl7pPr lvl="6"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7pPr>
            <a:lvl8pPr lvl="7"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8pPr>
            <a:lvl9pPr lvl="8" algn="l" rtl="0">
              <a:lnSpc>
                <a:spcPct val="100000"/>
              </a:lnSpc>
              <a:spcBef>
                <a:spcPts val="0"/>
              </a:spcBef>
              <a:spcAft>
                <a:spcPts val="0"/>
              </a:spcAft>
              <a:buClr>
                <a:srgbClr val="5C0B68"/>
              </a:buClr>
              <a:buSzPts val="1800"/>
              <a:buFont typeface="Red Hat Text"/>
              <a:buNone/>
              <a:defRPr sz="1800" b="1">
                <a:solidFill>
                  <a:srgbClr val="5C0B68"/>
                </a:solidFill>
                <a:latin typeface="Red Hat Text"/>
                <a:ea typeface="Red Hat Text"/>
                <a:cs typeface="Red Hat Text"/>
                <a:sym typeface="Red Hat Tex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6"/>
        </a:solid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2656800" y="486752"/>
            <a:ext cx="38304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9"/>
          <p:cNvSpPr txBox="1">
            <a:spLocks noGrp="1"/>
          </p:cNvSpPr>
          <p:nvPr>
            <p:ph type="title" idx="2"/>
          </p:nvPr>
        </p:nvSpPr>
        <p:spPr>
          <a:xfrm>
            <a:off x="780707" y="3173037"/>
            <a:ext cx="1923300" cy="572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1" name="Google Shape;51;p9"/>
          <p:cNvSpPr txBox="1">
            <a:spLocks noGrp="1"/>
          </p:cNvSpPr>
          <p:nvPr>
            <p:ph type="subTitle" idx="1"/>
          </p:nvPr>
        </p:nvSpPr>
        <p:spPr>
          <a:xfrm flipH="1">
            <a:off x="780786" y="3593337"/>
            <a:ext cx="1923300" cy="792600"/>
          </a:xfrm>
          <a:prstGeom prst="rect">
            <a:avLst/>
          </a:prstGeom>
          <a:noFill/>
          <a:ln>
            <a:noFill/>
          </a:ln>
        </p:spPr>
        <p:txBody>
          <a:bodyPr spcFirstLastPara="1" wrap="square" lIns="91425" tIns="91425" rIns="91425" bIns="91425" anchor="ctr" anchorCtr="0">
            <a:noAutofit/>
          </a:bodyPr>
          <a:lstStyle>
            <a:lvl1pPr lvl="0" algn="r"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
        <p:nvSpPr>
          <p:cNvPr id="52" name="Google Shape;52;p9"/>
          <p:cNvSpPr txBox="1">
            <a:spLocks noGrp="1"/>
          </p:cNvSpPr>
          <p:nvPr>
            <p:ph type="title" idx="3"/>
          </p:nvPr>
        </p:nvSpPr>
        <p:spPr>
          <a:xfrm>
            <a:off x="6441135" y="2090718"/>
            <a:ext cx="19233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3" name="Google Shape;53;p9"/>
          <p:cNvSpPr txBox="1">
            <a:spLocks noGrp="1"/>
          </p:cNvSpPr>
          <p:nvPr>
            <p:ph type="subTitle" idx="4"/>
          </p:nvPr>
        </p:nvSpPr>
        <p:spPr>
          <a:xfrm flipH="1">
            <a:off x="6441115" y="2511018"/>
            <a:ext cx="1923300" cy="792600"/>
          </a:xfrm>
          <a:prstGeom prst="rect">
            <a:avLst/>
          </a:prstGeom>
          <a:noFill/>
          <a:ln>
            <a:noFill/>
          </a:ln>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
        <p:nvSpPr>
          <p:cNvPr id="54" name="Google Shape;54;p9"/>
          <p:cNvSpPr/>
          <p:nvPr/>
        </p:nvSpPr>
        <p:spPr>
          <a:xfrm>
            <a:off x="-371730" y="1919676"/>
            <a:ext cx="1041354" cy="272178"/>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1502423" y="8074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7812048" y="2910651"/>
            <a:ext cx="534923" cy="139804"/>
          </a:xfrm>
          <a:custGeom>
            <a:avLst/>
            <a:gdLst/>
            <a:ahLst/>
            <a:cxnLst/>
            <a:rect l="l" t="t" r="r" b="b"/>
            <a:pathLst>
              <a:path w="27071" h="7076" extrusionOk="0">
                <a:moveTo>
                  <a:pt x="14509" y="0"/>
                </a:moveTo>
                <a:cubicBezTo>
                  <a:pt x="11675" y="0"/>
                  <a:pt x="9237" y="1671"/>
                  <a:pt x="8107" y="4077"/>
                </a:cubicBezTo>
                <a:cubicBezTo>
                  <a:pt x="7782" y="3965"/>
                  <a:pt x="7440" y="3891"/>
                  <a:pt x="7078" y="3891"/>
                </a:cubicBezTo>
                <a:cubicBezTo>
                  <a:pt x="6011" y="3891"/>
                  <a:pt x="5015" y="4427"/>
                  <a:pt x="4427" y="5317"/>
                </a:cubicBezTo>
                <a:cubicBezTo>
                  <a:pt x="3933" y="4792"/>
                  <a:pt x="3254" y="4511"/>
                  <a:pt x="2562" y="4511"/>
                </a:cubicBezTo>
                <a:cubicBezTo>
                  <a:pt x="2244" y="4511"/>
                  <a:pt x="1923" y="4570"/>
                  <a:pt x="1616" y="4692"/>
                </a:cubicBezTo>
                <a:cubicBezTo>
                  <a:pt x="640" y="5080"/>
                  <a:pt x="0" y="6025"/>
                  <a:pt x="2" y="7076"/>
                </a:cubicBezTo>
                <a:lnTo>
                  <a:pt x="27071" y="7076"/>
                </a:lnTo>
                <a:cubicBezTo>
                  <a:pt x="27071" y="4780"/>
                  <a:pt x="25208" y="2918"/>
                  <a:pt x="22912" y="2918"/>
                </a:cubicBezTo>
                <a:cubicBezTo>
                  <a:pt x="22113" y="2918"/>
                  <a:pt x="21330" y="3150"/>
                  <a:pt x="20660" y="3585"/>
                </a:cubicBezTo>
                <a:cubicBezTo>
                  <a:pt x="19443" y="1446"/>
                  <a:pt x="17147" y="0"/>
                  <a:pt x="14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3064200" y="477628"/>
            <a:ext cx="30156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0"/>
          <p:cNvSpPr txBox="1">
            <a:spLocks noGrp="1"/>
          </p:cNvSpPr>
          <p:nvPr>
            <p:ph type="subTitle" idx="1"/>
          </p:nvPr>
        </p:nvSpPr>
        <p:spPr>
          <a:xfrm flipH="1">
            <a:off x="1572600" y="953100"/>
            <a:ext cx="5998800" cy="792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1400"/>
              <a:buFont typeface="Catamaran"/>
              <a:buNone/>
              <a:defRPr sz="1400">
                <a:solidFill>
                  <a:schemeClr val="dk2"/>
                </a:solidFill>
                <a:latin typeface="Catamaran"/>
                <a:ea typeface="Catamaran"/>
                <a:cs typeface="Catamaran"/>
                <a:sym typeface="Catamaran"/>
              </a:defRPr>
            </a:lvl1pPr>
            <a:lvl2pPr lvl="1"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2pPr>
            <a:lvl3pPr lvl="2"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3pPr>
            <a:lvl4pPr lvl="3"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4pPr>
            <a:lvl5pPr lvl="4"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5pPr>
            <a:lvl6pPr lvl="5"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6pPr>
            <a:lvl7pPr lvl="6"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7pPr>
            <a:lvl8pPr lvl="7"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8pPr>
            <a:lvl9pPr lvl="8" algn="ctr" rtl="0">
              <a:lnSpc>
                <a:spcPct val="100000"/>
              </a:lnSpc>
              <a:spcBef>
                <a:spcPts val="0"/>
              </a:spcBef>
              <a:spcAft>
                <a:spcPts val="0"/>
              </a:spcAft>
              <a:buClr>
                <a:schemeClr val="dk2"/>
              </a:buClr>
              <a:buSzPts val="1400"/>
              <a:buFont typeface="Catamaran"/>
              <a:buNone/>
              <a:defRPr>
                <a:solidFill>
                  <a:schemeClr val="dk2"/>
                </a:solidFill>
                <a:latin typeface="Catamaran"/>
                <a:ea typeface="Catamaran"/>
                <a:cs typeface="Catamaran"/>
                <a:sym typeface="Catamaran"/>
              </a:defRPr>
            </a:lvl9pPr>
          </a:lstStyle>
          <a:p>
            <a:endParaRPr/>
          </a:p>
        </p:txBody>
      </p:sp>
    </p:spTree>
  </p:cSld>
  <p:clrMapOvr>
    <a:masterClrMapping/>
  </p:clrMapOvr>
  <p:extLst>
    <p:ext uri="{DCECCB84-F9BA-43D5-87BE-67443E8EF086}">
      <p15:sldGuideLst xmlns:p15="http://schemas.microsoft.com/office/powerpoint/2012/main">
        <p15:guide id="1" pos="991">
          <p15:clr>
            <a:srgbClr val="FA7B17"/>
          </p15:clr>
        </p15:guide>
        <p15:guide id="2" pos="4769">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1pPr>
            <a:lvl2pPr lvl="1"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2pPr>
            <a:lvl3pPr lvl="2"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3pPr>
            <a:lvl4pPr lvl="3"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4pPr>
            <a:lvl5pPr lvl="4"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5pPr>
            <a:lvl6pPr lvl="5"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6pPr>
            <a:lvl7pPr lvl="6"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7pPr>
            <a:lvl8pPr lvl="7"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8pPr>
            <a:lvl9pPr lvl="8" rtl="0">
              <a:spcBef>
                <a:spcPts val="0"/>
              </a:spcBef>
              <a:spcAft>
                <a:spcPts val="0"/>
              </a:spcAft>
              <a:buClr>
                <a:schemeClr val="dk2"/>
              </a:buClr>
              <a:buSzPts val="2800"/>
              <a:buFont typeface="Lobster Two"/>
              <a:buNone/>
              <a:defRPr sz="2800">
                <a:solidFill>
                  <a:schemeClr val="dk2"/>
                </a:solidFill>
                <a:latin typeface="Lobster Two"/>
                <a:ea typeface="Lobster Two"/>
                <a:cs typeface="Lobster Two"/>
                <a:sym typeface="Lobster Tw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Catamaran"/>
              <a:buChar char="●"/>
              <a:defRPr sz="1800">
                <a:solidFill>
                  <a:schemeClr val="dk2"/>
                </a:solidFill>
                <a:latin typeface="Catamaran"/>
                <a:ea typeface="Catamaran"/>
                <a:cs typeface="Catamaran"/>
                <a:sym typeface="Catamaran"/>
              </a:defRPr>
            </a:lvl1pPr>
            <a:lvl2pPr marL="914400" lvl="1"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2pPr>
            <a:lvl3pPr marL="1371600" lvl="2"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3pPr>
            <a:lvl4pPr marL="1828800" lvl="3"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4pPr>
            <a:lvl5pPr marL="2286000" lvl="4"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5pPr>
            <a:lvl6pPr marL="2743200" lvl="5"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6pPr>
            <a:lvl7pPr marL="3200400" lvl="6"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7pPr>
            <a:lvl8pPr marL="3657600" lvl="7" indent="-317500" rtl="0">
              <a:lnSpc>
                <a:spcPct val="115000"/>
              </a:lnSpc>
              <a:spcBef>
                <a:spcPts val="1600"/>
              </a:spcBef>
              <a:spcAft>
                <a:spcPts val="0"/>
              </a:spcAft>
              <a:buClr>
                <a:schemeClr val="dk2"/>
              </a:buClr>
              <a:buSzPts val="1400"/>
              <a:buFont typeface="Catamaran"/>
              <a:buChar char="○"/>
              <a:defRPr>
                <a:solidFill>
                  <a:schemeClr val="dk2"/>
                </a:solidFill>
                <a:latin typeface="Catamaran"/>
                <a:ea typeface="Catamaran"/>
                <a:cs typeface="Catamaran"/>
                <a:sym typeface="Catamaran"/>
              </a:defRPr>
            </a:lvl8pPr>
            <a:lvl9pPr marL="4114800" lvl="8" indent="-317500" rtl="0">
              <a:lnSpc>
                <a:spcPct val="115000"/>
              </a:lnSpc>
              <a:spcBef>
                <a:spcPts val="1600"/>
              </a:spcBef>
              <a:spcAft>
                <a:spcPts val="1600"/>
              </a:spcAft>
              <a:buClr>
                <a:schemeClr val="dk2"/>
              </a:buClr>
              <a:buSzPts val="1400"/>
              <a:buFont typeface="Catamaran"/>
              <a:buChar char="■"/>
              <a:defRPr>
                <a:solidFill>
                  <a:schemeClr val="dk2"/>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69.xml"/><Relationship Id="rId7" Type="http://schemas.openxmlformats.org/officeDocument/2006/relationships/image" Target="../media/image1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10.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12.mp4"/><Relationship Id="rId1" Type="http://schemas.microsoft.com/office/2007/relationships/media" Target="../media/media12.mp4"/><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3.mp4"/><Relationship Id="rId1" Type="http://schemas.microsoft.com/office/2007/relationships/media" Target="../media/media13.mp4"/><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0.png"/><Relationship Id="rId2" Type="http://schemas.openxmlformats.org/officeDocument/2006/relationships/audio" Target="../media/media14.mp4"/><Relationship Id="rId1" Type="http://schemas.microsoft.com/office/2007/relationships/media" Target="../media/media14.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notesSlide" Target="../notesSlides/notesSlide2.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audio" Target="../media/media15.mp4"/><Relationship Id="rId1" Type="http://schemas.microsoft.com/office/2007/relationships/media" Target="../media/media15.mp4"/><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mp4"/><Relationship Id="rId1" Type="http://schemas.microsoft.com/office/2007/relationships/media" Target="../media/media16.mp4"/><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audio" Target="../media/media17.mp4"/><Relationship Id="rId1" Type="http://schemas.microsoft.com/office/2007/relationships/media" Target="../media/media17.mp4"/><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7.xml"/><Relationship Id="rId7" Type="http://schemas.openxmlformats.org/officeDocument/2006/relationships/image" Target="../media/image3.png"/><Relationship Id="rId2" Type="http://schemas.openxmlformats.org/officeDocument/2006/relationships/audio" Target="../media/media18.mp4"/><Relationship Id="rId1" Type="http://schemas.microsoft.com/office/2007/relationships/media" Target="../media/media18.mp4"/><Relationship Id="rId6" Type="http://schemas.openxmlformats.org/officeDocument/2006/relationships/image" Target="../media/image28.png"/><Relationship Id="rId11" Type="http://schemas.openxmlformats.org/officeDocument/2006/relationships/image" Target="../media/image10.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notesSlide" Target="../notesSlides/notesSlide23.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p4"/><Relationship Id="rId1" Type="http://schemas.microsoft.com/office/2007/relationships/media" Target="../media/media19.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0.mp4"/><Relationship Id="rId1" Type="http://schemas.microsoft.com/office/2007/relationships/media" Target="../media/media20.mp4"/><Relationship Id="rId5" Type="http://schemas.openxmlformats.org/officeDocument/2006/relationships/image" Target="../media/image10.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1.mp4"/><Relationship Id="rId1" Type="http://schemas.microsoft.com/office/2007/relationships/media" Target="../media/media21.mp4"/><Relationship Id="rId5" Type="http://schemas.openxmlformats.org/officeDocument/2006/relationships/image" Target="../media/image1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58.xml"/><Relationship Id="rId7" Type="http://schemas.openxmlformats.org/officeDocument/2006/relationships/image" Target="../media/image34.png"/><Relationship Id="rId2" Type="http://schemas.openxmlformats.org/officeDocument/2006/relationships/audio" Target="../media/media22.mp4"/><Relationship Id="rId1" Type="http://schemas.microsoft.com/office/2007/relationships/media" Target="../media/media22.mp4"/><Relationship Id="rId6" Type="http://schemas.openxmlformats.org/officeDocument/2006/relationships/image" Target="../media/image33.jpg"/><Relationship Id="rId5" Type="http://schemas.openxmlformats.org/officeDocument/2006/relationships/image" Target="../media/image32.jpg"/><Relationship Id="rId10" Type="http://schemas.openxmlformats.org/officeDocument/2006/relationships/image" Target="../media/image10.png"/><Relationship Id="rId4" Type="http://schemas.openxmlformats.org/officeDocument/2006/relationships/notesSlide" Target="../notesSlides/notesSlide27.xml"/><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23.mp4"/><Relationship Id="rId1" Type="http://schemas.microsoft.com/office/2007/relationships/media" Target="../media/media23.mp4"/><Relationship Id="rId6" Type="http://schemas.openxmlformats.org/officeDocument/2006/relationships/image" Target="../media/image10.png"/><Relationship Id="rId5" Type="http://schemas.openxmlformats.org/officeDocument/2006/relationships/hyperlink" Target="https://www.aafederation.org/research/indians-in-nyc-a-profile/"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24.mp4"/><Relationship Id="rId1" Type="http://schemas.microsoft.com/office/2007/relationships/media" Target="../media/media24.mp4"/><Relationship Id="rId5" Type="http://schemas.openxmlformats.org/officeDocument/2006/relationships/image" Target="../media/image1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5.mp4"/><Relationship Id="rId1" Type="http://schemas.microsoft.com/office/2007/relationships/media" Target="../media/media25.mp4"/><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26.mp4"/><Relationship Id="rId1" Type="http://schemas.microsoft.com/office/2007/relationships/media" Target="../media/media26.mp4"/><Relationship Id="rId5" Type="http://schemas.openxmlformats.org/officeDocument/2006/relationships/image" Target="../media/image1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audio" Target="../media/media27.mp4"/><Relationship Id="rId1" Type="http://schemas.microsoft.com/office/2007/relationships/media" Target="../media/media27.mp4"/><Relationship Id="rId5" Type="http://schemas.openxmlformats.org/officeDocument/2006/relationships/image" Target="../media/image1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5.xml"/><Relationship Id="rId7" Type="http://schemas.openxmlformats.org/officeDocument/2006/relationships/image" Target="../media/image40.png"/><Relationship Id="rId2" Type="http://schemas.openxmlformats.org/officeDocument/2006/relationships/audio" Target="../media/media28.mp4"/><Relationship Id="rId1" Type="http://schemas.microsoft.com/office/2007/relationships/media" Target="../media/media28.mp4"/><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0.png"/><Relationship Id="rId4" Type="http://schemas.openxmlformats.org/officeDocument/2006/relationships/notesSlide" Target="../notesSlides/notesSlide33.xml"/><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29.mp4"/><Relationship Id="rId1" Type="http://schemas.microsoft.com/office/2007/relationships/media" Target="../media/media29.mp4"/><Relationship Id="rId6" Type="http://schemas.openxmlformats.org/officeDocument/2006/relationships/image" Target="../media/image10.png"/><Relationship Id="rId5" Type="http://schemas.openxmlformats.org/officeDocument/2006/relationships/image" Target="../media/image4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0.xml"/><Relationship Id="rId7" Type="http://schemas.openxmlformats.org/officeDocument/2006/relationships/image" Target="../media/image46.png"/><Relationship Id="rId2" Type="http://schemas.openxmlformats.org/officeDocument/2006/relationships/audio" Target="../media/media29.mp4"/><Relationship Id="rId1" Type="http://schemas.microsoft.com/office/2007/relationships/media" Target="../media/media29.mp4"/><Relationship Id="rId6" Type="http://schemas.openxmlformats.org/officeDocument/2006/relationships/image" Target="../media/image45.png"/><Relationship Id="rId11" Type="http://schemas.openxmlformats.org/officeDocument/2006/relationships/image" Target="../media/image1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notesSlide" Target="../notesSlides/notesSlide35.xml"/><Relationship Id="rId9"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75"/>
          <p:cNvPicPr preferRelativeResize="0"/>
          <p:nvPr/>
        </p:nvPicPr>
        <p:blipFill>
          <a:blip r:embed="rId3">
            <a:alphaModFix/>
          </a:blip>
          <a:stretch>
            <a:fillRect/>
          </a:stretch>
        </p:blipFill>
        <p:spPr>
          <a:xfrm>
            <a:off x="113876" y="1665749"/>
            <a:ext cx="2292271" cy="2283274"/>
          </a:xfrm>
          <a:prstGeom prst="rect">
            <a:avLst/>
          </a:prstGeom>
          <a:noFill/>
          <a:ln>
            <a:noFill/>
          </a:ln>
        </p:spPr>
      </p:pic>
      <p:pic>
        <p:nvPicPr>
          <p:cNvPr id="665" name="Google Shape;665;p75"/>
          <p:cNvPicPr preferRelativeResize="0"/>
          <p:nvPr/>
        </p:nvPicPr>
        <p:blipFill>
          <a:blip r:embed="rId4">
            <a:alphaModFix/>
          </a:blip>
          <a:stretch>
            <a:fillRect/>
          </a:stretch>
        </p:blipFill>
        <p:spPr>
          <a:xfrm>
            <a:off x="6899150" y="1788076"/>
            <a:ext cx="1856951" cy="1913800"/>
          </a:xfrm>
          <a:prstGeom prst="rect">
            <a:avLst/>
          </a:prstGeom>
          <a:noFill/>
          <a:ln>
            <a:noFill/>
          </a:ln>
        </p:spPr>
      </p:pic>
      <p:sp>
        <p:nvSpPr>
          <p:cNvPr id="666" name="Google Shape;666;p75"/>
          <p:cNvSpPr txBox="1">
            <a:spLocks noGrp="1"/>
          </p:cNvSpPr>
          <p:nvPr>
            <p:ph type="ctrTitle"/>
          </p:nvPr>
        </p:nvSpPr>
        <p:spPr>
          <a:xfrm>
            <a:off x="311700" y="2791000"/>
            <a:ext cx="85206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Desi Thelewala</a:t>
            </a:r>
            <a:endParaRPr/>
          </a:p>
        </p:txBody>
      </p:sp>
      <p:sp>
        <p:nvSpPr>
          <p:cNvPr id="667" name="Google Shape;667;p75"/>
          <p:cNvSpPr txBox="1">
            <a:spLocks noGrp="1"/>
          </p:cNvSpPr>
          <p:nvPr>
            <p:ph type="subTitle" idx="1"/>
          </p:nvPr>
        </p:nvSpPr>
        <p:spPr>
          <a:xfrm flipH="1">
            <a:off x="2191050" y="3635500"/>
            <a:ext cx="4761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Your Place for Vegetarian and Vegan food</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p:txBody>
      </p:sp>
      <p:sp>
        <p:nvSpPr>
          <p:cNvPr id="668" name="Google Shape;668;p75"/>
          <p:cNvSpPr/>
          <p:nvPr/>
        </p:nvSpPr>
        <p:spPr>
          <a:xfrm>
            <a:off x="2364500" y="325332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5"/>
          <p:cNvSpPr/>
          <p:nvPr/>
        </p:nvSpPr>
        <p:spPr>
          <a:xfrm>
            <a:off x="6704200" y="325332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5"/>
          <p:cNvSpPr/>
          <p:nvPr/>
        </p:nvSpPr>
        <p:spPr>
          <a:xfrm>
            <a:off x="5697556" y="-111698"/>
            <a:ext cx="3561142" cy="1027803"/>
          </a:xfrm>
          <a:custGeom>
            <a:avLst/>
            <a:gdLst/>
            <a:ahLst/>
            <a:cxnLst/>
            <a:rect l="l" t="t" r="r" b="b"/>
            <a:pathLst>
              <a:path w="161668" h="46660" extrusionOk="0">
                <a:moveTo>
                  <a:pt x="161110" y="0"/>
                </a:moveTo>
                <a:cubicBezTo>
                  <a:pt x="161110" y="0"/>
                  <a:pt x="160865" y="522"/>
                  <a:pt x="160440" y="1433"/>
                </a:cubicBezTo>
                <a:cubicBezTo>
                  <a:pt x="160039" y="2357"/>
                  <a:pt x="159362" y="3628"/>
                  <a:pt x="158568" y="5162"/>
                </a:cubicBezTo>
                <a:lnTo>
                  <a:pt x="157173" y="7584"/>
                </a:lnTo>
                <a:cubicBezTo>
                  <a:pt x="156641" y="8422"/>
                  <a:pt x="156089" y="9313"/>
                  <a:pt x="155497" y="10221"/>
                </a:cubicBezTo>
                <a:cubicBezTo>
                  <a:pt x="154272" y="12012"/>
                  <a:pt x="152929" y="13905"/>
                  <a:pt x="151440" y="15693"/>
                </a:cubicBezTo>
                <a:cubicBezTo>
                  <a:pt x="148507" y="19305"/>
                  <a:pt x="145174" y="22612"/>
                  <a:pt x="142507" y="24911"/>
                </a:cubicBezTo>
                <a:cubicBezTo>
                  <a:pt x="141846" y="25494"/>
                  <a:pt x="141213" y="25997"/>
                  <a:pt x="140666" y="26459"/>
                </a:cubicBezTo>
                <a:cubicBezTo>
                  <a:pt x="140124" y="26927"/>
                  <a:pt x="139627" y="27305"/>
                  <a:pt x="139217" y="27618"/>
                </a:cubicBezTo>
                <a:lnTo>
                  <a:pt x="137937" y="28609"/>
                </a:lnTo>
                <a:cubicBezTo>
                  <a:pt x="137937" y="28609"/>
                  <a:pt x="137823" y="28702"/>
                  <a:pt x="137599" y="28864"/>
                </a:cubicBezTo>
                <a:lnTo>
                  <a:pt x="136625" y="29562"/>
                </a:lnTo>
                <a:cubicBezTo>
                  <a:pt x="136205" y="29860"/>
                  <a:pt x="135703" y="30236"/>
                  <a:pt x="135110" y="30641"/>
                </a:cubicBezTo>
                <a:lnTo>
                  <a:pt x="133097" y="31981"/>
                </a:lnTo>
                <a:cubicBezTo>
                  <a:pt x="132354" y="32464"/>
                  <a:pt x="131526" y="32955"/>
                  <a:pt x="130664" y="33492"/>
                </a:cubicBezTo>
                <a:cubicBezTo>
                  <a:pt x="129795" y="34018"/>
                  <a:pt x="128851" y="34532"/>
                  <a:pt x="127892" y="35088"/>
                </a:cubicBezTo>
                <a:cubicBezTo>
                  <a:pt x="126910" y="35609"/>
                  <a:pt x="125898" y="36151"/>
                  <a:pt x="124858" y="36677"/>
                </a:cubicBezTo>
                <a:lnTo>
                  <a:pt x="123269" y="37445"/>
                </a:lnTo>
                <a:lnTo>
                  <a:pt x="122471" y="37831"/>
                </a:lnTo>
                <a:lnTo>
                  <a:pt x="121658" y="38191"/>
                </a:lnTo>
                <a:cubicBezTo>
                  <a:pt x="117331" y="40148"/>
                  <a:pt x="112830" y="41708"/>
                  <a:pt x="109400" y="42671"/>
                </a:cubicBezTo>
                <a:cubicBezTo>
                  <a:pt x="108548" y="42933"/>
                  <a:pt x="107755" y="43126"/>
                  <a:pt x="107054" y="43303"/>
                </a:cubicBezTo>
                <a:cubicBezTo>
                  <a:pt x="106351" y="43478"/>
                  <a:pt x="105744" y="43651"/>
                  <a:pt x="105236" y="43757"/>
                </a:cubicBezTo>
                <a:lnTo>
                  <a:pt x="103643" y="44107"/>
                </a:lnTo>
                <a:lnTo>
                  <a:pt x="103225" y="44199"/>
                </a:lnTo>
                <a:cubicBezTo>
                  <a:pt x="102954" y="44260"/>
                  <a:pt x="102557" y="44350"/>
                  <a:pt x="102045" y="44437"/>
                </a:cubicBezTo>
                <a:cubicBezTo>
                  <a:pt x="101024" y="44624"/>
                  <a:pt x="99570" y="44912"/>
                  <a:pt x="97808" y="45152"/>
                </a:cubicBezTo>
                <a:cubicBezTo>
                  <a:pt x="94477" y="45642"/>
                  <a:pt x="90060" y="46047"/>
                  <a:pt x="85593" y="46047"/>
                </a:cubicBezTo>
                <a:cubicBezTo>
                  <a:pt x="85346" y="46047"/>
                  <a:pt x="85099" y="46046"/>
                  <a:pt x="84852" y="46043"/>
                </a:cubicBezTo>
                <a:lnTo>
                  <a:pt x="81297" y="45894"/>
                </a:lnTo>
                <a:cubicBezTo>
                  <a:pt x="80126" y="45839"/>
                  <a:pt x="78970" y="45838"/>
                  <a:pt x="77858" y="45685"/>
                </a:cubicBezTo>
                <a:lnTo>
                  <a:pt x="74645" y="45350"/>
                </a:lnTo>
                <a:lnTo>
                  <a:pt x="73157" y="45199"/>
                </a:lnTo>
                <a:cubicBezTo>
                  <a:pt x="72679" y="45130"/>
                  <a:pt x="72218" y="45043"/>
                  <a:pt x="71774" y="44973"/>
                </a:cubicBezTo>
                <a:lnTo>
                  <a:pt x="67490" y="44263"/>
                </a:lnTo>
                <a:cubicBezTo>
                  <a:pt x="66973" y="44183"/>
                  <a:pt x="66576" y="44063"/>
                  <a:pt x="66299" y="44009"/>
                </a:cubicBezTo>
                <a:lnTo>
                  <a:pt x="65878" y="43911"/>
                </a:lnTo>
                <a:lnTo>
                  <a:pt x="64269" y="43543"/>
                </a:lnTo>
                <a:lnTo>
                  <a:pt x="62422" y="43127"/>
                </a:lnTo>
                <a:cubicBezTo>
                  <a:pt x="62065" y="43043"/>
                  <a:pt x="61684" y="42965"/>
                  <a:pt x="61286" y="42864"/>
                </a:cubicBezTo>
                <a:lnTo>
                  <a:pt x="60042" y="42503"/>
                </a:lnTo>
                <a:cubicBezTo>
                  <a:pt x="56565" y="41535"/>
                  <a:pt x="51952" y="40104"/>
                  <a:pt x="47487" y="38219"/>
                </a:cubicBezTo>
                <a:cubicBezTo>
                  <a:pt x="46372" y="37752"/>
                  <a:pt x="45246" y="37308"/>
                  <a:pt x="44153" y="36833"/>
                </a:cubicBezTo>
                <a:lnTo>
                  <a:pt x="40986" y="35324"/>
                </a:lnTo>
                <a:cubicBezTo>
                  <a:pt x="38911" y="34394"/>
                  <a:pt x="37062" y="33331"/>
                  <a:pt x="35455" y="32473"/>
                </a:cubicBezTo>
                <a:cubicBezTo>
                  <a:pt x="34656" y="32034"/>
                  <a:pt x="33910" y="31657"/>
                  <a:pt x="33271" y="31280"/>
                </a:cubicBezTo>
                <a:lnTo>
                  <a:pt x="31628" y="30282"/>
                </a:lnTo>
                <a:lnTo>
                  <a:pt x="30196" y="29414"/>
                </a:lnTo>
                <a:lnTo>
                  <a:pt x="28763" y="28546"/>
                </a:lnTo>
                <a:cubicBezTo>
                  <a:pt x="28299" y="28283"/>
                  <a:pt x="27771" y="27906"/>
                  <a:pt x="27154" y="27494"/>
                </a:cubicBezTo>
                <a:lnTo>
                  <a:pt x="25084" y="26096"/>
                </a:lnTo>
                <a:lnTo>
                  <a:pt x="23902" y="25297"/>
                </a:lnTo>
                <a:cubicBezTo>
                  <a:pt x="23489" y="25025"/>
                  <a:pt x="23069" y="24738"/>
                  <a:pt x="22654" y="24416"/>
                </a:cubicBezTo>
                <a:lnTo>
                  <a:pt x="20009" y="22439"/>
                </a:lnTo>
                <a:cubicBezTo>
                  <a:pt x="18140" y="21115"/>
                  <a:pt x="16305" y="19494"/>
                  <a:pt x="14405" y="17958"/>
                </a:cubicBezTo>
                <a:cubicBezTo>
                  <a:pt x="13443" y="17202"/>
                  <a:pt x="12564" y="16349"/>
                  <a:pt x="11665" y="15548"/>
                </a:cubicBezTo>
                <a:lnTo>
                  <a:pt x="9044" y="13179"/>
                </a:lnTo>
                <a:lnTo>
                  <a:pt x="4594" y="8765"/>
                </a:lnTo>
                <a:lnTo>
                  <a:pt x="460" y="4259"/>
                </a:lnTo>
                <a:lnTo>
                  <a:pt x="0" y="4662"/>
                </a:lnTo>
                <a:lnTo>
                  <a:pt x="4153" y="9188"/>
                </a:lnTo>
                <a:lnTo>
                  <a:pt x="8623" y="13623"/>
                </a:lnTo>
                <a:lnTo>
                  <a:pt x="11257" y="16005"/>
                </a:lnTo>
                <a:cubicBezTo>
                  <a:pt x="12161" y="16808"/>
                  <a:pt x="13044" y="17667"/>
                  <a:pt x="14010" y="18425"/>
                </a:cubicBezTo>
                <a:cubicBezTo>
                  <a:pt x="15919" y="19967"/>
                  <a:pt x="17763" y="21596"/>
                  <a:pt x="19642" y="22928"/>
                </a:cubicBezTo>
                <a:lnTo>
                  <a:pt x="22298" y="24914"/>
                </a:lnTo>
                <a:cubicBezTo>
                  <a:pt x="22713" y="25238"/>
                  <a:pt x="23137" y="25526"/>
                  <a:pt x="23551" y="25799"/>
                </a:cubicBezTo>
                <a:lnTo>
                  <a:pt x="24740" y="26601"/>
                </a:lnTo>
                <a:lnTo>
                  <a:pt x="26819" y="28004"/>
                </a:lnTo>
                <a:cubicBezTo>
                  <a:pt x="27439" y="28420"/>
                  <a:pt x="27970" y="28799"/>
                  <a:pt x="28435" y="29064"/>
                </a:cubicBezTo>
                <a:lnTo>
                  <a:pt x="29875" y="29934"/>
                </a:lnTo>
                <a:lnTo>
                  <a:pt x="31313" y="30807"/>
                </a:lnTo>
                <a:lnTo>
                  <a:pt x="32964" y="31810"/>
                </a:lnTo>
                <a:cubicBezTo>
                  <a:pt x="33606" y="32190"/>
                  <a:pt x="34357" y="32568"/>
                  <a:pt x="35159" y="33009"/>
                </a:cubicBezTo>
                <a:cubicBezTo>
                  <a:pt x="36776" y="33870"/>
                  <a:pt x="38634" y="34939"/>
                  <a:pt x="40720" y="35874"/>
                </a:cubicBezTo>
                <a:lnTo>
                  <a:pt x="43902" y="37391"/>
                </a:lnTo>
                <a:cubicBezTo>
                  <a:pt x="45001" y="37869"/>
                  <a:pt x="46134" y="38314"/>
                  <a:pt x="47255" y="38785"/>
                </a:cubicBezTo>
                <a:cubicBezTo>
                  <a:pt x="51743" y="40679"/>
                  <a:pt x="56383" y="42120"/>
                  <a:pt x="59880" y="43092"/>
                </a:cubicBezTo>
                <a:lnTo>
                  <a:pt x="61132" y="43456"/>
                </a:lnTo>
                <a:cubicBezTo>
                  <a:pt x="61532" y="43557"/>
                  <a:pt x="61916" y="43635"/>
                  <a:pt x="62274" y="43719"/>
                </a:cubicBezTo>
                <a:lnTo>
                  <a:pt x="64134" y="44141"/>
                </a:lnTo>
                <a:lnTo>
                  <a:pt x="65752" y="44510"/>
                </a:lnTo>
                <a:lnTo>
                  <a:pt x="66176" y="44609"/>
                </a:lnTo>
                <a:cubicBezTo>
                  <a:pt x="66453" y="44663"/>
                  <a:pt x="66853" y="44783"/>
                  <a:pt x="67375" y="44864"/>
                </a:cubicBezTo>
                <a:lnTo>
                  <a:pt x="71683" y="45579"/>
                </a:lnTo>
                <a:cubicBezTo>
                  <a:pt x="72131" y="45651"/>
                  <a:pt x="72593" y="45738"/>
                  <a:pt x="73074" y="45806"/>
                </a:cubicBezTo>
                <a:lnTo>
                  <a:pt x="74573" y="45959"/>
                </a:lnTo>
                <a:lnTo>
                  <a:pt x="77805" y="46296"/>
                </a:lnTo>
                <a:cubicBezTo>
                  <a:pt x="78925" y="46448"/>
                  <a:pt x="80087" y="46451"/>
                  <a:pt x="81268" y="46506"/>
                </a:cubicBezTo>
                <a:lnTo>
                  <a:pt x="84845" y="46655"/>
                </a:lnTo>
                <a:cubicBezTo>
                  <a:pt x="85099" y="46658"/>
                  <a:pt x="85353" y="46659"/>
                  <a:pt x="85607" y="46659"/>
                </a:cubicBezTo>
                <a:cubicBezTo>
                  <a:pt x="90101" y="46659"/>
                  <a:pt x="94544" y="46251"/>
                  <a:pt x="97894" y="45760"/>
                </a:cubicBezTo>
                <a:cubicBezTo>
                  <a:pt x="99668" y="45517"/>
                  <a:pt x="101133" y="45227"/>
                  <a:pt x="102160" y="45039"/>
                </a:cubicBezTo>
                <a:cubicBezTo>
                  <a:pt x="102675" y="44951"/>
                  <a:pt x="103076" y="44861"/>
                  <a:pt x="103350" y="44799"/>
                </a:cubicBezTo>
                <a:lnTo>
                  <a:pt x="103769" y="44707"/>
                </a:lnTo>
                <a:lnTo>
                  <a:pt x="105373" y="44355"/>
                </a:lnTo>
                <a:cubicBezTo>
                  <a:pt x="105886" y="44247"/>
                  <a:pt x="106496" y="44073"/>
                  <a:pt x="107203" y="43898"/>
                </a:cubicBezTo>
                <a:cubicBezTo>
                  <a:pt x="107911" y="43719"/>
                  <a:pt x="108708" y="43525"/>
                  <a:pt x="109566" y="43261"/>
                </a:cubicBezTo>
                <a:cubicBezTo>
                  <a:pt x="113020" y="42292"/>
                  <a:pt x="117551" y="40721"/>
                  <a:pt x="121907" y="38750"/>
                </a:cubicBezTo>
                <a:lnTo>
                  <a:pt x="122727" y="38389"/>
                </a:lnTo>
                <a:lnTo>
                  <a:pt x="123530" y="38000"/>
                </a:lnTo>
                <a:lnTo>
                  <a:pt x="125129" y="37227"/>
                </a:lnTo>
                <a:cubicBezTo>
                  <a:pt x="126177" y="36696"/>
                  <a:pt x="127197" y="36151"/>
                  <a:pt x="128186" y="35627"/>
                </a:cubicBezTo>
                <a:cubicBezTo>
                  <a:pt x="129153" y="35067"/>
                  <a:pt x="130104" y="34550"/>
                  <a:pt x="130979" y="34018"/>
                </a:cubicBezTo>
                <a:cubicBezTo>
                  <a:pt x="131847" y="33476"/>
                  <a:pt x="132680" y="32983"/>
                  <a:pt x="133428" y="32497"/>
                </a:cubicBezTo>
                <a:lnTo>
                  <a:pt x="135456" y="31148"/>
                </a:lnTo>
                <a:cubicBezTo>
                  <a:pt x="136054" y="30740"/>
                  <a:pt x="136558" y="30361"/>
                  <a:pt x="136984" y="30060"/>
                </a:cubicBezTo>
                <a:lnTo>
                  <a:pt x="137963" y="29358"/>
                </a:lnTo>
                <a:cubicBezTo>
                  <a:pt x="138189" y="29194"/>
                  <a:pt x="138303" y="29101"/>
                  <a:pt x="138303" y="29101"/>
                </a:cubicBezTo>
                <a:lnTo>
                  <a:pt x="139593" y="28103"/>
                </a:lnTo>
                <a:cubicBezTo>
                  <a:pt x="140005" y="27788"/>
                  <a:pt x="140505" y="27405"/>
                  <a:pt x="141054" y="26934"/>
                </a:cubicBezTo>
                <a:cubicBezTo>
                  <a:pt x="141603" y="26467"/>
                  <a:pt x="142244" y="25961"/>
                  <a:pt x="142907" y="25375"/>
                </a:cubicBezTo>
                <a:cubicBezTo>
                  <a:pt x="145594" y="23057"/>
                  <a:pt x="148955" y="19724"/>
                  <a:pt x="151913" y="16081"/>
                </a:cubicBezTo>
                <a:cubicBezTo>
                  <a:pt x="153415" y="14277"/>
                  <a:pt x="154768" y="12369"/>
                  <a:pt x="156005" y="10562"/>
                </a:cubicBezTo>
                <a:cubicBezTo>
                  <a:pt x="156603" y="9646"/>
                  <a:pt x="157159" y="8748"/>
                  <a:pt x="157697" y="7902"/>
                </a:cubicBezTo>
                <a:lnTo>
                  <a:pt x="159102" y="5458"/>
                </a:lnTo>
                <a:cubicBezTo>
                  <a:pt x="159906" y="3910"/>
                  <a:pt x="160589" y="2626"/>
                  <a:pt x="160993" y="1695"/>
                </a:cubicBezTo>
                <a:lnTo>
                  <a:pt x="161667" y="248"/>
                </a:lnTo>
                <a:lnTo>
                  <a:pt x="161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5"/>
          <p:cNvSpPr txBox="1"/>
          <p:nvPr/>
        </p:nvSpPr>
        <p:spPr>
          <a:xfrm>
            <a:off x="1395250" y="4734975"/>
            <a:ext cx="151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veat"/>
                <a:ea typeface="Caveat"/>
                <a:cs typeface="Caveat"/>
                <a:sym typeface="Caveat"/>
              </a:rPr>
              <a:t>Aakash Sardesai</a:t>
            </a:r>
            <a:endParaRPr sz="1800">
              <a:solidFill>
                <a:schemeClr val="lt1"/>
              </a:solidFill>
              <a:latin typeface="Caveat"/>
              <a:ea typeface="Caveat"/>
              <a:cs typeface="Caveat"/>
              <a:sym typeface="Caveat"/>
            </a:endParaRPr>
          </a:p>
        </p:txBody>
      </p:sp>
      <p:sp>
        <p:nvSpPr>
          <p:cNvPr id="672" name="Google Shape;672;p75"/>
          <p:cNvSpPr txBox="1"/>
          <p:nvPr/>
        </p:nvSpPr>
        <p:spPr>
          <a:xfrm>
            <a:off x="3816613" y="4734975"/>
            <a:ext cx="151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veat"/>
                <a:ea typeface="Caveat"/>
                <a:cs typeface="Caveat"/>
                <a:sym typeface="Caveat"/>
              </a:rPr>
              <a:t>Jesica Shah</a:t>
            </a:r>
            <a:endParaRPr sz="1800">
              <a:solidFill>
                <a:schemeClr val="lt1"/>
              </a:solidFill>
              <a:latin typeface="Caveat"/>
              <a:ea typeface="Caveat"/>
              <a:cs typeface="Caveat"/>
              <a:sym typeface="Caveat"/>
            </a:endParaRPr>
          </a:p>
        </p:txBody>
      </p:sp>
      <p:sp>
        <p:nvSpPr>
          <p:cNvPr id="673" name="Google Shape;673;p75"/>
          <p:cNvSpPr txBox="1"/>
          <p:nvPr/>
        </p:nvSpPr>
        <p:spPr>
          <a:xfrm>
            <a:off x="6259925" y="4734975"/>
            <a:ext cx="151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veat"/>
                <a:ea typeface="Caveat"/>
                <a:cs typeface="Caveat"/>
                <a:sym typeface="Caveat"/>
              </a:rPr>
              <a:t>Keya Keya</a:t>
            </a:r>
            <a:endParaRPr sz="1800">
              <a:solidFill>
                <a:schemeClr val="lt1"/>
              </a:solidFill>
              <a:latin typeface="Caveat"/>
              <a:ea typeface="Caveat"/>
              <a:cs typeface="Caveat"/>
              <a:sym typeface="Caveat"/>
            </a:endParaRPr>
          </a:p>
        </p:txBody>
      </p:sp>
      <p:sp>
        <p:nvSpPr>
          <p:cNvPr id="674" name="Google Shape;674;p75"/>
          <p:cNvSpPr/>
          <p:nvPr/>
        </p:nvSpPr>
        <p:spPr>
          <a:xfrm>
            <a:off x="1004375" y="489007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5"/>
          <p:cNvSpPr/>
          <p:nvPr/>
        </p:nvSpPr>
        <p:spPr>
          <a:xfrm>
            <a:off x="3285588" y="489007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5"/>
          <p:cNvSpPr/>
          <p:nvPr/>
        </p:nvSpPr>
        <p:spPr>
          <a:xfrm>
            <a:off x="5537400" y="489007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5"/>
          <p:cNvSpPr/>
          <p:nvPr/>
        </p:nvSpPr>
        <p:spPr>
          <a:xfrm>
            <a:off x="7549625" y="489007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5"/>
          <p:cNvSpPr/>
          <p:nvPr/>
        </p:nvSpPr>
        <p:spPr>
          <a:xfrm>
            <a:off x="-773903" y="-249867"/>
            <a:ext cx="3986390" cy="1365666"/>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5"/>
          <p:cNvSpPr/>
          <p:nvPr/>
        </p:nvSpPr>
        <p:spPr>
          <a:xfrm>
            <a:off x="-589050" y="9996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5"/>
          <p:cNvSpPr/>
          <p:nvPr/>
        </p:nvSpPr>
        <p:spPr>
          <a:xfrm>
            <a:off x="-404825" y="10457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5"/>
          <p:cNvSpPr/>
          <p:nvPr/>
        </p:nvSpPr>
        <p:spPr>
          <a:xfrm>
            <a:off x="-219525" y="10820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5"/>
          <p:cNvSpPr/>
          <p:nvPr/>
        </p:nvSpPr>
        <p:spPr>
          <a:xfrm>
            <a:off x="-897350" y="9126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5"/>
          <p:cNvSpPr/>
          <p:nvPr/>
        </p:nvSpPr>
        <p:spPr>
          <a:xfrm>
            <a:off x="2330463" y="4063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5"/>
          <p:cNvSpPr/>
          <p:nvPr/>
        </p:nvSpPr>
        <p:spPr>
          <a:xfrm>
            <a:off x="1410725" y="891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5"/>
          <p:cNvSpPr/>
          <p:nvPr/>
        </p:nvSpPr>
        <p:spPr>
          <a:xfrm>
            <a:off x="-64675" y="10917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5"/>
          <p:cNvSpPr/>
          <p:nvPr/>
        </p:nvSpPr>
        <p:spPr>
          <a:xfrm>
            <a:off x="240125" y="10917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5"/>
          <p:cNvSpPr/>
          <p:nvPr/>
        </p:nvSpPr>
        <p:spPr>
          <a:xfrm>
            <a:off x="544925" y="10820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5"/>
          <p:cNvSpPr/>
          <p:nvPr/>
        </p:nvSpPr>
        <p:spPr>
          <a:xfrm>
            <a:off x="916900" y="1027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5"/>
          <p:cNvSpPr/>
          <p:nvPr/>
        </p:nvSpPr>
        <p:spPr>
          <a:xfrm>
            <a:off x="1226600" y="9489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5"/>
          <p:cNvSpPr/>
          <p:nvPr/>
        </p:nvSpPr>
        <p:spPr>
          <a:xfrm>
            <a:off x="1576375"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5"/>
          <p:cNvSpPr/>
          <p:nvPr/>
        </p:nvSpPr>
        <p:spPr>
          <a:xfrm>
            <a:off x="1883713" y="7156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5"/>
          <p:cNvSpPr/>
          <p:nvPr/>
        </p:nvSpPr>
        <p:spPr>
          <a:xfrm>
            <a:off x="2191050" y="5252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5"/>
          <p:cNvSpPr/>
          <p:nvPr/>
        </p:nvSpPr>
        <p:spPr>
          <a:xfrm>
            <a:off x="2464375" y="331388"/>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5"/>
          <p:cNvSpPr/>
          <p:nvPr/>
        </p:nvSpPr>
        <p:spPr>
          <a:xfrm>
            <a:off x="2769325" y="1234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5"/>
          <p:cNvSpPr/>
          <p:nvPr/>
        </p:nvSpPr>
        <p:spPr>
          <a:xfrm>
            <a:off x="3027875" y="-1117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5"/>
          <p:cNvSpPr/>
          <p:nvPr/>
        </p:nvSpPr>
        <p:spPr>
          <a:xfrm>
            <a:off x="-744950" y="9489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5"/>
          <p:cNvSpPr/>
          <p:nvPr/>
        </p:nvSpPr>
        <p:spPr>
          <a:xfrm>
            <a:off x="87725" y="10917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5"/>
          <p:cNvSpPr/>
          <p:nvPr/>
        </p:nvSpPr>
        <p:spPr>
          <a:xfrm>
            <a:off x="394975" y="10917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5"/>
          <p:cNvSpPr/>
          <p:nvPr/>
        </p:nvSpPr>
        <p:spPr>
          <a:xfrm>
            <a:off x="742563" y="1045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5"/>
          <p:cNvSpPr/>
          <p:nvPr/>
        </p:nvSpPr>
        <p:spPr>
          <a:xfrm>
            <a:off x="1090150" y="9996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5"/>
          <p:cNvSpPr/>
          <p:nvPr/>
        </p:nvSpPr>
        <p:spPr>
          <a:xfrm>
            <a:off x="2040863" y="6394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5"/>
          <p:cNvSpPr/>
          <p:nvPr/>
        </p:nvSpPr>
        <p:spPr>
          <a:xfrm>
            <a:off x="2906050" y="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5"/>
          <p:cNvSpPr/>
          <p:nvPr/>
        </p:nvSpPr>
        <p:spPr>
          <a:xfrm>
            <a:off x="2623950" y="2444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5"/>
          <p:cNvSpPr/>
          <p:nvPr/>
        </p:nvSpPr>
        <p:spPr>
          <a:xfrm>
            <a:off x="3125625" y="-2498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5"/>
          <p:cNvSpPr/>
          <p:nvPr/>
        </p:nvSpPr>
        <p:spPr>
          <a:xfrm>
            <a:off x="1725800" y="769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5"/>
          <p:cNvSpPr/>
          <p:nvPr/>
        </p:nvSpPr>
        <p:spPr>
          <a:xfrm flipH="1">
            <a:off x="9190375" y="-93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5"/>
          <p:cNvSpPr/>
          <p:nvPr/>
        </p:nvSpPr>
        <p:spPr>
          <a:xfrm flipH="1">
            <a:off x="8792700" y="4476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5"/>
          <p:cNvSpPr/>
          <p:nvPr/>
        </p:nvSpPr>
        <p:spPr>
          <a:xfrm flipH="1">
            <a:off x="9016325" y="2031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5"/>
          <p:cNvSpPr/>
          <p:nvPr/>
        </p:nvSpPr>
        <p:spPr>
          <a:xfrm flipH="1">
            <a:off x="6287925" y="5662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5"/>
          <p:cNvSpPr/>
          <p:nvPr/>
        </p:nvSpPr>
        <p:spPr>
          <a:xfrm flipH="1">
            <a:off x="7195675" y="8425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5"/>
          <p:cNvSpPr/>
          <p:nvPr/>
        </p:nvSpPr>
        <p:spPr>
          <a:xfrm flipH="1">
            <a:off x="7996150"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5"/>
          <p:cNvSpPr/>
          <p:nvPr/>
        </p:nvSpPr>
        <p:spPr>
          <a:xfrm flipH="1">
            <a:off x="7701125" y="8913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5"/>
          <p:cNvSpPr/>
          <p:nvPr/>
        </p:nvSpPr>
        <p:spPr>
          <a:xfrm flipH="1">
            <a:off x="7343525" y="8913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5"/>
          <p:cNvSpPr/>
          <p:nvPr/>
        </p:nvSpPr>
        <p:spPr>
          <a:xfrm flipH="1">
            <a:off x="7026625"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5"/>
          <p:cNvSpPr/>
          <p:nvPr/>
        </p:nvSpPr>
        <p:spPr>
          <a:xfrm flipH="1">
            <a:off x="6731200" y="72835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5"/>
          <p:cNvSpPr/>
          <p:nvPr/>
        </p:nvSpPr>
        <p:spPr>
          <a:xfrm flipH="1">
            <a:off x="6435775" y="6394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5"/>
          <p:cNvSpPr/>
          <p:nvPr/>
        </p:nvSpPr>
        <p:spPr>
          <a:xfrm flipH="1">
            <a:off x="6143775" y="4850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5"/>
          <p:cNvSpPr/>
          <p:nvPr/>
        </p:nvSpPr>
        <p:spPr>
          <a:xfrm flipH="1">
            <a:off x="5892825" y="24445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5"/>
          <p:cNvSpPr/>
          <p:nvPr/>
        </p:nvSpPr>
        <p:spPr>
          <a:xfrm flipH="1">
            <a:off x="5603825" y="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5"/>
          <p:cNvSpPr/>
          <p:nvPr/>
        </p:nvSpPr>
        <p:spPr>
          <a:xfrm flipH="1">
            <a:off x="8359700" y="6882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5"/>
          <p:cNvSpPr/>
          <p:nvPr/>
        </p:nvSpPr>
        <p:spPr>
          <a:xfrm flipH="1">
            <a:off x="8505750" y="5933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5"/>
          <p:cNvSpPr/>
          <p:nvPr/>
        </p:nvSpPr>
        <p:spPr>
          <a:xfrm flipH="1">
            <a:off x="8164825" y="769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5"/>
          <p:cNvSpPr/>
          <p:nvPr/>
        </p:nvSpPr>
        <p:spPr>
          <a:xfrm flipH="1">
            <a:off x="7855138" y="8425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5"/>
          <p:cNvSpPr/>
          <p:nvPr/>
        </p:nvSpPr>
        <p:spPr>
          <a:xfrm flipH="1">
            <a:off x="7545450" y="891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5"/>
          <p:cNvSpPr/>
          <p:nvPr/>
        </p:nvSpPr>
        <p:spPr>
          <a:xfrm flipH="1">
            <a:off x="6573113" y="6882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5"/>
          <p:cNvSpPr/>
          <p:nvPr/>
        </p:nvSpPr>
        <p:spPr>
          <a:xfrm flipH="1">
            <a:off x="5722925" y="1234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5"/>
          <p:cNvSpPr/>
          <p:nvPr/>
        </p:nvSpPr>
        <p:spPr>
          <a:xfrm flipH="1">
            <a:off x="5994350" y="3630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5"/>
          <p:cNvSpPr/>
          <p:nvPr/>
        </p:nvSpPr>
        <p:spPr>
          <a:xfrm flipH="1">
            <a:off x="5503363" y="-93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5"/>
          <p:cNvSpPr/>
          <p:nvPr/>
        </p:nvSpPr>
        <p:spPr>
          <a:xfrm flipH="1">
            <a:off x="6902088" y="7965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5"/>
          <p:cNvSpPr/>
          <p:nvPr/>
        </p:nvSpPr>
        <p:spPr>
          <a:xfrm flipH="1">
            <a:off x="8924425" y="331388"/>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5"/>
          <p:cNvSpPr/>
          <p:nvPr/>
        </p:nvSpPr>
        <p:spPr>
          <a:xfrm flipH="1">
            <a:off x="8667500" y="5252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5"/>
          <p:cNvSpPr/>
          <p:nvPr/>
        </p:nvSpPr>
        <p:spPr>
          <a:xfrm flipH="1">
            <a:off x="9102125" y="413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5"/>
          <p:cNvSpPr/>
          <p:nvPr/>
        </p:nvSpPr>
        <p:spPr>
          <a:xfrm>
            <a:off x="3284275" y="812725"/>
            <a:ext cx="414300" cy="3393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4" name="Google Shape;734;p75"/>
          <p:cNvPicPr preferRelativeResize="0"/>
          <p:nvPr/>
        </p:nvPicPr>
        <p:blipFill>
          <a:blip r:embed="rId5">
            <a:alphaModFix/>
          </a:blip>
          <a:stretch>
            <a:fillRect/>
          </a:stretch>
        </p:blipFill>
        <p:spPr>
          <a:xfrm>
            <a:off x="2818100" y="690500"/>
            <a:ext cx="3507799" cy="2283275"/>
          </a:xfrm>
          <a:prstGeom prst="rect">
            <a:avLst/>
          </a:prstGeom>
          <a:noFill/>
          <a:ln>
            <a:noFill/>
          </a:ln>
        </p:spPr>
      </p:pic>
      <p:cxnSp>
        <p:nvCxnSpPr>
          <p:cNvPr id="735" name="Google Shape;735;p75"/>
          <p:cNvCxnSpPr/>
          <p:nvPr/>
        </p:nvCxnSpPr>
        <p:spPr>
          <a:xfrm flipH="1">
            <a:off x="3105775" y="2917438"/>
            <a:ext cx="2932500" cy="15900"/>
          </a:xfrm>
          <a:prstGeom prst="straightConnector1">
            <a:avLst/>
          </a:prstGeom>
          <a:noFill/>
          <a:ln w="9525" cap="flat" cmpd="sng">
            <a:solidFill>
              <a:srgbClr val="999999"/>
            </a:solidFill>
            <a:prstDash val="solid"/>
            <a:round/>
            <a:headEnd type="none" w="med" len="med"/>
            <a:tailEnd type="none" w="med" len="med"/>
          </a:ln>
        </p:spPr>
      </p:cxnSp>
      <p:sp>
        <p:nvSpPr>
          <p:cNvPr id="736" name="Google Shape;736;p75"/>
          <p:cNvSpPr txBox="1"/>
          <p:nvPr/>
        </p:nvSpPr>
        <p:spPr>
          <a:xfrm>
            <a:off x="2406500" y="2872350"/>
            <a:ext cx="468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Catamaran SemiBold"/>
                <a:ea typeface="Catamaran SemiBold"/>
                <a:cs typeface="Catamaran SemiBold"/>
                <a:sym typeface="Catamaran SemiBold"/>
              </a:rPr>
              <a:t>ARC’s</a:t>
            </a:r>
            <a:endParaRPr sz="800">
              <a:latin typeface="Catamaran SemiBold"/>
              <a:ea typeface="Catamaran SemiBold"/>
              <a:cs typeface="Catamaran SemiBold"/>
              <a:sym typeface="Catamaran SemiBold"/>
            </a:endParaRPr>
          </a:p>
        </p:txBody>
      </p:sp>
      <p:sp>
        <p:nvSpPr>
          <p:cNvPr id="737" name="Google Shape;737;p75"/>
          <p:cNvSpPr/>
          <p:nvPr/>
        </p:nvSpPr>
        <p:spPr>
          <a:xfrm>
            <a:off x="7269925" y="1402775"/>
            <a:ext cx="1089900" cy="307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8" name="Google Shape;738;p75"/>
          <p:cNvPicPr preferRelativeResize="0"/>
          <p:nvPr/>
        </p:nvPicPr>
        <p:blipFill rotWithShape="1">
          <a:blip r:embed="rId6">
            <a:alphaModFix/>
          </a:blip>
          <a:srcRect l="17053" b="20470"/>
          <a:stretch/>
        </p:blipFill>
        <p:spPr>
          <a:xfrm>
            <a:off x="8438900" y="1664425"/>
            <a:ext cx="616250" cy="151500"/>
          </a:xfrm>
          <a:prstGeom prst="rect">
            <a:avLst/>
          </a:prstGeom>
          <a:noFill/>
          <a:ln>
            <a:noFill/>
          </a:ln>
        </p:spPr>
      </p:pic>
      <p:pic>
        <p:nvPicPr>
          <p:cNvPr id="739" name="Google Shape;739;p75"/>
          <p:cNvPicPr preferRelativeResize="0"/>
          <p:nvPr/>
        </p:nvPicPr>
        <p:blipFill rotWithShape="1">
          <a:blip r:embed="rId6">
            <a:alphaModFix/>
          </a:blip>
          <a:srcRect l="17053" b="20470"/>
          <a:stretch/>
        </p:blipFill>
        <p:spPr>
          <a:xfrm>
            <a:off x="2132125" y="1972200"/>
            <a:ext cx="616250" cy="151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34"/>
                                        </p:tgtEl>
                                        <p:attrNameLst>
                                          <p:attrName>style.visibility</p:attrName>
                                        </p:attrNameLst>
                                      </p:cBhvr>
                                      <p:to>
                                        <p:strVal val="visible"/>
                                      </p:to>
                                    </p:set>
                                    <p:animEffect transition="in" filter="fade">
                                      <p:cBhvr>
                                        <p:cTn id="9" dur="1000"/>
                                        <p:tgtEl>
                                          <p:spTgt spid="734"/>
                                        </p:tgtEl>
                                      </p:cBhvr>
                                    </p:animEffect>
                                  </p:childTnLst>
                                </p:cTn>
                              </p:par>
                              <p:par>
                                <p:cTn id="10" presetID="1" presetClass="entr" presetSubtype="0" fill="hold" nodeType="withEffect">
                                  <p:stCondLst>
                                    <p:cond delay="0"/>
                                  </p:stCondLst>
                                  <p:childTnLst>
                                    <p:set>
                                      <p:cBhvr>
                                        <p:cTn id="11" dur="1" fill="hold">
                                          <p:stCondLst>
                                            <p:cond delay="0"/>
                                          </p:stCondLst>
                                        </p:cTn>
                                        <p:tgtEl>
                                          <p:spTgt spid="73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35"/>
                                        </p:tgtEl>
                                        <p:attrNameLst>
                                          <p:attrName>style.visibility</p:attrName>
                                        </p:attrNameLst>
                                      </p:cBhvr>
                                      <p:to>
                                        <p:strVal val="visible"/>
                                      </p:to>
                                    </p:set>
                                    <p:animEffect transition="in" filter="fade">
                                      <p:cBhvr>
                                        <p:cTn id="14" dur="1000"/>
                                        <p:tgtEl>
                                          <p:spTgt spid="73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66"/>
                                        </p:tgtEl>
                                        <p:attrNameLst>
                                          <p:attrName>style.visibility</p:attrName>
                                        </p:attrNameLst>
                                      </p:cBhvr>
                                      <p:to>
                                        <p:strVal val="visible"/>
                                      </p:to>
                                    </p:set>
                                    <p:animEffect transition="in" filter="fade">
                                      <p:cBhvr>
                                        <p:cTn id="19" dur="1000"/>
                                        <p:tgtEl>
                                          <p:spTgt spid="666"/>
                                        </p:tgtEl>
                                      </p:cBhvr>
                                    </p:animEffect>
                                  </p:childTnLst>
                                </p:cTn>
                              </p:par>
                              <p:par>
                                <p:cTn id="20" presetID="10" presetClass="entr" presetSubtype="0" fill="hold" nodeType="withEffect">
                                  <p:stCondLst>
                                    <p:cond delay="0"/>
                                  </p:stCondLst>
                                  <p:childTnLst>
                                    <p:set>
                                      <p:cBhvr>
                                        <p:cTn id="21" dur="1" fill="hold">
                                          <p:stCondLst>
                                            <p:cond delay="0"/>
                                          </p:stCondLst>
                                        </p:cTn>
                                        <p:tgtEl>
                                          <p:spTgt spid="668"/>
                                        </p:tgtEl>
                                        <p:attrNameLst>
                                          <p:attrName>style.visibility</p:attrName>
                                        </p:attrNameLst>
                                      </p:cBhvr>
                                      <p:to>
                                        <p:strVal val="visible"/>
                                      </p:to>
                                    </p:set>
                                    <p:animEffect transition="in" filter="fade">
                                      <p:cBhvr>
                                        <p:cTn id="22" dur="1000"/>
                                        <p:tgtEl>
                                          <p:spTgt spid="668"/>
                                        </p:tgtEl>
                                      </p:cBhvr>
                                    </p:animEffect>
                                  </p:childTnLst>
                                </p:cTn>
                              </p:par>
                              <p:par>
                                <p:cTn id="23" presetID="10" presetClass="entr" presetSubtype="0" fill="hold" nodeType="withEffect">
                                  <p:stCondLst>
                                    <p:cond delay="0"/>
                                  </p:stCondLst>
                                  <p:childTnLst>
                                    <p:set>
                                      <p:cBhvr>
                                        <p:cTn id="24" dur="1" fill="hold">
                                          <p:stCondLst>
                                            <p:cond delay="0"/>
                                          </p:stCondLst>
                                        </p:cTn>
                                        <p:tgtEl>
                                          <p:spTgt spid="736"/>
                                        </p:tgtEl>
                                        <p:attrNameLst>
                                          <p:attrName>style.visibility</p:attrName>
                                        </p:attrNameLst>
                                      </p:cBhvr>
                                      <p:to>
                                        <p:strVal val="visible"/>
                                      </p:to>
                                    </p:set>
                                    <p:animEffect transition="in" filter="fade">
                                      <p:cBhvr>
                                        <p:cTn id="25" dur="1000"/>
                                        <p:tgtEl>
                                          <p:spTgt spid="736"/>
                                        </p:tgtEl>
                                      </p:cBhvr>
                                    </p:animEffect>
                                  </p:childTnLst>
                                </p:cTn>
                              </p:par>
                              <p:par>
                                <p:cTn id="26" presetID="10" presetClass="entr" presetSubtype="0" fill="hold" nodeType="withEffect">
                                  <p:stCondLst>
                                    <p:cond delay="0"/>
                                  </p:stCondLst>
                                  <p:childTnLst>
                                    <p:set>
                                      <p:cBhvr>
                                        <p:cTn id="27" dur="1" fill="hold">
                                          <p:stCondLst>
                                            <p:cond delay="0"/>
                                          </p:stCondLst>
                                        </p:cTn>
                                        <p:tgtEl>
                                          <p:spTgt spid="669"/>
                                        </p:tgtEl>
                                        <p:attrNameLst>
                                          <p:attrName>style.visibility</p:attrName>
                                        </p:attrNameLst>
                                      </p:cBhvr>
                                      <p:to>
                                        <p:strVal val="visible"/>
                                      </p:to>
                                    </p:set>
                                    <p:animEffect transition="in" filter="fade">
                                      <p:cBhvr>
                                        <p:cTn id="28" dur="1000"/>
                                        <p:tgtEl>
                                          <p:spTgt spid="669"/>
                                        </p:tgtEl>
                                      </p:cBhvr>
                                    </p:animEffect>
                                  </p:childTnLst>
                                </p:cTn>
                              </p:par>
                              <p:par>
                                <p:cTn id="29" presetID="10" presetClass="entr" presetSubtype="0" fill="hold" nodeType="withEffect">
                                  <p:stCondLst>
                                    <p:cond delay="0"/>
                                  </p:stCondLst>
                                  <p:childTnLst>
                                    <p:set>
                                      <p:cBhvr>
                                        <p:cTn id="30" dur="1" fill="hold">
                                          <p:stCondLst>
                                            <p:cond delay="0"/>
                                          </p:stCondLst>
                                        </p:cTn>
                                        <p:tgtEl>
                                          <p:spTgt spid="667"/>
                                        </p:tgtEl>
                                        <p:attrNameLst>
                                          <p:attrName>style.visibility</p:attrName>
                                        </p:attrNameLst>
                                      </p:cBhvr>
                                      <p:to>
                                        <p:strVal val="visible"/>
                                      </p:to>
                                    </p:set>
                                    <p:animEffect transition="in" filter="fade">
                                      <p:cBhvr>
                                        <p:cTn id="31" dur="1000"/>
                                        <p:tgtEl>
                                          <p:spTgt spid="667"/>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64"/>
                                        </p:tgtEl>
                                        <p:attrNameLst>
                                          <p:attrName>style.visibility</p:attrName>
                                        </p:attrNameLst>
                                      </p:cBhvr>
                                      <p:to>
                                        <p:strVal val="visible"/>
                                      </p:to>
                                    </p:set>
                                    <p:animEffect transition="in" filter="fade">
                                      <p:cBhvr>
                                        <p:cTn id="35" dur="1000"/>
                                        <p:tgtEl>
                                          <p:spTgt spid="664"/>
                                        </p:tgtEl>
                                      </p:cBhvr>
                                    </p:animEffect>
                                  </p:childTnLst>
                                </p:cTn>
                              </p:par>
                              <p:par>
                                <p:cTn id="36" presetID="10" presetClass="entr" presetSubtype="0" fill="hold" nodeType="withEffect">
                                  <p:stCondLst>
                                    <p:cond delay="0"/>
                                  </p:stCondLst>
                                  <p:childTnLst>
                                    <p:set>
                                      <p:cBhvr>
                                        <p:cTn id="37" dur="1" fill="hold">
                                          <p:stCondLst>
                                            <p:cond delay="0"/>
                                          </p:stCondLst>
                                        </p:cTn>
                                        <p:tgtEl>
                                          <p:spTgt spid="665"/>
                                        </p:tgtEl>
                                        <p:attrNameLst>
                                          <p:attrName>style.visibility</p:attrName>
                                        </p:attrNameLst>
                                      </p:cBhvr>
                                      <p:to>
                                        <p:strVal val="visible"/>
                                      </p:to>
                                    </p:set>
                                    <p:animEffect transition="in" filter="fade">
                                      <p:cBhvr>
                                        <p:cTn id="38" dur="1000"/>
                                        <p:tgtEl>
                                          <p:spTgt spid="665"/>
                                        </p:tgtEl>
                                      </p:cBhvr>
                                    </p:animEffect>
                                  </p:childTnLst>
                                </p:cTn>
                              </p:par>
                              <p:par>
                                <p:cTn id="39" presetID="10" presetClass="entr" presetSubtype="0" fill="hold" nodeType="withEffect">
                                  <p:stCondLst>
                                    <p:cond delay="0"/>
                                  </p:stCondLst>
                                  <p:childTnLst>
                                    <p:set>
                                      <p:cBhvr>
                                        <p:cTn id="40" dur="1" fill="hold">
                                          <p:stCondLst>
                                            <p:cond delay="0"/>
                                          </p:stCondLst>
                                        </p:cTn>
                                        <p:tgtEl>
                                          <p:spTgt spid="671"/>
                                        </p:tgtEl>
                                        <p:attrNameLst>
                                          <p:attrName>style.visibility</p:attrName>
                                        </p:attrNameLst>
                                      </p:cBhvr>
                                      <p:to>
                                        <p:strVal val="visible"/>
                                      </p:to>
                                    </p:set>
                                    <p:animEffect transition="in" filter="fade">
                                      <p:cBhvr>
                                        <p:cTn id="41" dur="1000"/>
                                        <p:tgtEl>
                                          <p:spTgt spid="671"/>
                                        </p:tgtEl>
                                      </p:cBhvr>
                                    </p:animEffect>
                                  </p:childTnLst>
                                </p:cTn>
                              </p:par>
                              <p:par>
                                <p:cTn id="42" presetID="10" presetClass="entr" presetSubtype="0" fill="hold" nodeType="withEffect">
                                  <p:stCondLst>
                                    <p:cond delay="0"/>
                                  </p:stCondLst>
                                  <p:childTnLst>
                                    <p:set>
                                      <p:cBhvr>
                                        <p:cTn id="43" dur="1" fill="hold">
                                          <p:stCondLst>
                                            <p:cond delay="0"/>
                                          </p:stCondLst>
                                        </p:cTn>
                                        <p:tgtEl>
                                          <p:spTgt spid="672"/>
                                        </p:tgtEl>
                                        <p:attrNameLst>
                                          <p:attrName>style.visibility</p:attrName>
                                        </p:attrNameLst>
                                      </p:cBhvr>
                                      <p:to>
                                        <p:strVal val="visible"/>
                                      </p:to>
                                    </p:set>
                                    <p:animEffect transition="in" filter="fade">
                                      <p:cBhvr>
                                        <p:cTn id="44" dur="1000"/>
                                        <p:tgtEl>
                                          <p:spTgt spid="672"/>
                                        </p:tgtEl>
                                      </p:cBhvr>
                                    </p:animEffect>
                                  </p:childTnLst>
                                </p:cTn>
                              </p:par>
                              <p:par>
                                <p:cTn id="45" presetID="10" presetClass="entr" presetSubtype="0" fill="hold" nodeType="withEffect">
                                  <p:stCondLst>
                                    <p:cond delay="0"/>
                                  </p:stCondLst>
                                  <p:childTnLst>
                                    <p:set>
                                      <p:cBhvr>
                                        <p:cTn id="46" dur="1" fill="hold">
                                          <p:stCondLst>
                                            <p:cond delay="0"/>
                                          </p:stCondLst>
                                        </p:cTn>
                                        <p:tgtEl>
                                          <p:spTgt spid="673"/>
                                        </p:tgtEl>
                                        <p:attrNameLst>
                                          <p:attrName>style.visibility</p:attrName>
                                        </p:attrNameLst>
                                      </p:cBhvr>
                                      <p:to>
                                        <p:strVal val="visible"/>
                                      </p:to>
                                    </p:set>
                                    <p:animEffect transition="in" filter="fade">
                                      <p:cBhvr>
                                        <p:cTn id="47" dur="1000"/>
                                        <p:tgtEl>
                                          <p:spTgt spid="673"/>
                                        </p:tgtEl>
                                      </p:cBhvr>
                                    </p:animEffect>
                                  </p:childTnLst>
                                </p:cTn>
                              </p:par>
                              <p:par>
                                <p:cTn id="48" presetID="10" presetClass="entr" presetSubtype="0" fill="hold" nodeType="withEffect">
                                  <p:stCondLst>
                                    <p:cond delay="0"/>
                                  </p:stCondLst>
                                  <p:childTnLst>
                                    <p:set>
                                      <p:cBhvr>
                                        <p:cTn id="49" dur="1" fill="hold">
                                          <p:stCondLst>
                                            <p:cond delay="0"/>
                                          </p:stCondLst>
                                        </p:cTn>
                                        <p:tgtEl>
                                          <p:spTgt spid="674"/>
                                        </p:tgtEl>
                                        <p:attrNameLst>
                                          <p:attrName>style.visibility</p:attrName>
                                        </p:attrNameLst>
                                      </p:cBhvr>
                                      <p:to>
                                        <p:strVal val="visible"/>
                                      </p:to>
                                    </p:set>
                                    <p:animEffect transition="in" filter="fade">
                                      <p:cBhvr>
                                        <p:cTn id="50" dur="1000"/>
                                        <p:tgtEl>
                                          <p:spTgt spid="674"/>
                                        </p:tgtEl>
                                      </p:cBhvr>
                                    </p:animEffect>
                                  </p:childTnLst>
                                </p:cTn>
                              </p:par>
                              <p:par>
                                <p:cTn id="51" presetID="10" presetClass="entr" presetSubtype="0" fill="hold" nodeType="withEffect">
                                  <p:stCondLst>
                                    <p:cond delay="0"/>
                                  </p:stCondLst>
                                  <p:childTnLst>
                                    <p:set>
                                      <p:cBhvr>
                                        <p:cTn id="52" dur="1" fill="hold">
                                          <p:stCondLst>
                                            <p:cond delay="0"/>
                                          </p:stCondLst>
                                        </p:cTn>
                                        <p:tgtEl>
                                          <p:spTgt spid="675"/>
                                        </p:tgtEl>
                                        <p:attrNameLst>
                                          <p:attrName>style.visibility</p:attrName>
                                        </p:attrNameLst>
                                      </p:cBhvr>
                                      <p:to>
                                        <p:strVal val="visible"/>
                                      </p:to>
                                    </p:set>
                                    <p:animEffect transition="in" filter="fade">
                                      <p:cBhvr>
                                        <p:cTn id="53" dur="1000"/>
                                        <p:tgtEl>
                                          <p:spTgt spid="675"/>
                                        </p:tgtEl>
                                      </p:cBhvr>
                                    </p:animEffect>
                                  </p:childTnLst>
                                </p:cTn>
                              </p:par>
                              <p:par>
                                <p:cTn id="54" presetID="10" presetClass="entr" presetSubtype="0" fill="hold" nodeType="withEffect">
                                  <p:stCondLst>
                                    <p:cond delay="0"/>
                                  </p:stCondLst>
                                  <p:childTnLst>
                                    <p:set>
                                      <p:cBhvr>
                                        <p:cTn id="55" dur="1" fill="hold">
                                          <p:stCondLst>
                                            <p:cond delay="0"/>
                                          </p:stCondLst>
                                        </p:cTn>
                                        <p:tgtEl>
                                          <p:spTgt spid="676"/>
                                        </p:tgtEl>
                                        <p:attrNameLst>
                                          <p:attrName>style.visibility</p:attrName>
                                        </p:attrNameLst>
                                      </p:cBhvr>
                                      <p:to>
                                        <p:strVal val="visible"/>
                                      </p:to>
                                    </p:set>
                                    <p:animEffect transition="in" filter="fade">
                                      <p:cBhvr>
                                        <p:cTn id="56" dur="1000"/>
                                        <p:tgtEl>
                                          <p:spTgt spid="676"/>
                                        </p:tgtEl>
                                      </p:cBhvr>
                                    </p:animEffect>
                                  </p:childTnLst>
                                </p:cTn>
                              </p:par>
                              <p:par>
                                <p:cTn id="57" presetID="10" presetClass="entr" presetSubtype="0" fill="hold" nodeType="withEffect">
                                  <p:stCondLst>
                                    <p:cond delay="0"/>
                                  </p:stCondLst>
                                  <p:childTnLst>
                                    <p:set>
                                      <p:cBhvr>
                                        <p:cTn id="58" dur="1" fill="hold">
                                          <p:stCondLst>
                                            <p:cond delay="0"/>
                                          </p:stCondLst>
                                        </p:cTn>
                                        <p:tgtEl>
                                          <p:spTgt spid="677"/>
                                        </p:tgtEl>
                                        <p:attrNameLst>
                                          <p:attrName>style.visibility</p:attrName>
                                        </p:attrNameLst>
                                      </p:cBhvr>
                                      <p:to>
                                        <p:strVal val="visible"/>
                                      </p:to>
                                    </p:set>
                                    <p:animEffect transition="in" filter="fade">
                                      <p:cBhvr>
                                        <p:cTn id="59" dur="10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85"/>
        <p:cNvGrpSpPr/>
        <p:nvPr/>
      </p:nvGrpSpPr>
      <p:grpSpPr>
        <a:xfrm>
          <a:off x="0" y="0"/>
          <a:ext cx="0" cy="0"/>
          <a:chOff x="0" y="0"/>
          <a:chExt cx="0" cy="0"/>
        </a:xfrm>
      </p:grpSpPr>
      <p:pic>
        <p:nvPicPr>
          <p:cNvPr id="986" name="Google Shape;986;p84"/>
          <p:cNvPicPr preferRelativeResize="0"/>
          <p:nvPr/>
        </p:nvPicPr>
        <p:blipFill>
          <a:blip r:embed="rId5">
            <a:alphaModFix/>
          </a:blip>
          <a:stretch>
            <a:fillRect/>
          </a:stretch>
        </p:blipFill>
        <p:spPr>
          <a:xfrm>
            <a:off x="9032" y="190462"/>
            <a:ext cx="4791975" cy="4762575"/>
          </a:xfrm>
          <a:prstGeom prst="rect">
            <a:avLst/>
          </a:prstGeom>
          <a:noFill/>
          <a:ln>
            <a:noFill/>
          </a:ln>
          <a:effectLst>
            <a:outerShdw blurRad="57150" dist="19050" dir="5400000" algn="bl" rotWithShape="0">
              <a:srgbClr val="000000">
                <a:alpha val="28000"/>
              </a:srgbClr>
            </a:outerShdw>
          </a:effectLst>
        </p:spPr>
      </p:pic>
      <p:sp>
        <p:nvSpPr>
          <p:cNvPr id="987" name="Google Shape;987;p84"/>
          <p:cNvSpPr/>
          <p:nvPr/>
        </p:nvSpPr>
        <p:spPr>
          <a:xfrm>
            <a:off x="2329263" y="1849850"/>
            <a:ext cx="151500" cy="1515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4"/>
          <p:cNvSpPr/>
          <p:nvPr/>
        </p:nvSpPr>
        <p:spPr>
          <a:xfrm>
            <a:off x="2182275" y="2237500"/>
            <a:ext cx="151500" cy="1515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4"/>
          <p:cNvSpPr/>
          <p:nvPr/>
        </p:nvSpPr>
        <p:spPr>
          <a:xfrm>
            <a:off x="2283250" y="2480075"/>
            <a:ext cx="151500" cy="1515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4"/>
          <p:cNvSpPr/>
          <p:nvPr/>
        </p:nvSpPr>
        <p:spPr>
          <a:xfrm>
            <a:off x="2283250" y="2722650"/>
            <a:ext cx="151500" cy="151500"/>
          </a:xfrm>
          <a:prstGeom prst="ellipse">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84"/>
          <p:cNvCxnSpPr>
            <a:stCxn id="987" idx="0"/>
          </p:cNvCxnSpPr>
          <p:nvPr/>
        </p:nvCxnSpPr>
        <p:spPr>
          <a:xfrm rot="5400000" flipH="1">
            <a:off x="1517763" y="962600"/>
            <a:ext cx="869700" cy="904800"/>
          </a:xfrm>
          <a:prstGeom prst="bentConnector2">
            <a:avLst/>
          </a:prstGeom>
          <a:noFill/>
          <a:ln w="9525" cap="flat" cmpd="sng">
            <a:solidFill>
              <a:schemeClr val="dk2"/>
            </a:solidFill>
            <a:prstDash val="solid"/>
            <a:round/>
            <a:headEnd type="none" w="med" len="med"/>
            <a:tailEnd type="none" w="med" len="med"/>
          </a:ln>
        </p:spPr>
      </p:cxnSp>
      <p:cxnSp>
        <p:nvCxnSpPr>
          <p:cNvPr id="992" name="Google Shape;992;p84"/>
          <p:cNvCxnSpPr>
            <a:stCxn id="988" idx="2"/>
          </p:cNvCxnSpPr>
          <p:nvPr/>
        </p:nvCxnSpPr>
        <p:spPr>
          <a:xfrm flipH="1">
            <a:off x="683175" y="2313250"/>
            <a:ext cx="1499100" cy="600"/>
          </a:xfrm>
          <a:prstGeom prst="bentConnector3">
            <a:avLst>
              <a:gd name="adj1" fmla="val 65828"/>
            </a:avLst>
          </a:prstGeom>
          <a:noFill/>
          <a:ln w="9525" cap="flat" cmpd="sng">
            <a:solidFill>
              <a:schemeClr val="dk2"/>
            </a:solidFill>
            <a:prstDash val="solid"/>
            <a:round/>
            <a:headEnd type="none" w="med" len="med"/>
            <a:tailEnd type="none" w="med" len="med"/>
          </a:ln>
        </p:spPr>
      </p:cxnSp>
      <p:cxnSp>
        <p:nvCxnSpPr>
          <p:cNvPr id="993" name="Google Shape;993;p84"/>
          <p:cNvCxnSpPr>
            <a:stCxn id="989" idx="6"/>
          </p:cNvCxnSpPr>
          <p:nvPr/>
        </p:nvCxnSpPr>
        <p:spPr>
          <a:xfrm rot="10800000" flipH="1">
            <a:off x="2434750" y="1285925"/>
            <a:ext cx="3160800" cy="1269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94" name="Google Shape;994;p84"/>
          <p:cNvCxnSpPr>
            <a:stCxn id="990" idx="6"/>
          </p:cNvCxnSpPr>
          <p:nvPr/>
        </p:nvCxnSpPr>
        <p:spPr>
          <a:xfrm>
            <a:off x="2434750" y="2798400"/>
            <a:ext cx="3080400" cy="295800"/>
          </a:xfrm>
          <a:prstGeom prst="bentConnector3">
            <a:avLst>
              <a:gd name="adj1" fmla="val 40974"/>
            </a:avLst>
          </a:prstGeom>
          <a:noFill/>
          <a:ln w="9525" cap="flat" cmpd="sng">
            <a:solidFill>
              <a:schemeClr val="dk2"/>
            </a:solidFill>
            <a:prstDash val="solid"/>
            <a:round/>
            <a:headEnd type="none" w="med" len="med"/>
            <a:tailEnd type="none" w="med" len="med"/>
          </a:ln>
        </p:spPr>
      </p:cxnSp>
      <p:sp>
        <p:nvSpPr>
          <p:cNvPr id="995" name="Google Shape;995;p84"/>
          <p:cNvSpPr txBox="1"/>
          <p:nvPr/>
        </p:nvSpPr>
        <p:spPr>
          <a:xfrm>
            <a:off x="1500225" y="717650"/>
            <a:ext cx="90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tamaran Medium"/>
                <a:ea typeface="Catamaran Medium"/>
                <a:cs typeface="Catamaran Medium"/>
                <a:sym typeface="Catamaran Medium"/>
              </a:rPr>
              <a:t>Time Square</a:t>
            </a:r>
            <a:endParaRPr sz="800">
              <a:latin typeface="Catamaran Medium"/>
              <a:ea typeface="Catamaran Medium"/>
              <a:cs typeface="Catamaran Medium"/>
              <a:sym typeface="Catamaran Medium"/>
            </a:endParaRPr>
          </a:p>
        </p:txBody>
      </p:sp>
      <p:sp>
        <p:nvSpPr>
          <p:cNvPr id="996" name="Google Shape;996;p84"/>
          <p:cNvSpPr txBox="1"/>
          <p:nvPr/>
        </p:nvSpPr>
        <p:spPr>
          <a:xfrm>
            <a:off x="379125" y="2001350"/>
            <a:ext cx="164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tamaran Medium"/>
                <a:ea typeface="Catamaran Medium"/>
                <a:cs typeface="Catamaran Medium"/>
                <a:sym typeface="Catamaran Medium"/>
              </a:rPr>
              <a:t>Washington Square Park</a:t>
            </a:r>
            <a:endParaRPr sz="800">
              <a:latin typeface="Catamaran Medium"/>
              <a:ea typeface="Catamaran Medium"/>
              <a:cs typeface="Catamaran Medium"/>
              <a:sym typeface="Catamaran Medium"/>
            </a:endParaRPr>
          </a:p>
        </p:txBody>
      </p:sp>
      <p:sp>
        <p:nvSpPr>
          <p:cNvPr id="997" name="Google Shape;997;p84"/>
          <p:cNvSpPr txBox="1"/>
          <p:nvPr/>
        </p:nvSpPr>
        <p:spPr>
          <a:xfrm>
            <a:off x="3814800" y="1031225"/>
            <a:ext cx="205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tamaran Medium"/>
                <a:ea typeface="Catamaran Medium"/>
                <a:cs typeface="Catamaran Medium"/>
                <a:sym typeface="Catamaran Medium"/>
              </a:rPr>
              <a:t>      Brooklyn Bridge Water Front</a:t>
            </a:r>
            <a:endParaRPr sz="800">
              <a:latin typeface="Catamaran Medium"/>
              <a:ea typeface="Catamaran Medium"/>
              <a:cs typeface="Catamaran Medium"/>
              <a:sym typeface="Catamaran Medium"/>
            </a:endParaRPr>
          </a:p>
        </p:txBody>
      </p:sp>
      <p:sp>
        <p:nvSpPr>
          <p:cNvPr id="998" name="Google Shape;998;p84"/>
          <p:cNvSpPr txBox="1"/>
          <p:nvPr/>
        </p:nvSpPr>
        <p:spPr>
          <a:xfrm>
            <a:off x="3708650" y="2798850"/>
            <a:ext cx="205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tamaran Medium"/>
                <a:ea typeface="Catamaran Medium"/>
                <a:cs typeface="Catamaran Medium"/>
                <a:sym typeface="Catamaran Medium"/>
              </a:rPr>
              <a:t>Tandon School of Engineering</a:t>
            </a:r>
            <a:endParaRPr sz="800">
              <a:latin typeface="Catamaran Medium"/>
              <a:ea typeface="Catamaran Medium"/>
              <a:cs typeface="Catamaran Medium"/>
              <a:sym typeface="Catamaran Medium"/>
            </a:endParaRPr>
          </a:p>
        </p:txBody>
      </p:sp>
      <p:pic>
        <p:nvPicPr>
          <p:cNvPr id="999" name="Google Shape;999;p84"/>
          <p:cNvPicPr preferRelativeResize="0"/>
          <p:nvPr/>
        </p:nvPicPr>
        <p:blipFill>
          <a:blip r:embed="rId6">
            <a:alphaModFix/>
          </a:blip>
          <a:stretch>
            <a:fillRect/>
          </a:stretch>
        </p:blipFill>
        <p:spPr>
          <a:xfrm>
            <a:off x="8412972" y="-1054775"/>
            <a:ext cx="769503" cy="5105200"/>
          </a:xfrm>
          <a:prstGeom prst="rect">
            <a:avLst/>
          </a:prstGeom>
          <a:noFill/>
          <a:ln>
            <a:noFill/>
          </a:ln>
        </p:spPr>
      </p:pic>
      <p:pic>
        <p:nvPicPr>
          <p:cNvPr id="1000" name="Google Shape;1000;p84"/>
          <p:cNvPicPr preferRelativeResize="0"/>
          <p:nvPr/>
        </p:nvPicPr>
        <p:blipFill>
          <a:blip r:embed="rId7">
            <a:alphaModFix/>
          </a:blip>
          <a:stretch>
            <a:fillRect/>
          </a:stretch>
        </p:blipFill>
        <p:spPr>
          <a:xfrm>
            <a:off x="4797650" y="4050425"/>
            <a:ext cx="4384825" cy="737225"/>
          </a:xfrm>
          <a:prstGeom prst="rect">
            <a:avLst/>
          </a:prstGeom>
          <a:noFill/>
          <a:ln>
            <a:noFill/>
          </a:ln>
        </p:spPr>
      </p:pic>
      <p:pic>
        <p:nvPicPr>
          <p:cNvPr id="1001" name="Google Shape;1001;p84"/>
          <p:cNvPicPr preferRelativeResize="0"/>
          <p:nvPr/>
        </p:nvPicPr>
        <p:blipFill>
          <a:blip r:embed="rId8">
            <a:alphaModFix/>
          </a:blip>
          <a:stretch>
            <a:fillRect/>
          </a:stretch>
        </p:blipFill>
        <p:spPr>
          <a:xfrm>
            <a:off x="4795800" y="4787650"/>
            <a:ext cx="729300" cy="381625"/>
          </a:xfrm>
          <a:prstGeom prst="rect">
            <a:avLst/>
          </a:prstGeom>
          <a:noFill/>
          <a:ln>
            <a:noFill/>
          </a:ln>
        </p:spPr>
      </p:pic>
      <p:sp>
        <p:nvSpPr>
          <p:cNvPr id="1002" name="Google Shape;1002;p84"/>
          <p:cNvSpPr/>
          <p:nvPr/>
        </p:nvSpPr>
        <p:spPr>
          <a:xfrm>
            <a:off x="6302725" y="4113075"/>
            <a:ext cx="2052300" cy="5667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4"/>
          <p:cNvSpPr txBox="1"/>
          <p:nvPr/>
        </p:nvSpPr>
        <p:spPr>
          <a:xfrm>
            <a:off x="6367375" y="4113075"/>
            <a:ext cx="224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Lobster Two"/>
                <a:ea typeface="Lobster Two"/>
                <a:cs typeface="Lobster Two"/>
                <a:sym typeface="Lobster Two"/>
              </a:rPr>
              <a:t>Our Locations</a:t>
            </a:r>
            <a:endParaRPr sz="2800">
              <a:solidFill>
                <a:schemeClr val="lt1"/>
              </a:solidFill>
              <a:latin typeface="Lobster Two"/>
              <a:ea typeface="Lobster Two"/>
              <a:cs typeface="Lobster Two"/>
              <a:sym typeface="Lobster Two"/>
            </a:endParaRPr>
          </a:p>
          <a:p>
            <a:pPr marL="0" lvl="0" indent="0" algn="l" rtl="0">
              <a:spcBef>
                <a:spcPts val="0"/>
              </a:spcBef>
              <a:spcAft>
                <a:spcPts val="0"/>
              </a:spcAft>
              <a:buNone/>
            </a:pPr>
            <a:endParaRPr/>
          </a:p>
        </p:txBody>
      </p:sp>
      <p:pic>
        <p:nvPicPr>
          <p:cNvPr id="2" name="lc.mp4">
            <a:hlinkClick r:id="" action="ppaction://media"/>
            <a:extLst>
              <a:ext uri="{FF2B5EF4-FFF2-40B4-BE49-F238E27FC236}">
                <a16:creationId xmlns:a16="http://schemas.microsoft.com/office/drawing/2014/main" id="{39862FC2-A906-1775-BB5D-5E0BF5E7BA5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32675" y="433974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3"/>
                                        </p:tgtEl>
                                        <p:attrNameLst>
                                          <p:attrName>style.visibility</p:attrName>
                                        </p:attrNameLst>
                                      </p:cBhvr>
                                      <p:to>
                                        <p:strVal val="visible"/>
                                      </p:to>
                                    </p:set>
                                    <p:animEffect transition="in" filter="fade">
                                      <p:cBhvr>
                                        <p:cTn id="7" dur="1000"/>
                                        <p:tgtEl>
                                          <p:spTgt spid="1003"/>
                                        </p:tgtEl>
                                      </p:cBhvr>
                                    </p:animEffect>
                                  </p:childTnLst>
                                </p:cTn>
                              </p:par>
                              <p:par>
                                <p:cTn id="8" presetID="10" presetClass="entr" presetSubtype="0"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p:cTn id="10" dur="1000"/>
                                        <p:tgtEl>
                                          <p:spTgt spid="986"/>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987"/>
                                        </p:tgtEl>
                                        <p:attrNameLst>
                                          <p:attrName>style.visibility</p:attrName>
                                        </p:attrNameLst>
                                      </p:cBhvr>
                                      <p:to>
                                        <p:strVal val="visible"/>
                                      </p:to>
                                    </p:set>
                                    <p:anim calcmode="lin" valueType="num">
                                      <p:cBhvr additive="base">
                                        <p:cTn id="15" dur="1000"/>
                                        <p:tgtEl>
                                          <p:spTgt spid="987"/>
                                        </p:tgtEl>
                                        <p:attrNameLst>
                                          <p:attrName>ppt_w</p:attrName>
                                        </p:attrNameLst>
                                      </p:cBhvr>
                                      <p:tavLst>
                                        <p:tav tm="0">
                                          <p:val>
                                            <p:strVal val="0"/>
                                          </p:val>
                                        </p:tav>
                                        <p:tav tm="100000">
                                          <p:val>
                                            <p:strVal val="#ppt_w"/>
                                          </p:val>
                                        </p:tav>
                                      </p:tavLst>
                                    </p:anim>
                                    <p:anim calcmode="lin" valueType="num">
                                      <p:cBhvr additive="base">
                                        <p:cTn id="16" dur="1000"/>
                                        <p:tgtEl>
                                          <p:spTgt spid="987"/>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991"/>
                                        </p:tgtEl>
                                        <p:attrNameLst>
                                          <p:attrName>style.visibility</p:attrName>
                                        </p:attrNameLst>
                                      </p:cBhvr>
                                      <p:to>
                                        <p:strVal val="visible"/>
                                      </p:to>
                                    </p:set>
                                    <p:animEffect transition="in" filter="fade">
                                      <p:cBhvr>
                                        <p:cTn id="19" dur="1000"/>
                                        <p:tgtEl>
                                          <p:spTgt spid="99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995"/>
                                        </p:tgtEl>
                                        <p:attrNameLst>
                                          <p:attrName>style.visibility</p:attrName>
                                        </p:attrNameLst>
                                      </p:cBhvr>
                                      <p:to>
                                        <p:strVal val="visible"/>
                                      </p:to>
                                    </p:set>
                                    <p:animEffect transition="in" filter="fade">
                                      <p:cBhvr>
                                        <p:cTn id="23" dur="1000"/>
                                        <p:tgtEl>
                                          <p:spTgt spid="995"/>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988"/>
                                        </p:tgtEl>
                                        <p:attrNameLst>
                                          <p:attrName>style.visibility</p:attrName>
                                        </p:attrNameLst>
                                      </p:cBhvr>
                                      <p:to>
                                        <p:strVal val="visible"/>
                                      </p:to>
                                    </p:set>
                                    <p:anim calcmode="lin" valueType="num">
                                      <p:cBhvr additive="base">
                                        <p:cTn id="28" dur="1000"/>
                                        <p:tgtEl>
                                          <p:spTgt spid="988"/>
                                        </p:tgtEl>
                                        <p:attrNameLst>
                                          <p:attrName>ppt_w</p:attrName>
                                        </p:attrNameLst>
                                      </p:cBhvr>
                                      <p:tavLst>
                                        <p:tav tm="0">
                                          <p:val>
                                            <p:strVal val="0"/>
                                          </p:val>
                                        </p:tav>
                                        <p:tav tm="100000">
                                          <p:val>
                                            <p:strVal val="#ppt_w"/>
                                          </p:val>
                                        </p:tav>
                                      </p:tavLst>
                                    </p:anim>
                                    <p:anim calcmode="lin" valueType="num">
                                      <p:cBhvr additive="base">
                                        <p:cTn id="29" dur="1000"/>
                                        <p:tgtEl>
                                          <p:spTgt spid="988"/>
                                        </p:tgtEl>
                                        <p:attrNameLst>
                                          <p:attrName>ppt_h</p:attrName>
                                        </p:attrNameLst>
                                      </p:cBhvr>
                                      <p:tavLst>
                                        <p:tav tm="0">
                                          <p:val>
                                            <p:strVal val="0"/>
                                          </p:val>
                                        </p:tav>
                                        <p:tav tm="100000">
                                          <p:val>
                                            <p:strVal val="#ppt_h"/>
                                          </p:val>
                                        </p:tav>
                                      </p:tavLst>
                                    </p:anim>
                                  </p:childTnLst>
                                </p:cTn>
                              </p:par>
                              <p:par>
                                <p:cTn id="30" presetID="10" presetClass="entr" presetSubtype="0" fill="hold" nodeType="withEffect">
                                  <p:stCondLst>
                                    <p:cond delay="0"/>
                                  </p:stCondLst>
                                  <p:childTnLst>
                                    <p:set>
                                      <p:cBhvr>
                                        <p:cTn id="31" dur="1" fill="hold">
                                          <p:stCondLst>
                                            <p:cond delay="0"/>
                                          </p:stCondLst>
                                        </p:cTn>
                                        <p:tgtEl>
                                          <p:spTgt spid="992"/>
                                        </p:tgtEl>
                                        <p:attrNameLst>
                                          <p:attrName>style.visibility</p:attrName>
                                        </p:attrNameLst>
                                      </p:cBhvr>
                                      <p:to>
                                        <p:strVal val="visible"/>
                                      </p:to>
                                    </p:set>
                                    <p:animEffect transition="in" filter="fade">
                                      <p:cBhvr>
                                        <p:cTn id="32" dur="1000"/>
                                        <p:tgtEl>
                                          <p:spTgt spid="99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96"/>
                                        </p:tgtEl>
                                        <p:attrNameLst>
                                          <p:attrName>style.visibility</p:attrName>
                                        </p:attrNameLst>
                                      </p:cBhvr>
                                      <p:to>
                                        <p:strVal val="visible"/>
                                      </p:to>
                                    </p:set>
                                    <p:animEffect transition="in" filter="fade">
                                      <p:cBhvr>
                                        <p:cTn id="36" dur="1000"/>
                                        <p:tgtEl>
                                          <p:spTgt spid="996"/>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989"/>
                                        </p:tgtEl>
                                        <p:attrNameLst>
                                          <p:attrName>style.visibility</p:attrName>
                                        </p:attrNameLst>
                                      </p:cBhvr>
                                      <p:to>
                                        <p:strVal val="visible"/>
                                      </p:to>
                                    </p:set>
                                    <p:anim calcmode="lin" valueType="num">
                                      <p:cBhvr additive="base">
                                        <p:cTn id="41" dur="1000"/>
                                        <p:tgtEl>
                                          <p:spTgt spid="989"/>
                                        </p:tgtEl>
                                        <p:attrNameLst>
                                          <p:attrName>ppt_w</p:attrName>
                                        </p:attrNameLst>
                                      </p:cBhvr>
                                      <p:tavLst>
                                        <p:tav tm="0">
                                          <p:val>
                                            <p:strVal val="0"/>
                                          </p:val>
                                        </p:tav>
                                        <p:tav tm="100000">
                                          <p:val>
                                            <p:strVal val="#ppt_w"/>
                                          </p:val>
                                        </p:tav>
                                      </p:tavLst>
                                    </p:anim>
                                    <p:anim calcmode="lin" valueType="num">
                                      <p:cBhvr additive="base">
                                        <p:cTn id="42" dur="1000"/>
                                        <p:tgtEl>
                                          <p:spTgt spid="989"/>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993"/>
                                        </p:tgtEl>
                                        <p:attrNameLst>
                                          <p:attrName>style.visibility</p:attrName>
                                        </p:attrNameLst>
                                      </p:cBhvr>
                                      <p:to>
                                        <p:strVal val="visible"/>
                                      </p:to>
                                    </p:set>
                                    <p:animEffect transition="in" filter="fade">
                                      <p:cBhvr>
                                        <p:cTn id="45" dur="1000"/>
                                        <p:tgtEl>
                                          <p:spTgt spid="993"/>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997"/>
                                        </p:tgtEl>
                                        <p:attrNameLst>
                                          <p:attrName>style.visibility</p:attrName>
                                        </p:attrNameLst>
                                      </p:cBhvr>
                                      <p:to>
                                        <p:strVal val="visible"/>
                                      </p:to>
                                    </p:set>
                                    <p:animEffect transition="in" filter="fade">
                                      <p:cBhvr>
                                        <p:cTn id="49" dur="1000"/>
                                        <p:tgtEl>
                                          <p:spTgt spid="997"/>
                                        </p:tgtEl>
                                      </p:cBhvr>
                                    </p:animEffec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990"/>
                                        </p:tgtEl>
                                        <p:attrNameLst>
                                          <p:attrName>style.visibility</p:attrName>
                                        </p:attrNameLst>
                                      </p:cBhvr>
                                      <p:to>
                                        <p:strVal val="visible"/>
                                      </p:to>
                                    </p:set>
                                    <p:anim calcmode="lin" valueType="num">
                                      <p:cBhvr additive="base">
                                        <p:cTn id="54" dur="1000"/>
                                        <p:tgtEl>
                                          <p:spTgt spid="990"/>
                                        </p:tgtEl>
                                        <p:attrNameLst>
                                          <p:attrName>ppt_w</p:attrName>
                                        </p:attrNameLst>
                                      </p:cBhvr>
                                      <p:tavLst>
                                        <p:tav tm="0">
                                          <p:val>
                                            <p:strVal val="0"/>
                                          </p:val>
                                        </p:tav>
                                        <p:tav tm="100000">
                                          <p:val>
                                            <p:strVal val="#ppt_w"/>
                                          </p:val>
                                        </p:tav>
                                      </p:tavLst>
                                    </p:anim>
                                    <p:anim calcmode="lin" valueType="num">
                                      <p:cBhvr additive="base">
                                        <p:cTn id="55" dur="1000"/>
                                        <p:tgtEl>
                                          <p:spTgt spid="990"/>
                                        </p:tgtEl>
                                        <p:attrNameLst>
                                          <p:attrName>ppt_h</p:attrName>
                                        </p:attrNameLst>
                                      </p:cBhvr>
                                      <p:tavLst>
                                        <p:tav tm="0">
                                          <p:val>
                                            <p:strVal val="0"/>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994"/>
                                        </p:tgtEl>
                                        <p:attrNameLst>
                                          <p:attrName>style.visibility</p:attrName>
                                        </p:attrNameLst>
                                      </p:cBhvr>
                                      <p:to>
                                        <p:strVal val="visible"/>
                                      </p:to>
                                    </p:set>
                                    <p:animEffect transition="in" filter="fade">
                                      <p:cBhvr>
                                        <p:cTn id="58" dur="1000"/>
                                        <p:tgtEl>
                                          <p:spTgt spid="994"/>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998"/>
                                        </p:tgtEl>
                                        <p:attrNameLst>
                                          <p:attrName>style.visibility</p:attrName>
                                        </p:attrNameLst>
                                      </p:cBhvr>
                                      <p:to>
                                        <p:strVal val="visible"/>
                                      </p:to>
                                    </p:set>
                                    <p:animEffect transition="in" filter="fade">
                                      <p:cBhvr>
                                        <p:cTn id="62" dur="1000"/>
                                        <p:tgtEl>
                                          <p:spTgt spid="99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19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7" fill="hold" display="0">
                  <p:stCondLst>
                    <p:cond delay="indefinite"/>
                  </p:stCondLst>
                  <p:endCondLst>
                    <p:cond evt="onStopAudio" delay="0">
                      <p:tgtEl>
                        <p:sldTgt/>
                      </p:tgtEl>
                    </p:cond>
                  </p:end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5"/>
          <p:cNvSpPr txBox="1"/>
          <p:nvPr/>
        </p:nvSpPr>
        <p:spPr>
          <a:xfrm>
            <a:off x="311425" y="1703700"/>
            <a:ext cx="4490700" cy="2318100"/>
          </a:xfrm>
          <a:prstGeom prst="rect">
            <a:avLst/>
          </a:prstGeom>
          <a:noFill/>
          <a:ln>
            <a:noFill/>
          </a:ln>
        </p:spPr>
        <p:txBody>
          <a:bodyPr spcFirstLastPara="1" wrap="square" lIns="91425" tIns="91425" rIns="91425" bIns="91425" anchor="t" anchorCtr="0">
            <a:spAutoFit/>
          </a:bodyPr>
          <a:lstStyle/>
          <a:p>
            <a:pPr marL="342900" lvl="0" indent="-355600" algn="l" rtl="0">
              <a:lnSpc>
                <a:spcPct val="90000"/>
              </a:lnSpc>
              <a:spcBef>
                <a:spcPts val="0"/>
              </a:spcBef>
              <a:spcAft>
                <a:spcPts val="0"/>
              </a:spcAft>
              <a:buClr>
                <a:schemeClr val="dk2"/>
              </a:buClr>
              <a:buSzPts val="2000"/>
              <a:buFont typeface="Catamaran"/>
              <a:buChar char="➔"/>
            </a:pPr>
            <a:r>
              <a:rPr lang="en" sz="2000">
                <a:solidFill>
                  <a:schemeClr val="dk2"/>
                </a:solidFill>
                <a:latin typeface="Catamaran"/>
                <a:ea typeface="Catamaran"/>
                <a:cs typeface="Catamaran"/>
                <a:sym typeface="Catamaran"/>
              </a:rPr>
              <a:t>We have different types of products available at our truck</a:t>
            </a:r>
            <a:endParaRPr sz="2000">
              <a:solidFill>
                <a:schemeClr val="dk2"/>
              </a:solidFill>
              <a:latin typeface="Catamaran"/>
              <a:ea typeface="Catamaran"/>
              <a:cs typeface="Catamaran"/>
              <a:sym typeface="Catamaran"/>
            </a:endParaRPr>
          </a:p>
          <a:p>
            <a:pPr marL="342900" lvl="0" indent="-355600" algn="l" rtl="0">
              <a:lnSpc>
                <a:spcPct val="90000"/>
              </a:lnSpc>
              <a:spcBef>
                <a:spcPts val="0"/>
              </a:spcBef>
              <a:spcAft>
                <a:spcPts val="0"/>
              </a:spcAft>
              <a:buClr>
                <a:schemeClr val="dk2"/>
              </a:buClr>
              <a:buSzPts val="2000"/>
              <a:buFont typeface="Catamaran"/>
              <a:buChar char="➔"/>
            </a:pPr>
            <a:r>
              <a:rPr lang="en" sz="2000">
                <a:solidFill>
                  <a:schemeClr val="dk2"/>
                </a:solidFill>
                <a:latin typeface="Catamaran"/>
                <a:ea typeface="Catamaran"/>
                <a:cs typeface="Catamaran"/>
                <a:sym typeface="Catamaran"/>
              </a:rPr>
              <a:t>Specials menu is available on the mentioned days and we have a separate menu for everyday items</a:t>
            </a:r>
            <a:endParaRPr sz="2000">
              <a:solidFill>
                <a:schemeClr val="dk2"/>
              </a:solidFill>
              <a:latin typeface="Catamaran"/>
              <a:ea typeface="Catamaran"/>
              <a:cs typeface="Catamaran"/>
              <a:sym typeface="Catamaran"/>
            </a:endParaRPr>
          </a:p>
          <a:p>
            <a:pPr marL="342900" lvl="0" indent="-355600" algn="l" rtl="0">
              <a:lnSpc>
                <a:spcPct val="90000"/>
              </a:lnSpc>
              <a:spcBef>
                <a:spcPts val="0"/>
              </a:spcBef>
              <a:spcAft>
                <a:spcPts val="0"/>
              </a:spcAft>
              <a:buClr>
                <a:schemeClr val="dk2"/>
              </a:buClr>
              <a:buSzPts val="2000"/>
              <a:buFont typeface="Catamaran"/>
              <a:buChar char="➔"/>
            </a:pPr>
            <a:r>
              <a:rPr lang="en" sz="2000">
                <a:solidFill>
                  <a:schemeClr val="dk2"/>
                </a:solidFill>
                <a:latin typeface="Catamaran"/>
                <a:ea typeface="Catamaran"/>
                <a:cs typeface="Catamaran"/>
                <a:sym typeface="Catamaran"/>
              </a:rPr>
              <a:t>Drinks, Sweets and Breakfast specials are also available at our food truck</a:t>
            </a:r>
            <a:endParaRPr sz="2000">
              <a:solidFill>
                <a:schemeClr val="dk2"/>
              </a:solidFill>
              <a:latin typeface="Catamaran"/>
              <a:ea typeface="Catamaran"/>
              <a:cs typeface="Catamaran"/>
              <a:sym typeface="Catamaran"/>
            </a:endParaRPr>
          </a:p>
          <a:p>
            <a:pPr marL="0" lvl="0" indent="0" algn="ctr" rtl="0">
              <a:lnSpc>
                <a:spcPct val="90000"/>
              </a:lnSpc>
              <a:spcBef>
                <a:spcPts val="0"/>
              </a:spcBef>
              <a:spcAft>
                <a:spcPts val="0"/>
              </a:spcAft>
              <a:buNone/>
            </a:pPr>
            <a:endParaRPr>
              <a:solidFill>
                <a:schemeClr val="dk2"/>
              </a:solidFill>
              <a:latin typeface="Catamaran"/>
              <a:ea typeface="Catamaran"/>
              <a:cs typeface="Catamaran"/>
              <a:sym typeface="Catamaran"/>
            </a:endParaRPr>
          </a:p>
        </p:txBody>
      </p:sp>
      <p:sp>
        <p:nvSpPr>
          <p:cNvPr id="1009" name="Google Shape;1009;p85"/>
          <p:cNvSpPr txBox="1">
            <a:spLocks noGrp="1"/>
          </p:cNvSpPr>
          <p:nvPr>
            <p:ph type="title"/>
          </p:nvPr>
        </p:nvSpPr>
        <p:spPr>
          <a:xfrm>
            <a:off x="-642925" y="152400"/>
            <a:ext cx="6426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&amp; Price</a:t>
            </a:r>
            <a:endParaRPr/>
          </a:p>
        </p:txBody>
      </p:sp>
      <p:pic>
        <p:nvPicPr>
          <p:cNvPr id="1010" name="Google Shape;1010;p85"/>
          <p:cNvPicPr preferRelativeResize="0"/>
          <p:nvPr/>
        </p:nvPicPr>
        <p:blipFill rotWithShape="1">
          <a:blip r:embed="rId5">
            <a:alphaModFix/>
          </a:blip>
          <a:srcRect/>
          <a:stretch/>
        </p:blipFill>
        <p:spPr>
          <a:xfrm>
            <a:off x="5227500" y="152400"/>
            <a:ext cx="3710018" cy="4838700"/>
          </a:xfrm>
          <a:prstGeom prst="rect">
            <a:avLst/>
          </a:prstGeom>
          <a:noFill/>
          <a:ln>
            <a:noFill/>
          </a:ln>
        </p:spPr>
      </p:pic>
      <p:pic>
        <p:nvPicPr>
          <p:cNvPr id="2" name="pro price.mp4">
            <a:hlinkClick r:id="" action="ppaction://media"/>
            <a:extLst>
              <a:ext uri="{FF2B5EF4-FFF2-40B4-BE49-F238E27FC236}">
                <a16:creationId xmlns:a16="http://schemas.microsoft.com/office/drawing/2014/main" id="{3FCF64B9-B5E9-8327-3962-AEB374516DC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3945" y="4546825"/>
            <a:ext cx="528870" cy="528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1000"/>
                                        <p:tgtEl>
                                          <p:spTgt spid="100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0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3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endCondLst>
                    <p:cond evt="onStopAudio" delay="0">
                      <p:tgtEl>
                        <p:sldTgt/>
                      </p:tgtEl>
                    </p:cond>
                  </p:end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14"/>
        <p:cNvGrpSpPr/>
        <p:nvPr/>
      </p:nvGrpSpPr>
      <p:grpSpPr>
        <a:xfrm>
          <a:off x="0" y="0"/>
          <a:ext cx="0" cy="0"/>
          <a:chOff x="0" y="0"/>
          <a:chExt cx="0" cy="0"/>
        </a:xfrm>
      </p:grpSpPr>
      <p:pic>
        <p:nvPicPr>
          <p:cNvPr id="1015" name="Google Shape;1015;p86"/>
          <p:cNvPicPr preferRelativeResize="0"/>
          <p:nvPr/>
        </p:nvPicPr>
        <p:blipFill rotWithShape="1">
          <a:blip r:embed="rId3">
            <a:alphaModFix/>
          </a:blip>
          <a:srcRect/>
          <a:stretch/>
        </p:blipFill>
        <p:spPr>
          <a:xfrm>
            <a:off x="974350" y="329650"/>
            <a:ext cx="6947021" cy="1680050"/>
          </a:xfrm>
          <a:prstGeom prst="rect">
            <a:avLst/>
          </a:prstGeom>
          <a:noFill/>
          <a:ln>
            <a:noFill/>
          </a:ln>
        </p:spPr>
      </p:pic>
      <p:pic>
        <p:nvPicPr>
          <p:cNvPr id="1016" name="Google Shape;1016;p86"/>
          <p:cNvPicPr preferRelativeResize="0"/>
          <p:nvPr/>
        </p:nvPicPr>
        <p:blipFill rotWithShape="1">
          <a:blip r:embed="rId4">
            <a:alphaModFix/>
          </a:blip>
          <a:srcRect/>
          <a:stretch/>
        </p:blipFill>
        <p:spPr>
          <a:xfrm>
            <a:off x="974350" y="2201175"/>
            <a:ext cx="2869200" cy="2281375"/>
          </a:xfrm>
          <a:prstGeom prst="rect">
            <a:avLst/>
          </a:prstGeom>
          <a:noFill/>
          <a:ln>
            <a:noFill/>
          </a:ln>
        </p:spPr>
      </p:pic>
      <p:pic>
        <p:nvPicPr>
          <p:cNvPr id="1017" name="Google Shape;1017;p86"/>
          <p:cNvPicPr preferRelativeResize="0"/>
          <p:nvPr/>
        </p:nvPicPr>
        <p:blipFill rotWithShape="1">
          <a:blip r:embed="rId5">
            <a:alphaModFix/>
          </a:blip>
          <a:srcRect/>
          <a:stretch/>
        </p:blipFill>
        <p:spPr>
          <a:xfrm>
            <a:off x="3995350" y="2201175"/>
            <a:ext cx="3926025" cy="1063701"/>
          </a:xfrm>
          <a:prstGeom prst="rect">
            <a:avLst/>
          </a:prstGeom>
          <a:noFill/>
          <a:ln>
            <a:noFill/>
          </a:ln>
        </p:spPr>
      </p:pic>
      <p:pic>
        <p:nvPicPr>
          <p:cNvPr id="1018" name="Google Shape;1018;p86"/>
          <p:cNvPicPr preferRelativeResize="0"/>
          <p:nvPr/>
        </p:nvPicPr>
        <p:blipFill rotWithShape="1">
          <a:blip r:embed="rId6">
            <a:alphaModFix/>
          </a:blip>
          <a:srcRect/>
          <a:stretch/>
        </p:blipFill>
        <p:spPr>
          <a:xfrm>
            <a:off x="3995350" y="3418850"/>
            <a:ext cx="3926025" cy="1063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22"/>
        <p:cNvGrpSpPr/>
        <p:nvPr/>
      </p:nvGrpSpPr>
      <p:grpSpPr>
        <a:xfrm>
          <a:off x="0" y="0"/>
          <a:ext cx="0" cy="0"/>
          <a:chOff x="0" y="0"/>
          <a:chExt cx="0" cy="0"/>
        </a:xfrm>
      </p:grpSpPr>
      <p:sp>
        <p:nvSpPr>
          <p:cNvPr id="1023" name="Google Shape;1023;p87"/>
          <p:cNvSpPr txBox="1">
            <a:spLocks noGrp="1"/>
          </p:cNvSpPr>
          <p:nvPr>
            <p:ph type="title"/>
          </p:nvPr>
        </p:nvSpPr>
        <p:spPr>
          <a:xfrm>
            <a:off x="457200" y="27432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Promotion</a:t>
            </a:r>
            <a:endParaRPr/>
          </a:p>
        </p:txBody>
      </p:sp>
      <p:sp>
        <p:nvSpPr>
          <p:cNvPr id="1024" name="Google Shape;1024;p87"/>
          <p:cNvSpPr txBox="1"/>
          <p:nvPr/>
        </p:nvSpPr>
        <p:spPr>
          <a:xfrm>
            <a:off x="1143025" y="1780600"/>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20%</a:t>
            </a:r>
            <a:endParaRPr sz="3600">
              <a:solidFill>
                <a:schemeClr val="dk2"/>
              </a:solidFill>
              <a:latin typeface="Lobster Two"/>
              <a:ea typeface="Lobster Two"/>
              <a:cs typeface="Lobster Two"/>
              <a:sym typeface="Lobster Two"/>
            </a:endParaRPr>
          </a:p>
        </p:txBody>
      </p:sp>
      <p:sp>
        <p:nvSpPr>
          <p:cNvPr id="1025" name="Google Shape;1025;p87"/>
          <p:cNvSpPr txBox="1"/>
          <p:nvPr/>
        </p:nvSpPr>
        <p:spPr>
          <a:xfrm>
            <a:off x="1143025" y="3660313"/>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50,000</a:t>
            </a:r>
            <a:endParaRPr sz="3600">
              <a:solidFill>
                <a:schemeClr val="dk2"/>
              </a:solidFill>
              <a:latin typeface="Lobster Two"/>
              <a:ea typeface="Lobster Two"/>
              <a:cs typeface="Lobster Two"/>
              <a:sym typeface="Lobster Two"/>
            </a:endParaRPr>
          </a:p>
        </p:txBody>
      </p:sp>
      <p:sp>
        <p:nvSpPr>
          <p:cNvPr id="1026" name="Google Shape;1026;p87"/>
          <p:cNvSpPr txBox="1"/>
          <p:nvPr/>
        </p:nvSpPr>
        <p:spPr>
          <a:xfrm>
            <a:off x="6281075" y="1780600"/>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$5000</a:t>
            </a:r>
            <a:endParaRPr sz="3600">
              <a:solidFill>
                <a:schemeClr val="dk2"/>
              </a:solidFill>
              <a:latin typeface="Lobster Two"/>
              <a:ea typeface="Lobster Two"/>
              <a:cs typeface="Lobster Two"/>
              <a:sym typeface="Lobster Two"/>
            </a:endParaRPr>
          </a:p>
        </p:txBody>
      </p:sp>
      <p:sp>
        <p:nvSpPr>
          <p:cNvPr id="1027" name="Google Shape;1027;p87"/>
          <p:cNvSpPr txBox="1"/>
          <p:nvPr/>
        </p:nvSpPr>
        <p:spPr>
          <a:xfrm>
            <a:off x="6281075" y="3660313"/>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50%</a:t>
            </a:r>
            <a:endParaRPr sz="3600">
              <a:solidFill>
                <a:schemeClr val="dk2"/>
              </a:solidFill>
              <a:latin typeface="Lobster Two"/>
              <a:ea typeface="Lobster Two"/>
              <a:cs typeface="Lobster Two"/>
              <a:sym typeface="Lobster Two"/>
            </a:endParaRPr>
          </a:p>
        </p:txBody>
      </p:sp>
      <p:sp>
        <p:nvSpPr>
          <p:cNvPr id="1028" name="Google Shape;1028;p87"/>
          <p:cNvSpPr txBox="1"/>
          <p:nvPr/>
        </p:nvSpPr>
        <p:spPr>
          <a:xfrm flipH="1">
            <a:off x="713275" y="2364200"/>
            <a:ext cx="26019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Of our promotion budget will be spent for social media marketing</a:t>
            </a:r>
            <a:endParaRPr>
              <a:solidFill>
                <a:schemeClr val="dk2"/>
              </a:solidFill>
              <a:latin typeface="Catamaran"/>
              <a:ea typeface="Catamaran"/>
              <a:cs typeface="Catamaran"/>
              <a:sym typeface="Catamaran"/>
            </a:endParaRPr>
          </a:p>
        </p:txBody>
      </p:sp>
      <p:sp>
        <p:nvSpPr>
          <p:cNvPr id="1029" name="Google Shape;1029;p87"/>
          <p:cNvSpPr txBox="1"/>
          <p:nvPr/>
        </p:nvSpPr>
        <p:spPr>
          <a:xfrm flipH="1">
            <a:off x="1245325" y="4248136"/>
            <a:ext cx="15153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Additional plates anticipated to be sold every year.</a:t>
            </a:r>
            <a:endParaRPr>
              <a:solidFill>
                <a:schemeClr val="dk2"/>
              </a:solidFill>
              <a:latin typeface="Catamaran"/>
              <a:ea typeface="Catamaran"/>
              <a:cs typeface="Catamaran"/>
              <a:sym typeface="Catamaran"/>
            </a:endParaRPr>
          </a:p>
        </p:txBody>
      </p:sp>
      <p:sp>
        <p:nvSpPr>
          <p:cNvPr id="1030" name="Google Shape;1030;p87"/>
          <p:cNvSpPr txBox="1"/>
          <p:nvPr/>
        </p:nvSpPr>
        <p:spPr>
          <a:xfrm flipH="1">
            <a:off x="6323225" y="2285400"/>
            <a:ext cx="18441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is the average expense spent for promotion every year</a:t>
            </a:r>
            <a:endParaRPr>
              <a:solidFill>
                <a:schemeClr val="dk2"/>
              </a:solidFill>
              <a:latin typeface="Catamaran"/>
              <a:ea typeface="Catamaran"/>
              <a:cs typeface="Catamaran"/>
              <a:sym typeface="Catamaran"/>
            </a:endParaRPr>
          </a:p>
        </p:txBody>
      </p:sp>
      <p:sp>
        <p:nvSpPr>
          <p:cNvPr id="1031" name="Google Shape;1031;p87"/>
          <p:cNvSpPr txBox="1"/>
          <p:nvPr/>
        </p:nvSpPr>
        <p:spPr>
          <a:xfrm flipH="1">
            <a:off x="5784125" y="4248125"/>
            <a:ext cx="27138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Of the total market share to be captured because of promotion</a:t>
            </a:r>
            <a:endParaRPr>
              <a:solidFill>
                <a:schemeClr val="dk2"/>
              </a:solidFill>
              <a:latin typeface="Catamaran"/>
              <a:ea typeface="Catamaran"/>
              <a:cs typeface="Catamaran"/>
              <a:sym typeface="Catamaran"/>
            </a:endParaRPr>
          </a:p>
        </p:txBody>
      </p:sp>
      <p:sp>
        <p:nvSpPr>
          <p:cNvPr id="1032" name="Google Shape;1032;p87"/>
          <p:cNvSpPr/>
          <p:nvPr/>
        </p:nvSpPr>
        <p:spPr>
          <a:xfrm>
            <a:off x="1657872" y="1090648"/>
            <a:ext cx="690300" cy="690000"/>
          </a:xfrm>
          <a:prstGeom prst="donut">
            <a:avLst>
              <a:gd name="adj" fmla="val 10878"/>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7"/>
          <p:cNvSpPr/>
          <p:nvPr/>
        </p:nvSpPr>
        <p:spPr>
          <a:xfrm>
            <a:off x="1657872" y="1090648"/>
            <a:ext cx="690300" cy="690000"/>
          </a:xfrm>
          <a:prstGeom prst="blockArc">
            <a:avLst>
              <a:gd name="adj1" fmla="val 7914150"/>
              <a:gd name="adj2" fmla="val 910132"/>
              <a:gd name="adj3" fmla="val 10963"/>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87"/>
          <p:cNvGrpSpPr/>
          <p:nvPr/>
        </p:nvGrpSpPr>
        <p:grpSpPr>
          <a:xfrm>
            <a:off x="1286066" y="3599477"/>
            <a:ext cx="1433821" cy="0"/>
            <a:chOff x="5224975" y="2962250"/>
            <a:chExt cx="1544400" cy="0"/>
          </a:xfrm>
        </p:grpSpPr>
        <p:cxnSp>
          <p:nvCxnSpPr>
            <p:cNvPr id="1035" name="Google Shape;1035;p87"/>
            <p:cNvCxnSpPr/>
            <p:nvPr/>
          </p:nvCxnSpPr>
          <p:spPr>
            <a:xfrm>
              <a:off x="5224975" y="2962250"/>
              <a:ext cx="1544400" cy="0"/>
            </a:xfrm>
            <a:prstGeom prst="straightConnector1">
              <a:avLst/>
            </a:prstGeom>
            <a:noFill/>
            <a:ln w="28575" cap="flat" cmpd="sng">
              <a:solidFill>
                <a:schemeClr val="dk2"/>
              </a:solidFill>
              <a:prstDash val="solid"/>
              <a:round/>
              <a:headEnd type="none" w="med" len="med"/>
              <a:tailEnd type="none" w="med" len="med"/>
            </a:ln>
          </p:spPr>
        </p:cxnSp>
        <p:cxnSp>
          <p:nvCxnSpPr>
            <p:cNvPr id="1036" name="Google Shape;1036;p87"/>
            <p:cNvCxnSpPr/>
            <p:nvPr/>
          </p:nvCxnSpPr>
          <p:spPr>
            <a:xfrm>
              <a:off x="5225150" y="2962250"/>
              <a:ext cx="616800" cy="0"/>
            </a:xfrm>
            <a:prstGeom prst="straightConnector1">
              <a:avLst/>
            </a:prstGeom>
            <a:noFill/>
            <a:ln w="28575" cap="flat" cmpd="sng">
              <a:solidFill>
                <a:schemeClr val="accent3"/>
              </a:solidFill>
              <a:prstDash val="solid"/>
              <a:round/>
              <a:headEnd type="none" w="med" len="med"/>
              <a:tailEnd type="oval" w="med" len="med"/>
            </a:ln>
          </p:spPr>
        </p:cxnSp>
      </p:grpSp>
      <p:sp>
        <p:nvSpPr>
          <p:cNvPr id="1037" name="Google Shape;1037;p87"/>
          <p:cNvSpPr txBox="1"/>
          <p:nvPr/>
        </p:nvSpPr>
        <p:spPr>
          <a:xfrm flipH="1">
            <a:off x="1109386" y="3268859"/>
            <a:ext cx="579300" cy="2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Catamaran"/>
                <a:ea typeface="Catamaran"/>
                <a:cs typeface="Catamaran"/>
                <a:sym typeface="Catamaran"/>
              </a:rPr>
              <a:t>0</a:t>
            </a:r>
            <a:endParaRPr sz="1200">
              <a:solidFill>
                <a:schemeClr val="dk2"/>
              </a:solidFill>
              <a:latin typeface="Catamaran"/>
              <a:ea typeface="Catamaran"/>
              <a:cs typeface="Catamaran"/>
              <a:sym typeface="Catamaran"/>
            </a:endParaRPr>
          </a:p>
        </p:txBody>
      </p:sp>
      <p:sp>
        <p:nvSpPr>
          <p:cNvPr id="1038" name="Google Shape;1038;p87"/>
          <p:cNvSpPr txBox="1"/>
          <p:nvPr/>
        </p:nvSpPr>
        <p:spPr>
          <a:xfrm flipH="1">
            <a:off x="2033841" y="3262925"/>
            <a:ext cx="1043100" cy="275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200">
                <a:solidFill>
                  <a:schemeClr val="dk2"/>
                </a:solidFill>
                <a:latin typeface="Catamaran"/>
                <a:ea typeface="Catamaran"/>
                <a:cs typeface="Catamaran"/>
                <a:sym typeface="Catamaran"/>
              </a:rPr>
              <a:t>400,000</a:t>
            </a:r>
            <a:endParaRPr sz="1200">
              <a:solidFill>
                <a:schemeClr val="dk2"/>
              </a:solidFill>
              <a:latin typeface="Catamaran"/>
              <a:ea typeface="Catamaran"/>
              <a:cs typeface="Catamaran"/>
              <a:sym typeface="Catamaran"/>
            </a:endParaRPr>
          </a:p>
        </p:txBody>
      </p:sp>
      <p:grpSp>
        <p:nvGrpSpPr>
          <p:cNvPr id="1039" name="Google Shape;1039;p87"/>
          <p:cNvGrpSpPr/>
          <p:nvPr/>
        </p:nvGrpSpPr>
        <p:grpSpPr>
          <a:xfrm>
            <a:off x="6437622" y="1089117"/>
            <a:ext cx="1406825" cy="693019"/>
            <a:chOff x="5159450" y="1919950"/>
            <a:chExt cx="1541050" cy="862500"/>
          </a:xfrm>
        </p:grpSpPr>
        <p:sp>
          <p:nvSpPr>
            <p:cNvPr id="1040" name="Google Shape;1040;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D12C28"/>
              </a:solidFill>
              <a:prstDash val="solid"/>
              <a:round/>
              <a:headEnd type="oval" w="med" len="med"/>
              <a:tailEnd type="oval" w="med" len="med"/>
            </a:ln>
          </p:spPr>
        </p:sp>
        <p:grpSp>
          <p:nvGrpSpPr>
            <p:cNvPr id="1041" name="Google Shape;1041;p87"/>
            <p:cNvGrpSpPr/>
            <p:nvPr/>
          </p:nvGrpSpPr>
          <p:grpSpPr>
            <a:xfrm>
              <a:off x="5159450" y="1919950"/>
              <a:ext cx="1541050" cy="862500"/>
              <a:chOff x="5159450" y="1919950"/>
              <a:chExt cx="1541050" cy="862500"/>
            </a:xfrm>
          </p:grpSpPr>
          <p:cxnSp>
            <p:nvCxnSpPr>
              <p:cNvPr id="1042" name="Google Shape;1042;p87"/>
              <p:cNvCxnSpPr/>
              <p:nvPr/>
            </p:nvCxnSpPr>
            <p:spPr>
              <a:xfrm>
                <a:off x="5159450" y="1919950"/>
                <a:ext cx="0" cy="862500"/>
              </a:xfrm>
              <a:prstGeom prst="straightConnector1">
                <a:avLst/>
              </a:prstGeom>
              <a:noFill/>
              <a:ln w="19050" cap="flat" cmpd="sng">
                <a:solidFill>
                  <a:schemeClr val="dk2"/>
                </a:solidFill>
                <a:prstDash val="solid"/>
                <a:round/>
                <a:headEnd type="none" w="med" len="med"/>
                <a:tailEnd type="none" w="med" len="med"/>
              </a:ln>
            </p:spPr>
          </p:cxnSp>
          <p:cxnSp>
            <p:nvCxnSpPr>
              <p:cNvPr id="1043" name="Google Shape;1043;p87"/>
              <p:cNvCxnSpPr/>
              <p:nvPr/>
            </p:nvCxnSpPr>
            <p:spPr>
              <a:xfrm>
                <a:off x="5161200" y="2778975"/>
                <a:ext cx="1539300" cy="0"/>
              </a:xfrm>
              <a:prstGeom prst="straightConnector1">
                <a:avLst/>
              </a:prstGeom>
              <a:noFill/>
              <a:ln w="19050" cap="flat" cmpd="sng">
                <a:solidFill>
                  <a:schemeClr val="dk2"/>
                </a:solidFill>
                <a:prstDash val="solid"/>
                <a:round/>
                <a:headEnd type="none" w="med" len="med"/>
                <a:tailEnd type="none" w="med" len="med"/>
              </a:ln>
            </p:spPr>
          </p:cxnSp>
        </p:grpSp>
      </p:grpSp>
      <p:cxnSp>
        <p:nvCxnSpPr>
          <p:cNvPr id="1044" name="Google Shape;1044;p87"/>
          <p:cNvCxnSpPr/>
          <p:nvPr/>
        </p:nvCxnSpPr>
        <p:spPr>
          <a:xfrm>
            <a:off x="6424325" y="1079625"/>
            <a:ext cx="1433400" cy="0"/>
          </a:xfrm>
          <a:prstGeom prst="straightConnector1">
            <a:avLst/>
          </a:prstGeom>
          <a:noFill/>
          <a:ln w="9525" cap="flat" cmpd="sng">
            <a:solidFill>
              <a:schemeClr val="accent3"/>
            </a:solidFill>
            <a:prstDash val="dash"/>
            <a:round/>
            <a:headEnd type="none" w="med" len="med"/>
            <a:tailEnd type="none" w="med" len="med"/>
          </a:ln>
        </p:spPr>
      </p:cxnSp>
      <p:grpSp>
        <p:nvGrpSpPr>
          <p:cNvPr id="1045" name="Google Shape;1045;p87"/>
          <p:cNvGrpSpPr/>
          <p:nvPr/>
        </p:nvGrpSpPr>
        <p:grpSpPr>
          <a:xfrm>
            <a:off x="1883915" y="1284270"/>
            <a:ext cx="238116" cy="302712"/>
            <a:chOff x="7147436" y="1502999"/>
            <a:chExt cx="279054" cy="354754"/>
          </a:xfrm>
        </p:grpSpPr>
        <p:sp>
          <p:nvSpPr>
            <p:cNvPr id="1046" name="Google Shape;1046;p87"/>
            <p:cNvSpPr/>
            <p:nvPr/>
          </p:nvSpPr>
          <p:spPr>
            <a:xfrm>
              <a:off x="7147436" y="1745576"/>
              <a:ext cx="279054" cy="112177"/>
            </a:xfrm>
            <a:custGeom>
              <a:avLst/>
              <a:gdLst/>
              <a:ahLst/>
              <a:cxnLst/>
              <a:rect l="l" t="t" r="r" b="b"/>
              <a:pathLst>
                <a:path w="10657" h="4284" extrusionOk="0">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7"/>
            <p:cNvSpPr/>
            <p:nvPr/>
          </p:nvSpPr>
          <p:spPr>
            <a:xfrm>
              <a:off x="7187892" y="1694856"/>
              <a:ext cx="197618" cy="104688"/>
            </a:xfrm>
            <a:custGeom>
              <a:avLst/>
              <a:gdLst/>
              <a:ahLst/>
              <a:cxnLst/>
              <a:rect l="l" t="t" r="r" b="b"/>
              <a:pathLst>
                <a:path w="7547" h="3998" extrusionOk="0">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7"/>
            <p:cNvSpPr/>
            <p:nvPr/>
          </p:nvSpPr>
          <p:spPr>
            <a:xfrm>
              <a:off x="7206876" y="1712348"/>
              <a:ext cx="159912" cy="66274"/>
            </a:xfrm>
            <a:custGeom>
              <a:avLst/>
              <a:gdLst/>
              <a:ahLst/>
              <a:cxnLst/>
              <a:rect l="l" t="t" r="r" b="b"/>
              <a:pathLst>
                <a:path w="6107" h="2531" extrusionOk="0">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7"/>
            <p:cNvSpPr/>
            <p:nvPr/>
          </p:nvSpPr>
          <p:spPr>
            <a:xfrm>
              <a:off x="7232118" y="1700852"/>
              <a:ext cx="109689" cy="77769"/>
            </a:xfrm>
            <a:custGeom>
              <a:avLst/>
              <a:gdLst/>
              <a:ahLst/>
              <a:cxnLst/>
              <a:rect l="l" t="t" r="r" b="b"/>
              <a:pathLst>
                <a:path w="4189" h="2970" extrusionOk="0">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7"/>
            <p:cNvSpPr/>
            <p:nvPr/>
          </p:nvSpPr>
          <p:spPr>
            <a:xfrm>
              <a:off x="7246101" y="1700852"/>
              <a:ext cx="81462" cy="23121"/>
            </a:xfrm>
            <a:custGeom>
              <a:avLst/>
              <a:gdLst/>
              <a:ahLst/>
              <a:cxnLst/>
              <a:rect l="l" t="t" r="r" b="b"/>
              <a:pathLst>
                <a:path w="3111" h="883" extrusionOk="0">
                  <a:moveTo>
                    <a:pt x="0" y="1"/>
                  </a:moveTo>
                  <a:lnTo>
                    <a:pt x="0" y="497"/>
                  </a:lnTo>
                  <a:cubicBezTo>
                    <a:pt x="487" y="754"/>
                    <a:pt x="1021" y="883"/>
                    <a:pt x="1555" y="883"/>
                  </a:cubicBezTo>
                  <a:cubicBezTo>
                    <a:pt x="2090" y="883"/>
                    <a:pt x="2624" y="754"/>
                    <a:pt x="3110" y="497"/>
                  </a:cubicBezTo>
                  <a:lnTo>
                    <a:pt x="3110" y="1"/>
                  </a:ln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7"/>
            <p:cNvSpPr/>
            <p:nvPr/>
          </p:nvSpPr>
          <p:spPr>
            <a:xfrm>
              <a:off x="7189149" y="1543716"/>
              <a:ext cx="190627" cy="168658"/>
            </a:xfrm>
            <a:custGeom>
              <a:avLst/>
              <a:gdLst/>
              <a:ahLst/>
              <a:cxnLst/>
              <a:rect l="l" t="t" r="r" b="b"/>
              <a:pathLst>
                <a:path w="7280" h="6441" extrusionOk="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7"/>
            <p:cNvSpPr/>
            <p:nvPr/>
          </p:nvSpPr>
          <p:spPr>
            <a:xfrm>
              <a:off x="7192893" y="1549713"/>
              <a:ext cx="146400" cy="162635"/>
            </a:xfrm>
            <a:custGeom>
              <a:avLst/>
              <a:gdLst/>
              <a:ahLst/>
              <a:cxnLst/>
              <a:rect l="l" t="t" r="r" b="b"/>
              <a:pathLst>
                <a:path w="5591" h="6211" extrusionOk="0">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7"/>
            <p:cNvSpPr/>
            <p:nvPr/>
          </p:nvSpPr>
          <p:spPr>
            <a:xfrm>
              <a:off x="7211380" y="1502999"/>
              <a:ext cx="174392" cy="52501"/>
            </a:xfrm>
            <a:custGeom>
              <a:avLst/>
              <a:gdLst/>
              <a:ahLst/>
              <a:cxnLst/>
              <a:rect l="l" t="t" r="r" b="b"/>
              <a:pathLst>
                <a:path w="6660" h="2005" extrusionOk="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7"/>
            <p:cNvSpPr/>
            <p:nvPr/>
          </p:nvSpPr>
          <p:spPr>
            <a:xfrm>
              <a:off x="7257832" y="1502999"/>
              <a:ext cx="127940" cy="40744"/>
            </a:xfrm>
            <a:custGeom>
              <a:avLst/>
              <a:gdLst/>
              <a:ahLst/>
              <a:cxnLst/>
              <a:rect l="l" t="t" r="r" b="b"/>
              <a:pathLst>
                <a:path w="4886" h="1556" extrusionOk="0">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7"/>
            <p:cNvSpPr/>
            <p:nvPr/>
          </p:nvSpPr>
          <p:spPr>
            <a:xfrm>
              <a:off x="7252097" y="1782262"/>
              <a:ext cx="11521" cy="75491"/>
            </a:xfrm>
            <a:custGeom>
              <a:avLst/>
              <a:gdLst/>
              <a:ahLst/>
              <a:cxnLst/>
              <a:rect l="l" t="t" r="r" b="b"/>
              <a:pathLst>
                <a:path w="440" h="2883" extrusionOk="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7"/>
            <p:cNvSpPr/>
            <p:nvPr/>
          </p:nvSpPr>
          <p:spPr>
            <a:xfrm>
              <a:off x="7310045" y="1782262"/>
              <a:ext cx="11783" cy="75491"/>
            </a:xfrm>
            <a:custGeom>
              <a:avLst/>
              <a:gdLst/>
              <a:ahLst/>
              <a:cxnLst/>
              <a:rect l="l" t="t" r="r" b="b"/>
              <a:pathLst>
                <a:path w="450" h="2883" extrusionOk="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87"/>
          <p:cNvSpPr/>
          <p:nvPr/>
        </p:nvSpPr>
        <p:spPr>
          <a:xfrm>
            <a:off x="4460438" y="3597775"/>
            <a:ext cx="278700" cy="62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87"/>
          <p:cNvGrpSpPr/>
          <p:nvPr/>
        </p:nvGrpSpPr>
        <p:grpSpPr>
          <a:xfrm>
            <a:off x="3618152" y="1586977"/>
            <a:ext cx="2121699" cy="2455062"/>
            <a:chOff x="1546525" y="238100"/>
            <a:chExt cx="4526775" cy="5238025"/>
          </a:xfrm>
        </p:grpSpPr>
        <p:sp>
          <p:nvSpPr>
            <p:cNvPr id="1059" name="Google Shape;1059;p87"/>
            <p:cNvSpPr/>
            <p:nvPr/>
          </p:nvSpPr>
          <p:spPr>
            <a:xfrm>
              <a:off x="4474750" y="3151175"/>
              <a:ext cx="1346275" cy="2120600"/>
            </a:xfrm>
            <a:custGeom>
              <a:avLst/>
              <a:gdLst/>
              <a:ahLst/>
              <a:cxnLst/>
              <a:rect l="l" t="t" r="r" b="b"/>
              <a:pathLst>
                <a:path w="53851" h="84824" extrusionOk="0">
                  <a:moveTo>
                    <a:pt x="0" y="1"/>
                  </a:moveTo>
                  <a:cubicBezTo>
                    <a:pt x="0" y="1"/>
                    <a:pt x="1479" y="19156"/>
                    <a:pt x="8763" y="50255"/>
                  </a:cubicBezTo>
                  <a:cubicBezTo>
                    <a:pt x="14566" y="75031"/>
                    <a:pt x="30600" y="84823"/>
                    <a:pt x="41207" y="84823"/>
                  </a:cubicBezTo>
                  <a:cubicBezTo>
                    <a:pt x="43914" y="84823"/>
                    <a:pt x="46268" y="84185"/>
                    <a:pt x="48008" y="82996"/>
                  </a:cubicBezTo>
                  <a:cubicBezTo>
                    <a:pt x="53059" y="79540"/>
                    <a:pt x="53851" y="73538"/>
                    <a:pt x="43870" y="73538"/>
                  </a:cubicBezTo>
                  <a:cubicBezTo>
                    <a:pt x="43025" y="73538"/>
                    <a:pt x="42103" y="73581"/>
                    <a:pt x="41099" y="73673"/>
                  </a:cubicBezTo>
                  <a:cubicBezTo>
                    <a:pt x="40867" y="73694"/>
                    <a:pt x="40636" y="73704"/>
                    <a:pt x="40407" y="73704"/>
                  </a:cubicBezTo>
                  <a:cubicBezTo>
                    <a:pt x="26223" y="73704"/>
                    <a:pt x="17664" y="33776"/>
                    <a:pt x="14189" y="12431"/>
                  </a:cubicBezTo>
                  <a:cubicBezTo>
                    <a:pt x="12931" y="4711"/>
                    <a:pt x="1" y="1"/>
                    <a:pt x="0" y="1"/>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7"/>
            <p:cNvSpPr/>
            <p:nvPr/>
          </p:nvSpPr>
          <p:spPr>
            <a:xfrm>
              <a:off x="4474775" y="3151175"/>
              <a:ext cx="1292975" cy="1981475"/>
            </a:xfrm>
            <a:custGeom>
              <a:avLst/>
              <a:gdLst/>
              <a:ahLst/>
              <a:cxnLst/>
              <a:rect l="l" t="t" r="r" b="b"/>
              <a:pathLst>
                <a:path w="51719" h="79259" extrusionOk="0">
                  <a:moveTo>
                    <a:pt x="0" y="1"/>
                  </a:moveTo>
                  <a:cubicBezTo>
                    <a:pt x="0" y="1"/>
                    <a:pt x="1478" y="19157"/>
                    <a:pt x="8762" y="50256"/>
                  </a:cubicBezTo>
                  <a:cubicBezTo>
                    <a:pt x="12135" y="64653"/>
                    <a:pt x="18961" y="73966"/>
                    <a:pt x="26170" y="79258"/>
                  </a:cubicBezTo>
                  <a:cubicBezTo>
                    <a:pt x="28258" y="77715"/>
                    <a:pt x="30822" y="76787"/>
                    <a:pt x="33571" y="76787"/>
                  </a:cubicBezTo>
                  <a:cubicBezTo>
                    <a:pt x="33859" y="76787"/>
                    <a:pt x="34140" y="76812"/>
                    <a:pt x="34423" y="76833"/>
                  </a:cubicBezTo>
                  <a:cubicBezTo>
                    <a:pt x="35526" y="76526"/>
                    <a:pt x="36671" y="76357"/>
                    <a:pt x="37831" y="76357"/>
                  </a:cubicBezTo>
                  <a:lnTo>
                    <a:pt x="37875" y="76357"/>
                  </a:lnTo>
                  <a:cubicBezTo>
                    <a:pt x="39180" y="76357"/>
                    <a:pt x="40475" y="76590"/>
                    <a:pt x="41707" y="77007"/>
                  </a:cubicBezTo>
                  <a:cubicBezTo>
                    <a:pt x="43018" y="76535"/>
                    <a:pt x="44422" y="76271"/>
                    <a:pt x="45878" y="76271"/>
                  </a:cubicBezTo>
                  <a:cubicBezTo>
                    <a:pt x="47951" y="76271"/>
                    <a:pt x="49913" y="76818"/>
                    <a:pt x="51640" y="77767"/>
                  </a:cubicBezTo>
                  <a:cubicBezTo>
                    <a:pt x="51719" y="75467"/>
                    <a:pt x="49526" y="73538"/>
                    <a:pt x="43870" y="73538"/>
                  </a:cubicBezTo>
                  <a:cubicBezTo>
                    <a:pt x="43024" y="73538"/>
                    <a:pt x="42102" y="73581"/>
                    <a:pt x="41098" y="73673"/>
                  </a:cubicBezTo>
                  <a:cubicBezTo>
                    <a:pt x="40866" y="73694"/>
                    <a:pt x="40635" y="73704"/>
                    <a:pt x="40406" y="73704"/>
                  </a:cubicBezTo>
                  <a:cubicBezTo>
                    <a:pt x="26222" y="73704"/>
                    <a:pt x="17663" y="33776"/>
                    <a:pt x="14188" y="12431"/>
                  </a:cubicBezTo>
                  <a:cubicBezTo>
                    <a:pt x="12930" y="4711"/>
                    <a:pt x="1" y="1"/>
                    <a:pt x="0" y="1"/>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7"/>
            <p:cNvSpPr/>
            <p:nvPr/>
          </p:nvSpPr>
          <p:spPr>
            <a:xfrm>
              <a:off x="3201675" y="2638200"/>
              <a:ext cx="1122550" cy="908525"/>
            </a:xfrm>
            <a:custGeom>
              <a:avLst/>
              <a:gdLst/>
              <a:ahLst/>
              <a:cxnLst/>
              <a:rect l="l" t="t" r="r" b="b"/>
              <a:pathLst>
                <a:path w="44902" h="36341" extrusionOk="0">
                  <a:moveTo>
                    <a:pt x="28820" y="1"/>
                  </a:moveTo>
                  <a:lnTo>
                    <a:pt x="18945" y="117"/>
                  </a:lnTo>
                  <a:lnTo>
                    <a:pt x="19093" y="12654"/>
                  </a:lnTo>
                  <a:lnTo>
                    <a:pt x="1" y="22301"/>
                  </a:lnTo>
                  <a:cubicBezTo>
                    <a:pt x="1" y="22301"/>
                    <a:pt x="6668" y="35897"/>
                    <a:pt x="25719" y="36333"/>
                  </a:cubicBezTo>
                  <a:cubicBezTo>
                    <a:pt x="25940" y="36338"/>
                    <a:pt x="26158" y="36340"/>
                    <a:pt x="26374" y="36340"/>
                  </a:cubicBezTo>
                  <a:cubicBezTo>
                    <a:pt x="44771" y="36340"/>
                    <a:pt x="44901" y="18172"/>
                    <a:pt x="44901" y="18172"/>
                  </a:cubicBezTo>
                  <a:lnTo>
                    <a:pt x="28523" y="12896"/>
                  </a:lnTo>
                  <a:lnTo>
                    <a:pt x="28820" y="1"/>
                  </a:ln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7"/>
            <p:cNvSpPr/>
            <p:nvPr/>
          </p:nvSpPr>
          <p:spPr>
            <a:xfrm>
              <a:off x="1857825" y="3151175"/>
              <a:ext cx="1346300" cy="2120600"/>
            </a:xfrm>
            <a:custGeom>
              <a:avLst/>
              <a:gdLst/>
              <a:ahLst/>
              <a:cxnLst/>
              <a:rect l="l" t="t" r="r" b="b"/>
              <a:pathLst>
                <a:path w="53852" h="84824" extrusionOk="0">
                  <a:moveTo>
                    <a:pt x="53851" y="1"/>
                  </a:moveTo>
                  <a:cubicBezTo>
                    <a:pt x="53851" y="1"/>
                    <a:pt x="40920" y="4711"/>
                    <a:pt x="39663" y="12431"/>
                  </a:cubicBezTo>
                  <a:cubicBezTo>
                    <a:pt x="36188" y="33776"/>
                    <a:pt x="27629" y="73704"/>
                    <a:pt x="13445" y="73704"/>
                  </a:cubicBezTo>
                  <a:cubicBezTo>
                    <a:pt x="13215" y="73704"/>
                    <a:pt x="12985" y="73694"/>
                    <a:pt x="12753" y="73673"/>
                  </a:cubicBezTo>
                  <a:cubicBezTo>
                    <a:pt x="11749" y="73581"/>
                    <a:pt x="10827" y="73538"/>
                    <a:pt x="9981" y="73538"/>
                  </a:cubicBezTo>
                  <a:cubicBezTo>
                    <a:pt x="1" y="73538"/>
                    <a:pt x="793" y="79540"/>
                    <a:pt x="5844" y="82996"/>
                  </a:cubicBezTo>
                  <a:cubicBezTo>
                    <a:pt x="7584" y="84185"/>
                    <a:pt x="9937" y="84823"/>
                    <a:pt x="12645" y="84823"/>
                  </a:cubicBezTo>
                  <a:cubicBezTo>
                    <a:pt x="23251" y="84823"/>
                    <a:pt x="39286" y="75031"/>
                    <a:pt x="45089" y="50255"/>
                  </a:cubicBezTo>
                  <a:cubicBezTo>
                    <a:pt x="52373" y="19156"/>
                    <a:pt x="53851" y="1"/>
                    <a:pt x="53851" y="1"/>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7"/>
            <p:cNvSpPr/>
            <p:nvPr/>
          </p:nvSpPr>
          <p:spPr>
            <a:xfrm>
              <a:off x="1911100" y="3151175"/>
              <a:ext cx="1293025" cy="1981475"/>
            </a:xfrm>
            <a:custGeom>
              <a:avLst/>
              <a:gdLst/>
              <a:ahLst/>
              <a:cxnLst/>
              <a:rect l="l" t="t" r="r" b="b"/>
              <a:pathLst>
                <a:path w="51721" h="79259" extrusionOk="0">
                  <a:moveTo>
                    <a:pt x="51720" y="1"/>
                  </a:moveTo>
                  <a:cubicBezTo>
                    <a:pt x="51720" y="1"/>
                    <a:pt x="38789" y="4711"/>
                    <a:pt x="37532" y="12431"/>
                  </a:cubicBezTo>
                  <a:cubicBezTo>
                    <a:pt x="34057" y="33776"/>
                    <a:pt x="25498" y="73704"/>
                    <a:pt x="11312" y="73704"/>
                  </a:cubicBezTo>
                  <a:cubicBezTo>
                    <a:pt x="11083" y="73704"/>
                    <a:pt x="10853" y="73694"/>
                    <a:pt x="10621" y="73673"/>
                  </a:cubicBezTo>
                  <a:cubicBezTo>
                    <a:pt x="9617" y="73581"/>
                    <a:pt x="8694" y="73538"/>
                    <a:pt x="7849" y="73538"/>
                  </a:cubicBezTo>
                  <a:cubicBezTo>
                    <a:pt x="2194" y="73538"/>
                    <a:pt x="1" y="75467"/>
                    <a:pt x="80" y="77767"/>
                  </a:cubicBezTo>
                  <a:cubicBezTo>
                    <a:pt x="1805" y="76818"/>
                    <a:pt x="3768" y="76271"/>
                    <a:pt x="5842" y="76271"/>
                  </a:cubicBezTo>
                  <a:cubicBezTo>
                    <a:pt x="7298" y="76271"/>
                    <a:pt x="8701" y="76535"/>
                    <a:pt x="10012" y="77007"/>
                  </a:cubicBezTo>
                  <a:cubicBezTo>
                    <a:pt x="11244" y="76590"/>
                    <a:pt x="12539" y="76357"/>
                    <a:pt x="13845" y="76357"/>
                  </a:cubicBezTo>
                  <a:lnTo>
                    <a:pt x="13888" y="76357"/>
                  </a:lnTo>
                  <a:cubicBezTo>
                    <a:pt x="15048" y="76357"/>
                    <a:pt x="16194" y="76526"/>
                    <a:pt x="17297" y="76833"/>
                  </a:cubicBezTo>
                  <a:cubicBezTo>
                    <a:pt x="17579" y="76812"/>
                    <a:pt x="17861" y="76787"/>
                    <a:pt x="18148" y="76787"/>
                  </a:cubicBezTo>
                  <a:cubicBezTo>
                    <a:pt x="20898" y="76787"/>
                    <a:pt x="23462" y="77715"/>
                    <a:pt x="25549" y="79258"/>
                  </a:cubicBezTo>
                  <a:cubicBezTo>
                    <a:pt x="32758" y="73966"/>
                    <a:pt x="39585" y="64653"/>
                    <a:pt x="42958" y="50255"/>
                  </a:cubicBezTo>
                  <a:cubicBezTo>
                    <a:pt x="50242" y="19156"/>
                    <a:pt x="51720" y="1"/>
                    <a:pt x="51720" y="1"/>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7"/>
            <p:cNvSpPr/>
            <p:nvPr/>
          </p:nvSpPr>
          <p:spPr>
            <a:xfrm>
              <a:off x="2831550" y="3003200"/>
              <a:ext cx="2044025" cy="2472925"/>
            </a:xfrm>
            <a:custGeom>
              <a:avLst/>
              <a:gdLst/>
              <a:ahLst/>
              <a:cxnLst/>
              <a:rect l="l" t="t" r="r" b="b"/>
              <a:pathLst>
                <a:path w="81761" h="98917" extrusionOk="0">
                  <a:moveTo>
                    <a:pt x="27162" y="0"/>
                  </a:moveTo>
                  <a:lnTo>
                    <a:pt x="9180" y="6994"/>
                  </a:lnTo>
                  <a:lnTo>
                    <a:pt x="6785" y="47382"/>
                  </a:lnTo>
                  <a:lnTo>
                    <a:pt x="5591" y="70509"/>
                  </a:lnTo>
                  <a:cubicBezTo>
                    <a:pt x="5591" y="70509"/>
                    <a:pt x="4638" y="78004"/>
                    <a:pt x="2319" y="83818"/>
                  </a:cubicBezTo>
                  <a:cubicBezTo>
                    <a:pt x="0" y="89632"/>
                    <a:pt x="2163" y="92351"/>
                    <a:pt x="15560" y="95464"/>
                  </a:cubicBezTo>
                  <a:cubicBezTo>
                    <a:pt x="22449" y="97065"/>
                    <a:pt x="34661" y="98917"/>
                    <a:pt x="46828" y="98917"/>
                  </a:cubicBezTo>
                  <a:cubicBezTo>
                    <a:pt x="58325" y="98917"/>
                    <a:pt x="69782" y="97264"/>
                    <a:pt x="76674" y="92185"/>
                  </a:cubicBezTo>
                  <a:cubicBezTo>
                    <a:pt x="76674" y="92185"/>
                    <a:pt x="81761" y="85668"/>
                    <a:pt x="78968" y="80284"/>
                  </a:cubicBezTo>
                  <a:cubicBezTo>
                    <a:pt x="76176" y="74901"/>
                    <a:pt x="74901" y="60407"/>
                    <a:pt x="74727" y="41008"/>
                  </a:cubicBezTo>
                  <a:cubicBezTo>
                    <a:pt x="74697" y="37752"/>
                    <a:pt x="71383" y="6332"/>
                    <a:pt x="71383" y="6332"/>
                  </a:cubicBezTo>
                  <a:lnTo>
                    <a:pt x="51170" y="869"/>
                  </a:lnTo>
                  <a:lnTo>
                    <a:pt x="51170" y="869"/>
                  </a:lnTo>
                  <a:cubicBezTo>
                    <a:pt x="51170" y="869"/>
                    <a:pt x="51629" y="8696"/>
                    <a:pt x="37987" y="8905"/>
                  </a:cubicBezTo>
                  <a:cubicBezTo>
                    <a:pt x="37895" y="8906"/>
                    <a:pt x="37804" y="8907"/>
                    <a:pt x="37714" y="8907"/>
                  </a:cubicBezTo>
                  <a:cubicBezTo>
                    <a:pt x="27517" y="8907"/>
                    <a:pt x="27162" y="0"/>
                    <a:pt x="271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7"/>
            <p:cNvSpPr/>
            <p:nvPr/>
          </p:nvSpPr>
          <p:spPr>
            <a:xfrm>
              <a:off x="2638300" y="3178050"/>
              <a:ext cx="433325" cy="898625"/>
            </a:xfrm>
            <a:custGeom>
              <a:avLst/>
              <a:gdLst/>
              <a:ahLst/>
              <a:cxnLst/>
              <a:rect l="l" t="t" r="r" b="b"/>
              <a:pathLst>
                <a:path w="17333" h="35945" extrusionOk="0">
                  <a:moveTo>
                    <a:pt x="16909" y="0"/>
                  </a:moveTo>
                  <a:cubicBezTo>
                    <a:pt x="16909" y="1"/>
                    <a:pt x="6543" y="4639"/>
                    <a:pt x="5855" y="12442"/>
                  </a:cubicBezTo>
                  <a:cubicBezTo>
                    <a:pt x="5314" y="18582"/>
                    <a:pt x="1625" y="25857"/>
                    <a:pt x="0" y="33840"/>
                  </a:cubicBezTo>
                  <a:cubicBezTo>
                    <a:pt x="5256" y="34591"/>
                    <a:pt x="10507" y="35293"/>
                    <a:pt x="15754" y="35944"/>
                  </a:cubicBezTo>
                  <a:cubicBezTo>
                    <a:pt x="17332" y="12686"/>
                    <a:pt x="16909" y="1"/>
                    <a:pt x="16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7"/>
            <p:cNvSpPr/>
            <p:nvPr/>
          </p:nvSpPr>
          <p:spPr>
            <a:xfrm>
              <a:off x="4606300" y="3161475"/>
              <a:ext cx="433325" cy="915200"/>
            </a:xfrm>
            <a:custGeom>
              <a:avLst/>
              <a:gdLst/>
              <a:ahLst/>
              <a:cxnLst/>
              <a:rect l="l" t="t" r="r" b="b"/>
              <a:pathLst>
                <a:path w="17333" h="36608" extrusionOk="0">
                  <a:moveTo>
                    <a:pt x="393" y="1"/>
                  </a:moveTo>
                  <a:cubicBezTo>
                    <a:pt x="393" y="1"/>
                    <a:pt x="0" y="13349"/>
                    <a:pt x="1579" y="36607"/>
                  </a:cubicBezTo>
                  <a:cubicBezTo>
                    <a:pt x="6826" y="35956"/>
                    <a:pt x="12077" y="35254"/>
                    <a:pt x="17333" y="34503"/>
                  </a:cubicBezTo>
                  <a:cubicBezTo>
                    <a:pt x="15773" y="26843"/>
                    <a:pt x="12712" y="19289"/>
                    <a:pt x="12167" y="13103"/>
                  </a:cubicBezTo>
                  <a:cubicBezTo>
                    <a:pt x="11478" y="5302"/>
                    <a:pt x="393" y="1"/>
                    <a:pt x="3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7"/>
            <p:cNvSpPr/>
            <p:nvPr/>
          </p:nvSpPr>
          <p:spPr>
            <a:xfrm>
              <a:off x="2559375" y="790375"/>
              <a:ext cx="2381075" cy="2056250"/>
            </a:xfrm>
            <a:custGeom>
              <a:avLst/>
              <a:gdLst/>
              <a:ahLst/>
              <a:cxnLst/>
              <a:rect l="l" t="t" r="r" b="b"/>
              <a:pathLst>
                <a:path w="95243" h="82250" extrusionOk="0">
                  <a:moveTo>
                    <a:pt x="48320" y="1"/>
                  </a:moveTo>
                  <a:cubicBezTo>
                    <a:pt x="48171" y="1"/>
                    <a:pt x="48022" y="2"/>
                    <a:pt x="47873" y="3"/>
                  </a:cubicBezTo>
                  <a:cubicBezTo>
                    <a:pt x="27200" y="245"/>
                    <a:pt x="10468" y="17191"/>
                    <a:pt x="9192" y="38458"/>
                  </a:cubicBezTo>
                  <a:cubicBezTo>
                    <a:pt x="8596" y="38295"/>
                    <a:pt x="7974" y="38201"/>
                    <a:pt x="7331" y="38201"/>
                  </a:cubicBezTo>
                  <a:cubicBezTo>
                    <a:pt x="7306" y="38201"/>
                    <a:pt x="7280" y="38201"/>
                    <a:pt x="7255" y="38201"/>
                  </a:cubicBezTo>
                  <a:cubicBezTo>
                    <a:pt x="3227" y="38249"/>
                    <a:pt x="1" y="41708"/>
                    <a:pt x="50" y="45929"/>
                  </a:cubicBezTo>
                  <a:cubicBezTo>
                    <a:pt x="100" y="50121"/>
                    <a:pt x="3361" y="53486"/>
                    <a:pt x="7352" y="53486"/>
                  </a:cubicBezTo>
                  <a:cubicBezTo>
                    <a:pt x="7380" y="53486"/>
                    <a:pt x="7407" y="53486"/>
                    <a:pt x="7434" y="53486"/>
                  </a:cubicBezTo>
                  <a:cubicBezTo>
                    <a:pt x="8607" y="53471"/>
                    <a:pt x="9708" y="53162"/>
                    <a:pt x="10683" y="52635"/>
                  </a:cubicBezTo>
                  <a:cubicBezTo>
                    <a:pt x="15461" y="69771"/>
                    <a:pt x="30568" y="82250"/>
                    <a:pt x="48392" y="82250"/>
                  </a:cubicBezTo>
                  <a:cubicBezTo>
                    <a:pt x="48540" y="82250"/>
                    <a:pt x="48688" y="82249"/>
                    <a:pt x="48837" y="82247"/>
                  </a:cubicBezTo>
                  <a:cubicBezTo>
                    <a:pt x="66416" y="82040"/>
                    <a:pt x="81152" y="69758"/>
                    <a:pt x="85954" y="53010"/>
                  </a:cubicBezTo>
                  <a:cubicBezTo>
                    <a:pt x="86507" y="53145"/>
                    <a:pt x="87079" y="53225"/>
                    <a:pt x="87670" y="53225"/>
                  </a:cubicBezTo>
                  <a:cubicBezTo>
                    <a:pt x="87698" y="53225"/>
                    <a:pt x="87725" y="53225"/>
                    <a:pt x="87752" y="53224"/>
                  </a:cubicBezTo>
                  <a:cubicBezTo>
                    <a:pt x="91912" y="53175"/>
                    <a:pt x="95243" y="49603"/>
                    <a:pt x="95192" y="45245"/>
                  </a:cubicBezTo>
                  <a:cubicBezTo>
                    <a:pt x="95141" y="40917"/>
                    <a:pt x="91774" y="37442"/>
                    <a:pt x="87653" y="37442"/>
                  </a:cubicBezTo>
                  <a:cubicBezTo>
                    <a:pt x="87625" y="37442"/>
                    <a:pt x="87596" y="37442"/>
                    <a:pt x="87567" y="37442"/>
                  </a:cubicBezTo>
                  <a:cubicBezTo>
                    <a:pt x="87523" y="37442"/>
                    <a:pt x="87480" y="37449"/>
                    <a:pt x="87437" y="37450"/>
                  </a:cubicBezTo>
                  <a:cubicBezTo>
                    <a:pt x="85634" y="16416"/>
                    <a:pt x="68762" y="1"/>
                    <a:pt x="48320" y="1"/>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7"/>
            <p:cNvSpPr/>
            <p:nvPr/>
          </p:nvSpPr>
          <p:spPr>
            <a:xfrm>
              <a:off x="3001200" y="662325"/>
              <a:ext cx="253575" cy="279500"/>
            </a:xfrm>
            <a:custGeom>
              <a:avLst/>
              <a:gdLst/>
              <a:ahLst/>
              <a:cxnLst/>
              <a:rect l="l" t="t" r="r" b="b"/>
              <a:pathLst>
                <a:path w="10143" h="11180" extrusionOk="0">
                  <a:moveTo>
                    <a:pt x="5974" y="1"/>
                  </a:moveTo>
                  <a:lnTo>
                    <a:pt x="5505" y="483"/>
                  </a:lnTo>
                  <a:cubicBezTo>
                    <a:pt x="8316" y="3227"/>
                    <a:pt x="8412" y="6891"/>
                    <a:pt x="8245" y="8732"/>
                  </a:cubicBezTo>
                  <a:cubicBezTo>
                    <a:pt x="5981" y="4300"/>
                    <a:pt x="358" y="3409"/>
                    <a:pt x="101" y="3371"/>
                  </a:cubicBezTo>
                  <a:lnTo>
                    <a:pt x="1" y="4036"/>
                  </a:lnTo>
                  <a:cubicBezTo>
                    <a:pt x="65" y="4045"/>
                    <a:pt x="6405" y="5047"/>
                    <a:pt x="8081" y="10077"/>
                  </a:cubicBezTo>
                  <a:lnTo>
                    <a:pt x="8449" y="11180"/>
                  </a:lnTo>
                  <a:lnTo>
                    <a:pt x="8727" y="10052"/>
                  </a:lnTo>
                  <a:cubicBezTo>
                    <a:pt x="8787" y="9810"/>
                    <a:pt x="10143" y="4073"/>
                    <a:pt x="5974" y="1"/>
                  </a:cubicBezTo>
                  <a:close/>
                </a:path>
              </a:pathLst>
            </a:custGeom>
            <a:solidFill>
              <a:srgbClr val="B23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7"/>
            <p:cNvSpPr/>
            <p:nvPr/>
          </p:nvSpPr>
          <p:spPr>
            <a:xfrm>
              <a:off x="2644750" y="240625"/>
              <a:ext cx="2654700" cy="1679600"/>
            </a:xfrm>
            <a:custGeom>
              <a:avLst/>
              <a:gdLst/>
              <a:ahLst/>
              <a:cxnLst/>
              <a:rect l="l" t="t" r="r" b="b"/>
              <a:pathLst>
                <a:path w="106188" h="67184" extrusionOk="0">
                  <a:moveTo>
                    <a:pt x="52577" y="0"/>
                  </a:moveTo>
                  <a:cubicBezTo>
                    <a:pt x="43120" y="0"/>
                    <a:pt x="32639" y="3087"/>
                    <a:pt x="22330" y="12223"/>
                  </a:cubicBezTo>
                  <a:cubicBezTo>
                    <a:pt x="22330" y="12223"/>
                    <a:pt x="21430" y="12018"/>
                    <a:pt x="19985" y="12018"/>
                  </a:cubicBezTo>
                  <a:cubicBezTo>
                    <a:pt x="16054" y="12018"/>
                    <a:pt x="8088" y="13532"/>
                    <a:pt x="3207" y="24798"/>
                  </a:cubicBezTo>
                  <a:cubicBezTo>
                    <a:pt x="1" y="32201"/>
                    <a:pt x="63" y="39016"/>
                    <a:pt x="736" y="43598"/>
                  </a:cubicBezTo>
                  <a:cubicBezTo>
                    <a:pt x="5247" y="43801"/>
                    <a:pt x="8690" y="45620"/>
                    <a:pt x="11038" y="48307"/>
                  </a:cubicBezTo>
                  <a:cubicBezTo>
                    <a:pt x="11632" y="48402"/>
                    <a:pt x="12209" y="48518"/>
                    <a:pt x="12762" y="48666"/>
                  </a:cubicBezTo>
                  <a:cubicBezTo>
                    <a:pt x="14694" y="48313"/>
                    <a:pt x="18739" y="46240"/>
                    <a:pt x="22173" y="35718"/>
                  </a:cubicBezTo>
                  <a:cubicBezTo>
                    <a:pt x="29180" y="49818"/>
                    <a:pt x="43592" y="50477"/>
                    <a:pt x="43592" y="50477"/>
                  </a:cubicBezTo>
                  <a:cubicBezTo>
                    <a:pt x="43592" y="50477"/>
                    <a:pt x="32143" y="45347"/>
                    <a:pt x="28117" y="37477"/>
                  </a:cubicBezTo>
                  <a:cubicBezTo>
                    <a:pt x="28114" y="37474"/>
                    <a:pt x="28113" y="37472"/>
                    <a:pt x="28114" y="37472"/>
                  </a:cubicBezTo>
                  <a:lnTo>
                    <a:pt x="28114" y="37472"/>
                  </a:lnTo>
                  <a:cubicBezTo>
                    <a:pt x="28147" y="37472"/>
                    <a:pt x="40528" y="51280"/>
                    <a:pt x="58362" y="51280"/>
                  </a:cubicBezTo>
                  <a:cubicBezTo>
                    <a:pt x="63060" y="51280"/>
                    <a:pt x="68136" y="50322"/>
                    <a:pt x="73464" y="47901"/>
                  </a:cubicBezTo>
                  <a:lnTo>
                    <a:pt x="73464" y="47901"/>
                  </a:lnTo>
                  <a:cubicBezTo>
                    <a:pt x="73464" y="47901"/>
                    <a:pt x="73457" y="47901"/>
                    <a:pt x="73443" y="47901"/>
                  </a:cubicBezTo>
                  <a:cubicBezTo>
                    <a:pt x="72904" y="47901"/>
                    <a:pt x="62268" y="47803"/>
                    <a:pt x="55962" y="40134"/>
                  </a:cubicBezTo>
                  <a:lnTo>
                    <a:pt x="55962" y="40134"/>
                  </a:lnTo>
                  <a:cubicBezTo>
                    <a:pt x="55963" y="40135"/>
                    <a:pt x="65090" y="46258"/>
                    <a:pt x="78629" y="46258"/>
                  </a:cubicBezTo>
                  <a:cubicBezTo>
                    <a:pt x="78770" y="46258"/>
                    <a:pt x="78911" y="46258"/>
                    <a:pt x="79052" y="46256"/>
                  </a:cubicBezTo>
                  <a:lnTo>
                    <a:pt x="79903" y="66969"/>
                  </a:lnTo>
                  <a:cubicBezTo>
                    <a:pt x="79903" y="66969"/>
                    <a:pt x="80310" y="67183"/>
                    <a:pt x="81020" y="67183"/>
                  </a:cubicBezTo>
                  <a:cubicBezTo>
                    <a:pt x="81687" y="67183"/>
                    <a:pt x="82620" y="66994"/>
                    <a:pt x="83733" y="66260"/>
                  </a:cubicBezTo>
                  <a:cubicBezTo>
                    <a:pt x="83057" y="60392"/>
                    <a:pt x="84274" y="59488"/>
                    <a:pt x="85087" y="59488"/>
                  </a:cubicBezTo>
                  <a:cubicBezTo>
                    <a:pt x="85449" y="59488"/>
                    <a:pt x="85731" y="59667"/>
                    <a:pt x="85731" y="59667"/>
                  </a:cubicBezTo>
                  <a:cubicBezTo>
                    <a:pt x="85731" y="59667"/>
                    <a:pt x="86402" y="47372"/>
                    <a:pt x="86590" y="44407"/>
                  </a:cubicBezTo>
                  <a:cubicBezTo>
                    <a:pt x="97215" y="41723"/>
                    <a:pt x="102299" y="34214"/>
                    <a:pt x="102299" y="34214"/>
                  </a:cubicBezTo>
                  <a:lnTo>
                    <a:pt x="102299" y="34214"/>
                  </a:lnTo>
                  <a:cubicBezTo>
                    <a:pt x="100617" y="34922"/>
                    <a:pt x="99116" y="35175"/>
                    <a:pt x="97827" y="35175"/>
                  </a:cubicBezTo>
                  <a:cubicBezTo>
                    <a:pt x="94557" y="35175"/>
                    <a:pt x="92658" y="33542"/>
                    <a:pt x="92658" y="33542"/>
                  </a:cubicBezTo>
                  <a:cubicBezTo>
                    <a:pt x="106188" y="31988"/>
                    <a:pt x="104841" y="18735"/>
                    <a:pt x="104841" y="18735"/>
                  </a:cubicBezTo>
                  <a:lnTo>
                    <a:pt x="104841" y="18735"/>
                  </a:lnTo>
                  <a:cubicBezTo>
                    <a:pt x="104840" y="18735"/>
                    <a:pt x="100879" y="23522"/>
                    <a:pt x="96075" y="23522"/>
                  </a:cubicBezTo>
                  <a:cubicBezTo>
                    <a:pt x="94404" y="23522"/>
                    <a:pt x="92632" y="22943"/>
                    <a:pt x="90888" y="21383"/>
                  </a:cubicBezTo>
                  <a:lnTo>
                    <a:pt x="90888" y="21383"/>
                  </a:lnTo>
                  <a:cubicBezTo>
                    <a:pt x="91373" y="21538"/>
                    <a:pt x="91866" y="21668"/>
                    <a:pt x="92372" y="21752"/>
                  </a:cubicBezTo>
                  <a:cubicBezTo>
                    <a:pt x="92906" y="21863"/>
                    <a:pt x="93457" y="21909"/>
                    <a:pt x="94000" y="21909"/>
                  </a:cubicBezTo>
                  <a:cubicBezTo>
                    <a:pt x="94373" y="21909"/>
                    <a:pt x="94743" y="21887"/>
                    <a:pt x="95101" y="21849"/>
                  </a:cubicBezTo>
                  <a:cubicBezTo>
                    <a:pt x="95991" y="21696"/>
                    <a:pt x="96827" y="21452"/>
                    <a:pt x="97489" y="21013"/>
                  </a:cubicBezTo>
                  <a:cubicBezTo>
                    <a:pt x="97654" y="20905"/>
                    <a:pt x="97821" y="20819"/>
                    <a:pt x="97965" y="20701"/>
                  </a:cubicBezTo>
                  <a:cubicBezTo>
                    <a:pt x="98107" y="20580"/>
                    <a:pt x="98243" y="20464"/>
                    <a:pt x="98371" y="20345"/>
                  </a:cubicBezTo>
                  <a:cubicBezTo>
                    <a:pt x="98637" y="20122"/>
                    <a:pt x="98838" y="19869"/>
                    <a:pt x="99012" y="19624"/>
                  </a:cubicBezTo>
                  <a:cubicBezTo>
                    <a:pt x="99400" y="19170"/>
                    <a:pt x="99560" y="18670"/>
                    <a:pt x="99744" y="18319"/>
                  </a:cubicBezTo>
                  <a:cubicBezTo>
                    <a:pt x="99894" y="17945"/>
                    <a:pt x="99946" y="17623"/>
                    <a:pt x="100006" y="17424"/>
                  </a:cubicBezTo>
                  <a:cubicBezTo>
                    <a:pt x="100053" y="17219"/>
                    <a:pt x="100077" y="17110"/>
                    <a:pt x="100077" y="17110"/>
                  </a:cubicBezTo>
                  <a:lnTo>
                    <a:pt x="100077" y="17110"/>
                  </a:lnTo>
                  <a:cubicBezTo>
                    <a:pt x="100077" y="17110"/>
                    <a:pt x="99710" y="17408"/>
                    <a:pt x="99147" y="17877"/>
                  </a:cubicBezTo>
                  <a:cubicBezTo>
                    <a:pt x="98828" y="18074"/>
                    <a:pt x="98498" y="18360"/>
                    <a:pt x="98057" y="18546"/>
                  </a:cubicBezTo>
                  <a:cubicBezTo>
                    <a:pt x="97848" y="18653"/>
                    <a:pt x="97638" y="18772"/>
                    <a:pt x="97389" y="18831"/>
                  </a:cubicBezTo>
                  <a:cubicBezTo>
                    <a:pt x="97269" y="18868"/>
                    <a:pt x="97153" y="18911"/>
                    <a:pt x="97034" y="18952"/>
                  </a:cubicBezTo>
                  <a:cubicBezTo>
                    <a:pt x="96915" y="18991"/>
                    <a:pt x="96780" y="18996"/>
                    <a:pt x="96653" y="19021"/>
                  </a:cubicBezTo>
                  <a:cubicBezTo>
                    <a:pt x="96522" y="19036"/>
                    <a:pt x="96403" y="19076"/>
                    <a:pt x="96269" y="19085"/>
                  </a:cubicBezTo>
                  <a:lnTo>
                    <a:pt x="95863" y="19093"/>
                  </a:lnTo>
                  <a:cubicBezTo>
                    <a:pt x="95816" y="19099"/>
                    <a:pt x="95768" y="19101"/>
                    <a:pt x="95718" y="19101"/>
                  </a:cubicBezTo>
                  <a:cubicBezTo>
                    <a:pt x="95495" y="19101"/>
                    <a:pt x="95252" y="19050"/>
                    <a:pt x="95026" y="19044"/>
                  </a:cubicBezTo>
                  <a:cubicBezTo>
                    <a:pt x="94442" y="18937"/>
                    <a:pt x="93837" y="18807"/>
                    <a:pt x="93195" y="18551"/>
                  </a:cubicBezTo>
                  <a:cubicBezTo>
                    <a:pt x="92557" y="18332"/>
                    <a:pt x="91901" y="17996"/>
                    <a:pt x="91227" y="17672"/>
                  </a:cubicBezTo>
                  <a:cubicBezTo>
                    <a:pt x="90563" y="17303"/>
                    <a:pt x="89875" y="16942"/>
                    <a:pt x="89205" y="16509"/>
                  </a:cubicBezTo>
                  <a:cubicBezTo>
                    <a:pt x="88520" y="16111"/>
                    <a:pt x="87855" y="15651"/>
                    <a:pt x="87184" y="15219"/>
                  </a:cubicBezTo>
                  <a:lnTo>
                    <a:pt x="85219" y="13891"/>
                  </a:lnTo>
                  <a:cubicBezTo>
                    <a:pt x="84352" y="13294"/>
                    <a:pt x="83520" y="12721"/>
                    <a:pt x="82737" y="12192"/>
                  </a:cubicBezTo>
                  <a:lnTo>
                    <a:pt x="82737" y="12192"/>
                  </a:lnTo>
                  <a:cubicBezTo>
                    <a:pt x="84469" y="12625"/>
                    <a:pt x="86109" y="13040"/>
                    <a:pt x="87554" y="13412"/>
                  </a:cubicBezTo>
                  <a:cubicBezTo>
                    <a:pt x="87554" y="13412"/>
                    <a:pt x="72289" y="0"/>
                    <a:pt x="525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7"/>
            <p:cNvSpPr/>
            <p:nvPr/>
          </p:nvSpPr>
          <p:spPr>
            <a:xfrm>
              <a:off x="2581700" y="238100"/>
              <a:ext cx="1744300" cy="1715825"/>
            </a:xfrm>
            <a:custGeom>
              <a:avLst/>
              <a:gdLst/>
              <a:ahLst/>
              <a:cxnLst/>
              <a:rect l="l" t="t" r="r" b="b"/>
              <a:pathLst>
                <a:path w="69772" h="68633" extrusionOk="0">
                  <a:moveTo>
                    <a:pt x="54750" y="1"/>
                  </a:moveTo>
                  <a:cubicBezTo>
                    <a:pt x="45285" y="1"/>
                    <a:pt x="34777" y="3021"/>
                    <a:pt x="24852" y="12323"/>
                  </a:cubicBezTo>
                  <a:cubicBezTo>
                    <a:pt x="24852" y="12323"/>
                    <a:pt x="23952" y="12118"/>
                    <a:pt x="22507" y="12118"/>
                  </a:cubicBezTo>
                  <a:cubicBezTo>
                    <a:pt x="18576" y="12118"/>
                    <a:pt x="10611" y="13632"/>
                    <a:pt x="5730" y="24898"/>
                  </a:cubicBezTo>
                  <a:cubicBezTo>
                    <a:pt x="1" y="38121"/>
                    <a:pt x="4695" y="49540"/>
                    <a:pt x="4695" y="49540"/>
                  </a:cubicBezTo>
                  <a:cubicBezTo>
                    <a:pt x="4695" y="49540"/>
                    <a:pt x="7130" y="51484"/>
                    <a:pt x="6362" y="60293"/>
                  </a:cubicBezTo>
                  <a:cubicBezTo>
                    <a:pt x="6464" y="60278"/>
                    <a:pt x="6562" y="60271"/>
                    <a:pt x="6658" y="60271"/>
                  </a:cubicBezTo>
                  <a:cubicBezTo>
                    <a:pt x="9902" y="60271"/>
                    <a:pt x="9902" y="68633"/>
                    <a:pt x="9902" y="68633"/>
                  </a:cubicBezTo>
                  <a:lnTo>
                    <a:pt x="13174" y="68633"/>
                  </a:lnTo>
                  <a:lnTo>
                    <a:pt x="14142" y="48797"/>
                  </a:lnTo>
                  <a:cubicBezTo>
                    <a:pt x="14142" y="48797"/>
                    <a:pt x="14302" y="48837"/>
                    <a:pt x="14592" y="48837"/>
                  </a:cubicBezTo>
                  <a:cubicBezTo>
                    <a:pt x="16049" y="48837"/>
                    <a:pt x="20772" y="47841"/>
                    <a:pt x="24695" y="35819"/>
                  </a:cubicBezTo>
                  <a:cubicBezTo>
                    <a:pt x="27406" y="41274"/>
                    <a:pt x="31224" y="44711"/>
                    <a:pt x="34888" y="46883"/>
                  </a:cubicBezTo>
                  <a:cubicBezTo>
                    <a:pt x="34597" y="45239"/>
                    <a:pt x="34111" y="44157"/>
                    <a:pt x="34042" y="42442"/>
                  </a:cubicBezTo>
                  <a:cubicBezTo>
                    <a:pt x="32511" y="41013"/>
                    <a:pt x="31485" y="38952"/>
                    <a:pt x="30639" y="37578"/>
                  </a:cubicBezTo>
                  <a:cubicBezTo>
                    <a:pt x="30635" y="37573"/>
                    <a:pt x="30634" y="37570"/>
                    <a:pt x="30635" y="37570"/>
                  </a:cubicBezTo>
                  <a:lnTo>
                    <a:pt x="30635" y="37570"/>
                  </a:lnTo>
                  <a:cubicBezTo>
                    <a:pt x="30668" y="37570"/>
                    <a:pt x="32052" y="38846"/>
                    <a:pt x="34321" y="40639"/>
                  </a:cubicBezTo>
                  <a:cubicBezTo>
                    <a:pt x="34173" y="20994"/>
                    <a:pt x="49981" y="3423"/>
                    <a:pt x="69771" y="2389"/>
                  </a:cubicBezTo>
                  <a:cubicBezTo>
                    <a:pt x="65319" y="1005"/>
                    <a:pt x="60208" y="1"/>
                    <a:pt x="54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7"/>
            <p:cNvSpPr/>
            <p:nvPr/>
          </p:nvSpPr>
          <p:spPr>
            <a:xfrm>
              <a:off x="3379250" y="2973675"/>
              <a:ext cx="421200" cy="529925"/>
            </a:xfrm>
            <a:custGeom>
              <a:avLst/>
              <a:gdLst/>
              <a:ahLst/>
              <a:cxnLst/>
              <a:rect l="l" t="t" r="r" b="b"/>
              <a:pathLst>
                <a:path w="16848" h="21197" extrusionOk="0">
                  <a:moveTo>
                    <a:pt x="7779" y="0"/>
                  </a:moveTo>
                  <a:lnTo>
                    <a:pt x="0" y="2291"/>
                  </a:lnTo>
                  <a:cubicBezTo>
                    <a:pt x="10" y="12035"/>
                    <a:pt x="6292" y="21196"/>
                    <a:pt x="6292" y="21196"/>
                  </a:cubicBezTo>
                  <a:lnTo>
                    <a:pt x="16847" y="10456"/>
                  </a:lnTo>
                  <a:cubicBezTo>
                    <a:pt x="6055" y="7355"/>
                    <a:pt x="7779" y="0"/>
                    <a:pt x="7779" y="0"/>
                  </a:cubicBezTo>
                  <a:close/>
                </a:path>
              </a:pathLst>
            </a:custGeom>
            <a:solidFill>
              <a:srgbClr val="60A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7"/>
            <p:cNvSpPr/>
            <p:nvPr/>
          </p:nvSpPr>
          <p:spPr>
            <a:xfrm>
              <a:off x="3769775" y="2973675"/>
              <a:ext cx="421200" cy="529925"/>
            </a:xfrm>
            <a:custGeom>
              <a:avLst/>
              <a:gdLst/>
              <a:ahLst/>
              <a:cxnLst/>
              <a:rect l="l" t="t" r="r" b="b"/>
              <a:pathLst>
                <a:path w="16848" h="21197" extrusionOk="0">
                  <a:moveTo>
                    <a:pt x="9069" y="0"/>
                  </a:moveTo>
                  <a:cubicBezTo>
                    <a:pt x="9069" y="0"/>
                    <a:pt x="10793" y="7355"/>
                    <a:pt x="1" y="10456"/>
                  </a:cubicBezTo>
                  <a:lnTo>
                    <a:pt x="10556" y="21196"/>
                  </a:lnTo>
                  <a:cubicBezTo>
                    <a:pt x="10556" y="21196"/>
                    <a:pt x="16836" y="12035"/>
                    <a:pt x="16847" y="2291"/>
                  </a:cubicBezTo>
                  <a:lnTo>
                    <a:pt x="9069" y="0"/>
                  </a:lnTo>
                  <a:close/>
                </a:path>
              </a:pathLst>
            </a:custGeom>
            <a:solidFill>
              <a:srgbClr val="60A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7"/>
            <p:cNvSpPr/>
            <p:nvPr/>
          </p:nvSpPr>
          <p:spPr>
            <a:xfrm>
              <a:off x="1989875" y="4927000"/>
              <a:ext cx="295200" cy="84500"/>
            </a:xfrm>
            <a:custGeom>
              <a:avLst/>
              <a:gdLst/>
              <a:ahLst/>
              <a:cxnLst/>
              <a:rect l="l" t="t" r="r" b="b"/>
              <a:pathLst>
                <a:path w="11808" h="3380" extrusionOk="0">
                  <a:moveTo>
                    <a:pt x="1587" y="0"/>
                  </a:moveTo>
                  <a:cubicBezTo>
                    <a:pt x="1276" y="0"/>
                    <a:pt x="1047" y="46"/>
                    <a:pt x="930" y="163"/>
                  </a:cubicBezTo>
                  <a:cubicBezTo>
                    <a:pt x="327" y="765"/>
                    <a:pt x="0" y="2504"/>
                    <a:pt x="1965" y="2685"/>
                  </a:cubicBezTo>
                  <a:cubicBezTo>
                    <a:pt x="3293" y="2807"/>
                    <a:pt x="7093" y="3379"/>
                    <a:pt x="9508" y="3379"/>
                  </a:cubicBezTo>
                  <a:cubicBezTo>
                    <a:pt x="10665" y="3379"/>
                    <a:pt x="11504" y="3248"/>
                    <a:pt x="11602" y="2873"/>
                  </a:cubicBezTo>
                  <a:cubicBezTo>
                    <a:pt x="11807" y="2084"/>
                    <a:pt x="11732" y="1959"/>
                    <a:pt x="11664" y="1959"/>
                  </a:cubicBezTo>
                  <a:cubicBezTo>
                    <a:pt x="11632" y="1959"/>
                    <a:pt x="11602" y="1986"/>
                    <a:pt x="11602" y="1986"/>
                  </a:cubicBezTo>
                  <a:cubicBezTo>
                    <a:pt x="11602" y="1986"/>
                    <a:pt x="10267" y="412"/>
                    <a:pt x="8179" y="412"/>
                  </a:cubicBezTo>
                  <a:cubicBezTo>
                    <a:pt x="7967" y="412"/>
                    <a:pt x="7747" y="429"/>
                    <a:pt x="7521" y="464"/>
                  </a:cubicBezTo>
                  <a:cubicBezTo>
                    <a:pt x="7190" y="517"/>
                    <a:pt x="6839" y="538"/>
                    <a:pt x="6480" y="538"/>
                  </a:cubicBezTo>
                  <a:cubicBezTo>
                    <a:pt x="4686" y="538"/>
                    <a:pt x="2654" y="0"/>
                    <a:pt x="1587"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7"/>
            <p:cNvSpPr/>
            <p:nvPr/>
          </p:nvSpPr>
          <p:spPr>
            <a:xfrm>
              <a:off x="5393800" y="4927000"/>
              <a:ext cx="295200" cy="84500"/>
            </a:xfrm>
            <a:custGeom>
              <a:avLst/>
              <a:gdLst/>
              <a:ahLst/>
              <a:cxnLst/>
              <a:rect l="l" t="t" r="r" b="b"/>
              <a:pathLst>
                <a:path w="11808" h="3380" extrusionOk="0">
                  <a:moveTo>
                    <a:pt x="10221" y="0"/>
                  </a:moveTo>
                  <a:cubicBezTo>
                    <a:pt x="9154" y="0"/>
                    <a:pt x="7121" y="538"/>
                    <a:pt x="5328" y="538"/>
                  </a:cubicBezTo>
                  <a:cubicBezTo>
                    <a:pt x="4968" y="538"/>
                    <a:pt x="4618" y="517"/>
                    <a:pt x="4287" y="464"/>
                  </a:cubicBezTo>
                  <a:cubicBezTo>
                    <a:pt x="4060" y="429"/>
                    <a:pt x="3841" y="412"/>
                    <a:pt x="3629" y="412"/>
                  </a:cubicBezTo>
                  <a:cubicBezTo>
                    <a:pt x="1542" y="412"/>
                    <a:pt x="206" y="1986"/>
                    <a:pt x="206" y="1986"/>
                  </a:cubicBezTo>
                  <a:cubicBezTo>
                    <a:pt x="206" y="1986"/>
                    <a:pt x="176" y="1959"/>
                    <a:pt x="144" y="1959"/>
                  </a:cubicBezTo>
                  <a:cubicBezTo>
                    <a:pt x="75" y="1959"/>
                    <a:pt x="0" y="2084"/>
                    <a:pt x="206" y="2873"/>
                  </a:cubicBezTo>
                  <a:cubicBezTo>
                    <a:pt x="304" y="3248"/>
                    <a:pt x="1143" y="3379"/>
                    <a:pt x="2300" y="3379"/>
                  </a:cubicBezTo>
                  <a:cubicBezTo>
                    <a:pt x="4715" y="3379"/>
                    <a:pt x="8514" y="2807"/>
                    <a:pt x="9843" y="2685"/>
                  </a:cubicBezTo>
                  <a:cubicBezTo>
                    <a:pt x="11807" y="2504"/>
                    <a:pt x="11480" y="766"/>
                    <a:pt x="10878" y="163"/>
                  </a:cubicBezTo>
                  <a:cubicBezTo>
                    <a:pt x="10760" y="46"/>
                    <a:pt x="10531" y="0"/>
                    <a:pt x="10221"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7"/>
            <p:cNvSpPr/>
            <p:nvPr/>
          </p:nvSpPr>
          <p:spPr>
            <a:xfrm>
              <a:off x="4914900" y="4625275"/>
              <a:ext cx="437450" cy="384825"/>
            </a:xfrm>
            <a:custGeom>
              <a:avLst/>
              <a:gdLst/>
              <a:ahLst/>
              <a:cxnLst/>
              <a:rect l="l" t="t" r="r" b="b"/>
              <a:pathLst>
                <a:path w="17498" h="15393" extrusionOk="0">
                  <a:moveTo>
                    <a:pt x="0" y="0"/>
                  </a:moveTo>
                  <a:lnTo>
                    <a:pt x="2500" y="15392"/>
                  </a:lnTo>
                  <a:lnTo>
                    <a:pt x="14997" y="15392"/>
                  </a:lnTo>
                  <a:lnTo>
                    <a:pt x="174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7"/>
            <p:cNvSpPr/>
            <p:nvPr/>
          </p:nvSpPr>
          <p:spPr>
            <a:xfrm>
              <a:off x="4867200" y="4575925"/>
              <a:ext cx="532825" cy="98675"/>
            </a:xfrm>
            <a:custGeom>
              <a:avLst/>
              <a:gdLst/>
              <a:ahLst/>
              <a:cxnLst/>
              <a:rect l="l" t="t" r="r" b="b"/>
              <a:pathLst>
                <a:path w="21313" h="3947" extrusionOk="0">
                  <a:moveTo>
                    <a:pt x="19341" y="1"/>
                  </a:moveTo>
                  <a:cubicBezTo>
                    <a:pt x="19340" y="1"/>
                    <a:pt x="19339" y="1"/>
                    <a:pt x="19339" y="1"/>
                  </a:cubicBezTo>
                  <a:lnTo>
                    <a:pt x="1973" y="1"/>
                  </a:lnTo>
                  <a:cubicBezTo>
                    <a:pt x="883" y="1"/>
                    <a:pt x="0" y="884"/>
                    <a:pt x="0" y="1974"/>
                  </a:cubicBezTo>
                  <a:cubicBezTo>
                    <a:pt x="0" y="3064"/>
                    <a:pt x="883" y="3947"/>
                    <a:pt x="1973" y="3947"/>
                  </a:cubicBezTo>
                  <a:lnTo>
                    <a:pt x="19339" y="3947"/>
                  </a:lnTo>
                  <a:cubicBezTo>
                    <a:pt x="20429" y="3947"/>
                    <a:pt x="21312" y="3064"/>
                    <a:pt x="21312" y="1974"/>
                  </a:cubicBezTo>
                  <a:cubicBezTo>
                    <a:pt x="21312" y="885"/>
                    <a:pt x="20430" y="1"/>
                    <a:pt x="19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7"/>
            <p:cNvSpPr/>
            <p:nvPr/>
          </p:nvSpPr>
          <p:spPr>
            <a:xfrm>
              <a:off x="4225225" y="4413350"/>
              <a:ext cx="560550" cy="268700"/>
            </a:xfrm>
            <a:custGeom>
              <a:avLst/>
              <a:gdLst/>
              <a:ahLst/>
              <a:cxnLst/>
              <a:rect l="l" t="t" r="r" b="b"/>
              <a:pathLst>
                <a:path w="22422" h="10748" extrusionOk="0">
                  <a:moveTo>
                    <a:pt x="10956" y="1"/>
                  </a:moveTo>
                  <a:cubicBezTo>
                    <a:pt x="8108" y="1"/>
                    <a:pt x="5386" y="524"/>
                    <a:pt x="3352" y="1464"/>
                  </a:cubicBezTo>
                  <a:cubicBezTo>
                    <a:pt x="1239" y="2442"/>
                    <a:pt x="41" y="3791"/>
                    <a:pt x="21" y="5216"/>
                  </a:cubicBezTo>
                  <a:cubicBezTo>
                    <a:pt x="0" y="6640"/>
                    <a:pt x="1160" y="8023"/>
                    <a:pt x="3244" y="9060"/>
                  </a:cubicBezTo>
                  <a:cubicBezTo>
                    <a:pt x="5329" y="10097"/>
                    <a:pt x="8167" y="10703"/>
                    <a:pt x="11135" y="10746"/>
                  </a:cubicBezTo>
                  <a:cubicBezTo>
                    <a:pt x="11245" y="10747"/>
                    <a:pt x="11355" y="10748"/>
                    <a:pt x="11465" y="10748"/>
                  </a:cubicBezTo>
                  <a:cubicBezTo>
                    <a:pt x="14313" y="10748"/>
                    <a:pt x="17035" y="10225"/>
                    <a:pt x="19070" y="9284"/>
                  </a:cubicBezTo>
                  <a:cubicBezTo>
                    <a:pt x="21183" y="8307"/>
                    <a:pt x="22380" y="6957"/>
                    <a:pt x="22401" y="5532"/>
                  </a:cubicBezTo>
                  <a:cubicBezTo>
                    <a:pt x="22421" y="4108"/>
                    <a:pt x="21261" y="2725"/>
                    <a:pt x="19177" y="1688"/>
                  </a:cubicBezTo>
                  <a:cubicBezTo>
                    <a:pt x="17093" y="651"/>
                    <a:pt x="14255" y="45"/>
                    <a:pt x="11287" y="3"/>
                  </a:cubicBezTo>
                  <a:cubicBezTo>
                    <a:pt x="11176" y="1"/>
                    <a:pt x="11066" y="1"/>
                    <a:pt x="10956" y="1"/>
                  </a:cubicBezTo>
                  <a:close/>
                </a:path>
              </a:pathLst>
            </a:custGeom>
            <a:solidFill>
              <a:srgbClr val="770C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7"/>
            <p:cNvSpPr/>
            <p:nvPr/>
          </p:nvSpPr>
          <p:spPr>
            <a:xfrm>
              <a:off x="4213175" y="4274500"/>
              <a:ext cx="97775" cy="37975"/>
            </a:xfrm>
            <a:custGeom>
              <a:avLst/>
              <a:gdLst/>
              <a:ahLst/>
              <a:cxnLst/>
              <a:rect l="l" t="t" r="r" b="b"/>
              <a:pathLst>
                <a:path w="3911" h="1519" extrusionOk="0">
                  <a:moveTo>
                    <a:pt x="2616" y="0"/>
                  </a:moveTo>
                  <a:lnTo>
                    <a:pt x="0" y="212"/>
                  </a:lnTo>
                  <a:lnTo>
                    <a:pt x="1433" y="1518"/>
                  </a:lnTo>
                  <a:lnTo>
                    <a:pt x="3910" y="1316"/>
                  </a:lnTo>
                  <a:lnTo>
                    <a:pt x="2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7"/>
            <p:cNvSpPr/>
            <p:nvPr/>
          </p:nvSpPr>
          <p:spPr>
            <a:xfrm>
              <a:off x="4358925" y="4119725"/>
              <a:ext cx="90725" cy="39350"/>
            </a:xfrm>
            <a:custGeom>
              <a:avLst/>
              <a:gdLst/>
              <a:ahLst/>
              <a:cxnLst/>
              <a:rect l="l" t="t" r="r" b="b"/>
              <a:pathLst>
                <a:path w="3629" h="1574" extrusionOk="0">
                  <a:moveTo>
                    <a:pt x="1" y="0"/>
                  </a:moveTo>
                  <a:lnTo>
                    <a:pt x="1141" y="1466"/>
                  </a:lnTo>
                  <a:lnTo>
                    <a:pt x="3628" y="1574"/>
                  </a:lnTo>
                  <a:lnTo>
                    <a:pt x="2626" y="1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7"/>
            <p:cNvSpPr/>
            <p:nvPr/>
          </p:nvSpPr>
          <p:spPr>
            <a:xfrm>
              <a:off x="4482550" y="4205300"/>
              <a:ext cx="90725" cy="39350"/>
            </a:xfrm>
            <a:custGeom>
              <a:avLst/>
              <a:gdLst/>
              <a:ahLst/>
              <a:cxnLst/>
              <a:rect l="l" t="t" r="r" b="b"/>
              <a:pathLst>
                <a:path w="3629" h="1574" extrusionOk="0">
                  <a:moveTo>
                    <a:pt x="1" y="0"/>
                  </a:moveTo>
                  <a:lnTo>
                    <a:pt x="1141" y="1466"/>
                  </a:lnTo>
                  <a:lnTo>
                    <a:pt x="3629" y="1574"/>
                  </a:lnTo>
                  <a:lnTo>
                    <a:pt x="2627" y="11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7"/>
            <p:cNvSpPr/>
            <p:nvPr/>
          </p:nvSpPr>
          <p:spPr>
            <a:xfrm>
              <a:off x="4607375" y="4173325"/>
              <a:ext cx="86100" cy="45100"/>
            </a:xfrm>
            <a:custGeom>
              <a:avLst/>
              <a:gdLst/>
              <a:ahLst/>
              <a:cxnLst/>
              <a:rect l="l" t="t" r="r" b="b"/>
              <a:pathLst>
                <a:path w="3444" h="1804" extrusionOk="0">
                  <a:moveTo>
                    <a:pt x="1" y="0"/>
                  </a:moveTo>
                  <a:lnTo>
                    <a:pt x="976" y="1535"/>
                  </a:lnTo>
                  <a:lnTo>
                    <a:pt x="3443" y="1803"/>
                  </a:lnTo>
                  <a:lnTo>
                    <a:pt x="2605" y="283"/>
                  </a:lnTo>
                  <a:lnTo>
                    <a:pt x="1" y="0"/>
                  </a:lnTo>
                  <a:close/>
                </a:path>
              </a:pathLst>
            </a:custGeom>
            <a:solidFill>
              <a:srgbClr val="FFE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7"/>
            <p:cNvSpPr/>
            <p:nvPr/>
          </p:nvSpPr>
          <p:spPr>
            <a:xfrm>
              <a:off x="4713575" y="4237275"/>
              <a:ext cx="86150" cy="49875"/>
            </a:xfrm>
            <a:custGeom>
              <a:avLst/>
              <a:gdLst/>
              <a:ahLst/>
              <a:cxnLst/>
              <a:rect l="l" t="t" r="r" b="b"/>
              <a:pathLst>
                <a:path w="3446" h="1995" extrusionOk="0">
                  <a:moveTo>
                    <a:pt x="1" y="1"/>
                  </a:moveTo>
                  <a:lnTo>
                    <a:pt x="987" y="1594"/>
                  </a:lnTo>
                  <a:lnTo>
                    <a:pt x="3446" y="1994"/>
                  </a:lnTo>
                  <a:lnTo>
                    <a:pt x="2596" y="42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7"/>
            <p:cNvSpPr/>
            <p:nvPr/>
          </p:nvSpPr>
          <p:spPr>
            <a:xfrm>
              <a:off x="4589100" y="4176500"/>
              <a:ext cx="95225" cy="36425"/>
            </a:xfrm>
            <a:custGeom>
              <a:avLst/>
              <a:gdLst/>
              <a:ahLst/>
              <a:cxnLst/>
              <a:rect l="l" t="t" r="r" b="b"/>
              <a:pathLst>
                <a:path w="3809" h="1457" extrusionOk="0">
                  <a:moveTo>
                    <a:pt x="2628" y="1"/>
                  </a:moveTo>
                  <a:lnTo>
                    <a:pt x="0" y="83"/>
                  </a:lnTo>
                  <a:lnTo>
                    <a:pt x="1320" y="1457"/>
                  </a:lnTo>
                  <a:lnTo>
                    <a:pt x="3809" y="1379"/>
                  </a:lnTo>
                  <a:lnTo>
                    <a:pt x="2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7"/>
            <p:cNvSpPr/>
            <p:nvPr/>
          </p:nvSpPr>
          <p:spPr>
            <a:xfrm>
              <a:off x="2427125" y="3805975"/>
              <a:ext cx="673950" cy="1236650"/>
            </a:xfrm>
            <a:custGeom>
              <a:avLst/>
              <a:gdLst/>
              <a:ahLst/>
              <a:cxnLst/>
              <a:rect l="l" t="t" r="r" b="b"/>
              <a:pathLst>
                <a:path w="26958" h="49466" extrusionOk="0">
                  <a:moveTo>
                    <a:pt x="26957" y="1"/>
                  </a:moveTo>
                  <a:lnTo>
                    <a:pt x="1" y="234"/>
                  </a:lnTo>
                  <a:lnTo>
                    <a:pt x="4375" y="48284"/>
                  </a:lnTo>
                  <a:cubicBezTo>
                    <a:pt x="4382" y="49084"/>
                    <a:pt x="8733" y="49466"/>
                    <a:pt x="13296" y="49466"/>
                  </a:cubicBezTo>
                  <a:cubicBezTo>
                    <a:pt x="18335" y="49466"/>
                    <a:pt x="23633" y="49000"/>
                    <a:pt x="23625" y="48117"/>
                  </a:cubicBezTo>
                  <a:lnTo>
                    <a:pt x="269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7"/>
            <p:cNvSpPr/>
            <p:nvPr/>
          </p:nvSpPr>
          <p:spPr>
            <a:xfrm>
              <a:off x="1546525" y="5010325"/>
              <a:ext cx="4526775" cy="149250"/>
            </a:xfrm>
            <a:custGeom>
              <a:avLst/>
              <a:gdLst/>
              <a:ahLst/>
              <a:cxnLst/>
              <a:rect l="l" t="t" r="r" b="b"/>
              <a:pathLst>
                <a:path w="181071" h="5970" extrusionOk="0">
                  <a:moveTo>
                    <a:pt x="0" y="0"/>
                  </a:moveTo>
                  <a:cubicBezTo>
                    <a:pt x="0" y="3297"/>
                    <a:pt x="3096" y="5969"/>
                    <a:pt x="4367" y="5969"/>
                  </a:cubicBezTo>
                  <a:lnTo>
                    <a:pt x="176014" y="5969"/>
                  </a:lnTo>
                  <a:cubicBezTo>
                    <a:pt x="177286" y="5969"/>
                    <a:pt x="181070" y="3297"/>
                    <a:pt x="1810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7"/>
            <p:cNvSpPr/>
            <p:nvPr/>
          </p:nvSpPr>
          <p:spPr>
            <a:xfrm>
              <a:off x="1847300" y="4978975"/>
              <a:ext cx="393900" cy="294200"/>
            </a:xfrm>
            <a:custGeom>
              <a:avLst/>
              <a:gdLst/>
              <a:ahLst/>
              <a:cxnLst/>
              <a:rect l="l" t="t" r="r" b="b"/>
              <a:pathLst>
                <a:path w="15756" h="11768" extrusionOk="0">
                  <a:moveTo>
                    <a:pt x="4843" y="0"/>
                  </a:moveTo>
                  <a:cubicBezTo>
                    <a:pt x="4050" y="0"/>
                    <a:pt x="3118" y="547"/>
                    <a:pt x="2264" y="2063"/>
                  </a:cubicBezTo>
                  <a:cubicBezTo>
                    <a:pt x="0" y="6080"/>
                    <a:pt x="4778" y="9617"/>
                    <a:pt x="6263" y="10609"/>
                  </a:cubicBezTo>
                  <a:cubicBezTo>
                    <a:pt x="7568" y="11549"/>
                    <a:pt x="9397" y="11768"/>
                    <a:pt x="10820" y="11768"/>
                  </a:cubicBezTo>
                  <a:cubicBezTo>
                    <a:pt x="12064" y="11768"/>
                    <a:pt x="12998" y="11600"/>
                    <a:pt x="12998" y="11600"/>
                  </a:cubicBezTo>
                  <a:cubicBezTo>
                    <a:pt x="15755" y="10864"/>
                    <a:pt x="15348" y="10766"/>
                    <a:pt x="15755" y="10471"/>
                  </a:cubicBezTo>
                  <a:cubicBezTo>
                    <a:pt x="15020" y="9351"/>
                    <a:pt x="6370" y="7137"/>
                    <a:pt x="5793" y="6307"/>
                  </a:cubicBezTo>
                  <a:cubicBezTo>
                    <a:pt x="4718" y="4763"/>
                    <a:pt x="6080" y="3241"/>
                    <a:pt x="6080" y="3241"/>
                  </a:cubicBezTo>
                  <a:cubicBezTo>
                    <a:pt x="7512" y="2304"/>
                    <a:pt x="6471" y="0"/>
                    <a:pt x="4843"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7"/>
            <p:cNvSpPr/>
            <p:nvPr/>
          </p:nvSpPr>
          <p:spPr>
            <a:xfrm>
              <a:off x="1928825" y="4976650"/>
              <a:ext cx="208425" cy="264100"/>
            </a:xfrm>
            <a:custGeom>
              <a:avLst/>
              <a:gdLst/>
              <a:ahLst/>
              <a:cxnLst/>
              <a:rect l="l" t="t" r="r" b="b"/>
              <a:pathLst>
                <a:path w="8337" h="10564" extrusionOk="0">
                  <a:moveTo>
                    <a:pt x="5321" y="0"/>
                  </a:moveTo>
                  <a:cubicBezTo>
                    <a:pt x="4437" y="0"/>
                    <a:pt x="3361" y="541"/>
                    <a:pt x="2257" y="2021"/>
                  </a:cubicBezTo>
                  <a:cubicBezTo>
                    <a:pt x="0" y="5047"/>
                    <a:pt x="2411" y="8449"/>
                    <a:pt x="4519" y="10564"/>
                  </a:cubicBezTo>
                  <a:cubicBezTo>
                    <a:pt x="5319" y="9835"/>
                    <a:pt x="6215" y="9227"/>
                    <a:pt x="7181" y="8771"/>
                  </a:cubicBezTo>
                  <a:cubicBezTo>
                    <a:pt x="6610" y="8092"/>
                    <a:pt x="6066" y="7456"/>
                    <a:pt x="5795" y="6993"/>
                  </a:cubicBezTo>
                  <a:cubicBezTo>
                    <a:pt x="4750" y="5204"/>
                    <a:pt x="6513" y="3667"/>
                    <a:pt x="6513" y="3667"/>
                  </a:cubicBezTo>
                  <a:cubicBezTo>
                    <a:pt x="8337" y="2750"/>
                    <a:pt x="7316" y="0"/>
                    <a:pt x="5321"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7"/>
            <p:cNvSpPr/>
            <p:nvPr/>
          </p:nvSpPr>
          <p:spPr>
            <a:xfrm>
              <a:off x="2022075" y="4978325"/>
              <a:ext cx="174525" cy="223100"/>
            </a:xfrm>
            <a:custGeom>
              <a:avLst/>
              <a:gdLst/>
              <a:ahLst/>
              <a:cxnLst/>
              <a:rect l="l" t="t" r="r" b="b"/>
              <a:pathLst>
                <a:path w="6981" h="8924" extrusionOk="0">
                  <a:moveTo>
                    <a:pt x="4403" y="0"/>
                  </a:moveTo>
                  <a:cubicBezTo>
                    <a:pt x="3638" y="0"/>
                    <a:pt x="2703" y="495"/>
                    <a:pt x="1741" y="1853"/>
                  </a:cubicBezTo>
                  <a:cubicBezTo>
                    <a:pt x="1" y="4305"/>
                    <a:pt x="1434" y="7008"/>
                    <a:pt x="3043" y="8924"/>
                  </a:cubicBezTo>
                  <a:cubicBezTo>
                    <a:pt x="3947" y="8445"/>
                    <a:pt x="4920" y="8108"/>
                    <a:pt x="5928" y="7926"/>
                  </a:cubicBezTo>
                  <a:cubicBezTo>
                    <a:pt x="5449" y="7328"/>
                    <a:pt x="4998" y="6768"/>
                    <a:pt x="4772" y="6358"/>
                  </a:cubicBezTo>
                  <a:cubicBezTo>
                    <a:pt x="3878" y="4737"/>
                    <a:pt x="5406" y="3330"/>
                    <a:pt x="5406" y="3330"/>
                  </a:cubicBezTo>
                  <a:cubicBezTo>
                    <a:pt x="6981" y="2489"/>
                    <a:pt x="6117" y="0"/>
                    <a:pt x="4403"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7"/>
            <p:cNvSpPr/>
            <p:nvPr/>
          </p:nvSpPr>
          <p:spPr>
            <a:xfrm>
              <a:off x="5437675" y="4978975"/>
              <a:ext cx="393900" cy="294200"/>
            </a:xfrm>
            <a:custGeom>
              <a:avLst/>
              <a:gdLst/>
              <a:ahLst/>
              <a:cxnLst/>
              <a:rect l="l" t="t" r="r" b="b"/>
              <a:pathLst>
                <a:path w="15756" h="11768" extrusionOk="0">
                  <a:moveTo>
                    <a:pt x="10912" y="0"/>
                  </a:moveTo>
                  <a:cubicBezTo>
                    <a:pt x="9284" y="0"/>
                    <a:pt x="8244" y="2304"/>
                    <a:pt x="9676" y="3241"/>
                  </a:cubicBezTo>
                  <a:cubicBezTo>
                    <a:pt x="9676" y="3241"/>
                    <a:pt x="11036" y="4763"/>
                    <a:pt x="9963" y="6307"/>
                  </a:cubicBezTo>
                  <a:cubicBezTo>
                    <a:pt x="9385" y="7137"/>
                    <a:pt x="736" y="9351"/>
                    <a:pt x="0" y="10471"/>
                  </a:cubicBezTo>
                  <a:cubicBezTo>
                    <a:pt x="408" y="10766"/>
                    <a:pt x="0" y="10864"/>
                    <a:pt x="2758" y="11600"/>
                  </a:cubicBezTo>
                  <a:cubicBezTo>
                    <a:pt x="2758" y="11600"/>
                    <a:pt x="3691" y="11768"/>
                    <a:pt x="4936" y="11768"/>
                  </a:cubicBezTo>
                  <a:cubicBezTo>
                    <a:pt x="6358" y="11768"/>
                    <a:pt x="8187" y="11549"/>
                    <a:pt x="9493" y="10609"/>
                  </a:cubicBezTo>
                  <a:cubicBezTo>
                    <a:pt x="10976" y="9617"/>
                    <a:pt x="15755" y="6080"/>
                    <a:pt x="13492" y="2063"/>
                  </a:cubicBezTo>
                  <a:cubicBezTo>
                    <a:pt x="12638" y="547"/>
                    <a:pt x="11705" y="0"/>
                    <a:pt x="10912"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7"/>
            <p:cNvSpPr/>
            <p:nvPr/>
          </p:nvSpPr>
          <p:spPr>
            <a:xfrm>
              <a:off x="5541625" y="4976650"/>
              <a:ext cx="208400" cy="264100"/>
            </a:xfrm>
            <a:custGeom>
              <a:avLst/>
              <a:gdLst/>
              <a:ahLst/>
              <a:cxnLst/>
              <a:rect l="l" t="t" r="r" b="b"/>
              <a:pathLst>
                <a:path w="8336" h="10564" extrusionOk="0">
                  <a:moveTo>
                    <a:pt x="3015" y="0"/>
                  </a:moveTo>
                  <a:cubicBezTo>
                    <a:pt x="1021" y="0"/>
                    <a:pt x="0" y="2750"/>
                    <a:pt x="1823" y="3667"/>
                  </a:cubicBezTo>
                  <a:cubicBezTo>
                    <a:pt x="1823" y="3667"/>
                    <a:pt x="3586" y="5204"/>
                    <a:pt x="2541" y="6993"/>
                  </a:cubicBezTo>
                  <a:cubicBezTo>
                    <a:pt x="2271" y="7456"/>
                    <a:pt x="1726" y="8092"/>
                    <a:pt x="1154" y="8771"/>
                  </a:cubicBezTo>
                  <a:cubicBezTo>
                    <a:pt x="2121" y="9227"/>
                    <a:pt x="3018" y="9835"/>
                    <a:pt x="3818" y="10564"/>
                  </a:cubicBezTo>
                  <a:cubicBezTo>
                    <a:pt x="5925" y="8449"/>
                    <a:pt x="8335" y="5047"/>
                    <a:pt x="6079" y="2021"/>
                  </a:cubicBezTo>
                  <a:cubicBezTo>
                    <a:pt x="4975" y="541"/>
                    <a:pt x="3900" y="0"/>
                    <a:pt x="3015"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7"/>
            <p:cNvSpPr/>
            <p:nvPr/>
          </p:nvSpPr>
          <p:spPr>
            <a:xfrm>
              <a:off x="5482275" y="4978325"/>
              <a:ext cx="174500" cy="223100"/>
            </a:xfrm>
            <a:custGeom>
              <a:avLst/>
              <a:gdLst/>
              <a:ahLst/>
              <a:cxnLst/>
              <a:rect l="l" t="t" r="r" b="b"/>
              <a:pathLst>
                <a:path w="6980" h="8924" extrusionOk="0">
                  <a:moveTo>
                    <a:pt x="2578" y="0"/>
                  </a:moveTo>
                  <a:cubicBezTo>
                    <a:pt x="863" y="0"/>
                    <a:pt x="0" y="2489"/>
                    <a:pt x="1575" y="3330"/>
                  </a:cubicBezTo>
                  <a:cubicBezTo>
                    <a:pt x="1575" y="3330"/>
                    <a:pt x="3103" y="4737"/>
                    <a:pt x="2208" y="6358"/>
                  </a:cubicBezTo>
                  <a:cubicBezTo>
                    <a:pt x="1982" y="6768"/>
                    <a:pt x="1531" y="7328"/>
                    <a:pt x="1053" y="7926"/>
                  </a:cubicBezTo>
                  <a:cubicBezTo>
                    <a:pt x="2060" y="8108"/>
                    <a:pt x="3034" y="8444"/>
                    <a:pt x="3938" y="8924"/>
                  </a:cubicBezTo>
                  <a:cubicBezTo>
                    <a:pt x="5547" y="7008"/>
                    <a:pt x="6980" y="4305"/>
                    <a:pt x="5240" y="1853"/>
                  </a:cubicBezTo>
                  <a:cubicBezTo>
                    <a:pt x="4277" y="495"/>
                    <a:pt x="3343" y="0"/>
                    <a:pt x="2578" y="0"/>
                  </a:cubicBezTo>
                  <a:close/>
                </a:path>
              </a:pathLst>
            </a:custGeom>
            <a:solidFill>
              <a:srgbClr val="FFE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2" name="Google Shape;1092;p87"/>
          <p:cNvPicPr preferRelativeResize="0"/>
          <p:nvPr/>
        </p:nvPicPr>
        <p:blipFill>
          <a:blip r:embed="rId5">
            <a:alphaModFix/>
          </a:blip>
          <a:stretch>
            <a:fillRect/>
          </a:stretch>
        </p:blipFill>
        <p:spPr>
          <a:xfrm>
            <a:off x="4384163" y="3467825"/>
            <a:ext cx="444900" cy="322605"/>
          </a:xfrm>
          <a:prstGeom prst="rect">
            <a:avLst/>
          </a:prstGeom>
          <a:noFill/>
          <a:ln>
            <a:noFill/>
          </a:ln>
        </p:spPr>
      </p:pic>
      <p:grpSp>
        <p:nvGrpSpPr>
          <p:cNvPr id="1093" name="Google Shape;1093;p87"/>
          <p:cNvGrpSpPr/>
          <p:nvPr/>
        </p:nvGrpSpPr>
        <p:grpSpPr>
          <a:xfrm>
            <a:off x="6839750" y="3182665"/>
            <a:ext cx="602567" cy="601884"/>
            <a:chOff x="1186975" y="238125"/>
            <a:chExt cx="5244275" cy="5238325"/>
          </a:xfrm>
        </p:grpSpPr>
        <p:sp>
          <p:nvSpPr>
            <p:cNvPr id="1094" name="Google Shape;1094;p8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87"/>
          <p:cNvGrpSpPr/>
          <p:nvPr/>
        </p:nvGrpSpPr>
        <p:grpSpPr>
          <a:xfrm>
            <a:off x="4726407" y="3538634"/>
            <a:ext cx="511187" cy="350449"/>
            <a:chOff x="898175" y="5829550"/>
            <a:chExt cx="612200" cy="419700"/>
          </a:xfrm>
        </p:grpSpPr>
        <p:sp>
          <p:nvSpPr>
            <p:cNvPr id="1099" name="Google Shape;1099;p87"/>
            <p:cNvSpPr/>
            <p:nvPr/>
          </p:nvSpPr>
          <p:spPr>
            <a:xfrm>
              <a:off x="1268300" y="5883250"/>
              <a:ext cx="242075" cy="251050"/>
            </a:xfrm>
            <a:custGeom>
              <a:avLst/>
              <a:gdLst/>
              <a:ahLst/>
              <a:cxnLst/>
              <a:rect l="l" t="t" r="r" b="b"/>
              <a:pathLst>
                <a:path w="9683" h="10042" extrusionOk="0">
                  <a:moveTo>
                    <a:pt x="6926" y="1"/>
                  </a:moveTo>
                  <a:cubicBezTo>
                    <a:pt x="5105" y="1"/>
                    <a:pt x="4220" y="965"/>
                    <a:pt x="3797" y="1774"/>
                  </a:cubicBezTo>
                  <a:cubicBezTo>
                    <a:pt x="3367" y="2600"/>
                    <a:pt x="3345" y="3402"/>
                    <a:pt x="3342" y="3491"/>
                  </a:cubicBezTo>
                  <a:cubicBezTo>
                    <a:pt x="3339" y="3847"/>
                    <a:pt x="3624" y="4140"/>
                    <a:pt x="3980" y="4146"/>
                  </a:cubicBezTo>
                  <a:cubicBezTo>
                    <a:pt x="3981" y="4146"/>
                    <a:pt x="3981" y="4146"/>
                    <a:pt x="3981" y="4146"/>
                  </a:cubicBezTo>
                  <a:cubicBezTo>
                    <a:pt x="4335" y="4146"/>
                    <a:pt x="4235" y="3099"/>
                    <a:pt x="4528" y="2538"/>
                  </a:cubicBezTo>
                  <a:cubicBezTo>
                    <a:pt x="4906" y="1812"/>
                    <a:pt x="5971" y="1292"/>
                    <a:pt x="6926" y="1292"/>
                  </a:cubicBezTo>
                  <a:cubicBezTo>
                    <a:pt x="7839" y="1292"/>
                    <a:pt x="8105" y="1964"/>
                    <a:pt x="8167" y="2528"/>
                  </a:cubicBezTo>
                  <a:cubicBezTo>
                    <a:pt x="8249" y="3266"/>
                    <a:pt x="8006" y="4138"/>
                    <a:pt x="7516" y="4865"/>
                  </a:cubicBezTo>
                  <a:cubicBezTo>
                    <a:pt x="7116" y="5457"/>
                    <a:pt x="6377" y="6221"/>
                    <a:pt x="5114" y="6505"/>
                  </a:cubicBezTo>
                  <a:cubicBezTo>
                    <a:pt x="939" y="7446"/>
                    <a:pt x="242" y="8904"/>
                    <a:pt x="144" y="9187"/>
                  </a:cubicBezTo>
                  <a:cubicBezTo>
                    <a:pt x="1" y="9606"/>
                    <a:pt x="312" y="10042"/>
                    <a:pt x="755" y="10042"/>
                  </a:cubicBezTo>
                  <a:cubicBezTo>
                    <a:pt x="1030" y="10042"/>
                    <a:pt x="1276" y="9867"/>
                    <a:pt x="1365" y="9606"/>
                  </a:cubicBezTo>
                  <a:cubicBezTo>
                    <a:pt x="1366" y="9605"/>
                    <a:pt x="1508" y="9393"/>
                    <a:pt x="1872" y="9129"/>
                  </a:cubicBezTo>
                  <a:cubicBezTo>
                    <a:pt x="2389" y="8752"/>
                    <a:pt x="3421" y="8209"/>
                    <a:pt x="5398" y="7764"/>
                  </a:cubicBezTo>
                  <a:cubicBezTo>
                    <a:pt x="8201" y="7133"/>
                    <a:pt x="9683" y="4482"/>
                    <a:pt x="9450" y="2386"/>
                  </a:cubicBezTo>
                  <a:cubicBezTo>
                    <a:pt x="9375" y="1713"/>
                    <a:pt x="9123" y="1136"/>
                    <a:pt x="8720" y="718"/>
                  </a:cubicBezTo>
                  <a:cubicBezTo>
                    <a:pt x="8267" y="249"/>
                    <a:pt x="7647" y="1"/>
                    <a:pt x="6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7"/>
            <p:cNvSpPr/>
            <p:nvPr/>
          </p:nvSpPr>
          <p:spPr>
            <a:xfrm>
              <a:off x="1015600" y="6129000"/>
              <a:ext cx="267175" cy="82100"/>
            </a:xfrm>
            <a:custGeom>
              <a:avLst/>
              <a:gdLst/>
              <a:ahLst/>
              <a:cxnLst/>
              <a:rect l="l" t="t" r="r" b="b"/>
              <a:pathLst>
                <a:path w="10687" h="3284" extrusionOk="0">
                  <a:moveTo>
                    <a:pt x="3277" y="0"/>
                  </a:moveTo>
                  <a:lnTo>
                    <a:pt x="1733" y="1741"/>
                  </a:lnTo>
                  <a:cubicBezTo>
                    <a:pt x="1733" y="1741"/>
                    <a:pt x="501" y="2297"/>
                    <a:pt x="87" y="2965"/>
                  </a:cubicBezTo>
                  <a:cubicBezTo>
                    <a:pt x="0" y="3103"/>
                    <a:pt x="100" y="3284"/>
                    <a:pt x="263" y="3284"/>
                  </a:cubicBezTo>
                  <a:lnTo>
                    <a:pt x="10423" y="3284"/>
                  </a:lnTo>
                  <a:cubicBezTo>
                    <a:pt x="10587" y="3284"/>
                    <a:pt x="10687" y="3103"/>
                    <a:pt x="10600" y="2965"/>
                  </a:cubicBezTo>
                  <a:cubicBezTo>
                    <a:pt x="10185" y="2297"/>
                    <a:pt x="8953" y="1741"/>
                    <a:pt x="8953" y="1741"/>
                  </a:cubicBezTo>
                  <a:lnTo>
                    <a:pt x="7409" y="0"/>
                  </a:lnTo>
                  <a:lnTo>
                    <a:pt x="5345" y="0"/>
                  </a:lnTo>
                  <a:lnTo>
                    <a:pt x="5339" y="11"/>
                  </a:lnTo>
                  <a:lnTo>
                    <a:pt x="5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7"/>
            <p:cNvSpPr/>
            <p:nvPr/>
          </p:nvSpPr>
          <p:spPr>
            <a:xfrm>
              <a:off x="1130150" y="6129025"/>
              <a:ext cx="152600" cy="82125"/>
            </a:xfrm>
            <a:custGeom>
              <a:avLst/>
              <a:gdLst/>
              <a:ahLst/>
              <a:cxnLst/>
              <a:rect l="l" t="t" r="r" b="b"/>
              <a:pathLst>
                <a:path w="6104" h="3285" extrusionOk="0">
                  <a:moveTo>
                    <a:pt x="1" y="1"/>
                  </a:moveTo>
                  <a:lnTo>
                    <a:pt x="1545" y="1740"/>
                  </a:lnTo>
                  <a:cubicBezTo>
                    <a:pt x="1545" y="1740"/>
                    <a:pt x="2776" y="2297"/>
                    <a:pt x="3191" y="2964"/>
                  </a:cubicBezTo>
                  <a:cubicBezTo>
                    <a:pt x="3279" y="3104"/>
                    <a:pt x="3178" y="3284"/>
                    <a:pt x="3014" y="3284"/>
                  </a:cubicBezTo>
                  <a:lnTo>
                    <a:pt x="5840" y="3284"/>
                  </a:lnTo>
                  <a:cubicBezTo>
                    <a:pt x="6004" y="3283"/>
                    <a:pt x="6104" y="3104"/>
                    <a:pt x="6017" y="2965"/>
                  </a:cubicBezTo>
                  <a:lnTo>
                    <a:pt x="6017" y="2964"/>
                  </a:lnTo>
                  <a:cubicBezTo>
                    <a:pt x="5601" y="2297"/>
                    <a:pt x="4371" y="1740"/>
                    <a:pt x="4371" y="1740"/>
                  </a:cubicBezTo>
                  <a:lnTo>
                    <a:pt x="2827" y="1"/>
                  </a:lnTo>
                  <a:lnTo>
                    <a:pt x="763" y="1"/>
                  </a:lnTo>
                  <a:lnTo>
                    <a:pt x="759" y="10"/>
                  </a:lnTo>
                  <a:lnTo>
                    <a:pt x="7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7"/>
            <p:cNvSpPr/>
            <p:nvPr/>
          </p:nvSpPr>
          <p:spPr>
            <a:xfrm>
              <a:off x="904750" y="5829575"/>
              <a:ext cx="488650" cy="342975"/>
            </a:xfrm>
            <a:custGeom>
              <a:avLst/>
              <a:gdLst/>
              <a:ahLst/>
              <a:cxnLst/>
              <a:rect l="l" t="t" r="r" b="b"/>
              <a:pathLst>
                <a:path w="19546" h="13719" extrusionOk="0">
                  <a:moveTo>
                    <a:pt x="379" y="1"/>
                  </a:moveTo>
                  <a:cubicBezTo>
                    <a:pt x="216" y="1"/>
                    <a:pt x="83" y="131"/>
                    <a:pt x="78" y="294"/>
                  </a:cubicBezTo>
                  <a:cubicBezTo>
                    <a:pt x="1" y="2617"/>
                    <a:pt x="86" y="11306"/>
                    <a:pt x="6166" y="13718"/>
                  </a:cubicBezTo>
                  <a:lnTo>
                    <a:pt x="13381" y="13718"/>
                  </a:lnTo>
                  <a:cubicBezTo>
                    <a:pt x="19460" y="11306"/>
                    <a:pt x="19546" y="2617"/>
                    <a:pt x="19469" y="294"/>
                  </a:cubicBezTo>
                  <a:cubicBezTo>
                    <a:pt x="19464" y="131"/>
                    <a:pt x="19331" y="1"/>
                    <a:pt x="19168" y="1"/>
                  </a:cubicBezTo>
                  <a:cubicBezTo>
                    <a:pt x="19167" y="1"/>
                    <a:pt x="19167" y="1"/>
                    <a:pt x="19166" y="1"/>
                  </a:cubicBezTo>
                  <a:lnTo>
                    <a:pt x="381" y="1"/>
                  </a:lnTo>
                  <a:cubicBezTo>
                    <a:pt x="380" y="1"/>
                    <a:pt x="379"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7"/>
            <p:cNvSpPr/>
            <p:nvPr/>
          </p:nvSpPr>
          <p:spPr>
            <a:xfrm>
              <a:off x="1168625" y="5829575"/>
              <a:ext cx="224775" cy="342975"/>
            </a:xfrm>
            <a:custGeom>
              <a:avLst/>
              <a:gdLst/>
              <a:ahLst/>
              <a:cxnLst/>
              <a:rect l="l" t="t" r="r" b="b"/>
              <a:pathLst>
                <a:path w="8991" h="13719" extrusionOk="0">
                  <a:moveTo>
                    <a:pt x="8613" y="1"/>
                  </a:moveTo>
                  <a:cubicBezTo>
                    <a:pt x="8612" y="1"/>
                    <a:pt x="8612" y="1"/>
                    <a:pt x="8611" y="1"/>
                  </a:cubicBezTo>
                  <a:lnTo>
                    <a:pt x="6077" y="1"/>
                  </a:lnTo>
                  <a:cubicBezTo>
                    <a:pt x="6158" y="1754"/>
                    <a:pt x="6376" y="11189"/>
                    <a:pt x="1" y="13718"/>
                  </a:cubicBezTo>
                  <a:lnTo>
                    <a:pt x="2827" y="13718"/>
                  </a:lnTo>
                  <a:cubicBezTo>
                    <a:pt x="8905" y="11305"/>
                    <a:pt x="8991" y="2617"/>
                    <a:pt x="8915" y="293"/>
                  </a:cubicBezTo>
                  <a:lnTo>
                    <a:pt x="8915" y="293"/>
                  </a:lnTo>
                  <a:lnTo>
                    <a:pt x="8914" y="294"/>
                  </a:lnTo>
                  <a:cubicBezTo>
                    <a:pt x="8909" y="131"/>
                    <a:pt x="8776" y="1"/>
                    <a:pt x="8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7"/>
            <p:cNvSpPr/>
            <p:nvPr/>
          </p:nvSpPr>
          <p:spPr>
            <a:xfrm>
              <a:off x="988325" y="5906800"/>
              <a:ext cx="97925" cy="129900"/>
            </a:xfrm>
            <a:custGeom>
              <a:avLst/>
              <a:gdLst/>
              <a:ahLst/>
              <a:cxnLst/>
              <a:rect l="l" t="t" r="r" b="b"/>
              <a:pathLst>
                <a:path w="3917" h="5196" extrusionOk="0">
                  <a:moveTo>
                    <a:pt x="2636" y="1"/>
                  </a:moveTo>
                  <a:cubicBezTo>
                    <a:pt x="2635" y="1"/>
                    <a:pt x="2634" y="1"/>
                    <a:pt x="2633" y="1"/>
                  </a:cubicBezTo>
                  <a:lnTo>
                    <a:pt x="1285" y="1"/>
                  </a:lnTo>
                  <a:cubicBezTo>
                    <a:pt x="1284" y="1"/>
                    <a:pt x="1282" y="1"/>
                    <a:pt x="1281" y="1"/>
                  </a:cubicBezTo>
                  <a:cubicBezTo>
                    <a:pt x="1108" y="1"/>
                    <a:pt x="947" y="93"/>
                    <a:pt x="860" y="244"/>
                  </a:cubicBezTo>
                  <a:lnTo>
                    <a:pt x="69" y="1592"/>
                  </a:lnTo>
                  <a:cubicBezTo>
                    <a:pt x="25" y="1667"/>
                    <a:pt x="1" y="1753"/>
                    <a:pt x="1" y="1841"/>
                  </a:cubicBezTo>
                  <a:lnTo>
                    <a:pt x="1" y="4702"/>
                  </a:lnTo>
                  <a:cubicBezTo>
                    <a:pt x="1" y="4974"/>
                    <a:pt x="222" y="5195"/>
                    <a:pt x="494" y="5195"/>
                  </a:cubicBezTo>
                  <a:lnTo>
                    <a:pt x="3423" y="5195"/>
                  </a:lnTo>
                  <a:cubicBezTo>
                    <a:pt x="3695" y="5195"/>
                    <a:pt x="3916" y="4975"/>
                    <a:pt x="3916" y="4702"/>
                  </a:cubicBezTo>
                  <a:lnTo>
                    <a:pt x="3916" y="1841"/>
                  </a:lnTo>
                  <a:cubicBezTo>
                    <a:pt x="3916" y="1753"/>
                    <a:pt x="3893" y="1667"/>
                    <a:pt x="3849" y="1592"/>
                  </a:cubicBezTo>
                  <a:lnTo>
                    <a:pt x="3059" y="243"/>
                  </a:lnTo>
                  <a:cubicBezTo>
                    <a:pt x="2970" y="93"/>
                    <a:pt x="2810" y="1"/>
                    <a:pt x="2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7"/>
            <p:cNvSpPr/>
            <p:nvPr/>
          </p:nvSpPr>
          <p:spPr>
            <a:xfrm>
              <a:off x="1015550" y="5906800"/>
              <a:ext cx="70700" cy="129925"/>
            </a:xfrm>
            <a:custGeom>
              <a:avLst/>
              <a:gdLst/>
              <a:ahLst/>
              <a:cxnLst/>
              <a:rect l="l" t="t" r="r" b="b"/>
              <a:pathLst>
                <a:path w="2828" h="5197" extrusionOk="0">
                  <a:moveTo>
                    <a:pt x="188" y="1"/>
                  </a:moveTo>
                  <a:cubicBezTo>
                    <a:pt x="124" y="1"/>
                    <a:pt x="60" y="15"/>
                    <a:pt x="1" y="41"/>
                  </a:cubicBezTo>
                  <a:lnTo>
                    <a:pt x="1" y="5196"/>
                  </a:lnTo>
                  <a:lnTo>
                    <a:pt x="2334" y="5196"/>
                  </a:lnTo>
                  <a:cubicBezTo>
                    <a:pt x="2606" y="5196"/>
                    <a:pt x="2827" y="4975"/>
                    <a:pt x="2827" y="4702"/>
                  </a:cubicBezTo>
                  <a:lnTo>
                    <a:pt x="2827" y="1841"/>
                  </a:lnTo>
                  <a:cubicBezTo>
                    <a:pt x="2827" y="1753"/>
                    <a:pt x="2804" y="1667"/>
                    <a:pt x="2760" y="1592"/>
                  </a:cubicBezTo>
                  <a:lnTo>
                    <a:pt x="1969" y="244"/>
                  </a:lnTo>
                  <a:cubicBezTo>
                    <a:pt x="1881" y="93"/>
                    <a:pt x="1721" y="1"/>
                    <a:pt x="1547" y="1"/>
                  </a:cubicBezTo>
                  <a:cubicBezTo>
                    <a:pt x="1546" y="1"/>
                    <a:pt x="1545" y="1"/>
                    <a:pt x="1544" y="1"/>
                  </a:cubicBezTo>
                  <a:lnTo>
                    <a:pt x="196" y="1"/>
                  </a:lnTo>
                  <a:cubicBezTo>
                    <a:pt x="193" y="1"/>
                    <a:pt x="191" y="1"/>
                    <a:pt x="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7"/>
            <p:cNvSpPr/>
            <p:nvPr/>
          </p:nvSpPr>
          <p:spPr>
            <a:xfrm>
              <a:off x="898175" y="6205900"/>
              <a:ext cx="501825" cy="43350"/>
            </a:xfrm>
            <a:custGeom>
              <a:avLst/>
              <a:gdLst/>
              <a:ahLst/>
              <a:cxnLst/>
              <a:rect l="l" t="t" r="r" b="b"/>
              <a:pathLst>
                <a:path w="20073" h="1734" extrusionOk="0">
                  <a:moveTo>
                    <a:pt x="331" y="0"/>
                  </a:moveTo>
                  <a:cubicBezTo>
                    <a:pt x="137" y="0"/>
                    <a:pt x="0" y="190"/>
                    <a:pt x="61" y="374"/>
                  </a:cubicBezTo>
                  <a:lnTo>
                    <a:pt x="106" y="513"/>
                  </a:lnTo>
                  <a:cubicBezTo>
                    <a:pt x="345" y="1241"/>
                    <a:pt x="1024" y="1734"/>
                    <a:pt x="1790" y="1734"/>
                  </a:cubicBezTo>
                  <a:lnTo>
                    <a:pt x="18283" y="1734"/>
                  </a:lnTo>
                  <a:cubicBezTo>
                    <a:pt x="19049" y="1734"/>
                    <a:pt x="19728" y="1241"/>
                    <a:pt x="19967" y="513"/>
                  </a:cubicBezTo>
                  <a:lnTo>
                    <a:pt x="20012" y="374"/>
                  </a:lnTo>
                  <a:cubicBezTo>
                    <a:pt x="20072" y="189"/>
                    <a:pt x="19935" y="0"/>
                    <a:pt x="19741" y="0"/>
                  </a:cubicBezTo>
                  <a:lnTo>
                    <a:pt x="333" y="0"/>
                  </a:lnTo>
                  <a:cubicBezTo>
                    <a:pt x="332" y="0"/>
                    <a:pt x="332" y="0"/>
                    <a:pt x="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7"/>
            <p:cNvSpPr/>
            <p:nvPr/>
          </p:nvSpPr>
          <p:spPr>
            <a:xfrm>
              <a:off x="1028100" y="5829550"/>
              <a:ext cx="18400" cy="93450"/>
            </a:xfrm>
            <a:custGeom>
              <a:avLst/>
              <a:gdLst/>
              <a:ahLst/>
              <a:cxnLst/>
              <a:rect l="l" t="t" r="r" b="b"/>
              <a:pathLst>
                <a:path w="736" h="3738" extrusionOk="0">
                  <a:moveTo>
                    <a:pt x="0" y="1"/>
                  </a:moveTo>
                  <a:lnTo>
                    <a:pt x="0" y="3371"/>
                  </a:lnTo>
                  <a:cubicBezTo>
                    <a:pt x="0" y="3574"/>
                    <a:pt x="165" y="3738"/>
                    <a:pt x="368" y="3738"/>
                  </a:cubicBezTo>
                  <a:cubicBezTo>
                    <a:pt x="571" y="3738"/>
                    <a:pt x="735" y="3574"/>
                    <a:pt x="735" y="3371"/>
                  </a:cubicBezTo>
                  <a:lnTo>
                    <a:pt x="7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romo.mp4">
            <a:hlinkClick r:id="" action="ppaction://media"/>
            <a:extLst>
              <a:ext uri="{FF2B5EF4-FFF2-40B4-BE49-F238E27FC236}">
                <a16:creationId xmlns:a16="http://schemas.microsoft.com/office/drawing/2014/main" id="{E95B8C99-C2E6-A8E5-E55B-E9374B4E18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1781" y="44144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1000"/>
                                        <p:tgtEl>
                                          <p:spTgt spid="10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Effect transition="in" filter="fade">
                                      <p:cBhvr>
                                        <p:cTn id="12" dur="1000"/>
                                        <p:tgtEl>
                                          <p:spTgt spid="1058"/>
                                        </p:tgtEl>
                                      </p:cBhvr>
                                    </p:animEffect>
                                  </p:childTnLst>
                                </p:cTn>
                              </p:par>
                              <p:par>
                                <p:cTn id="13" presetID="10" presetClass="entr" presetSubtype="0" fill="hold" nodeType="withEffect">
                                  <p:stCondLst>
                                    <p:cond delay="0"/>
                                  </p:stCondLst>
                                  <p:childTnLst>
                                    <p:set>
                                      <p:cBhvr>
                                        <p:cTn id="14" dur="1" fill="hold">
                                          <p:stCondLst>
                                            <p:cond delay="0"/>
                                          </p:stCondLst>
                                        </p:cTn>
                                        <p:tgtEl>
                                          <p:spTgt spid="1092"/>
                                        </p:tgtEl>
                                        <p:attrNameLst>
                                          <p:attrName>style.visibility</p:attrName>
                                        </p:attrNameLst>
                                      </p:cBhvr>
                                      <p:to>
                                        <p:strVal val="visible"/>
                                      </p:to>
                                    </p:set>
                                    <p:animEffect transition="in" filter="fade">
                                      <p:cBhvr>
                                        <p:cTn id="15" dur="1000"/>
                                        <p:tgtEl>
                                          <p:spTgt spid="1092"/>
                                        </p:tgtEl>
                                      </p:cBhvr>
                                    </p:animEffect>
                                  </p:childTnLst>
                                </p:cTn>
                              </p:par>
                              <p:par>
                                <p:cTn id="16" presetID="10" presetClass="entr" presetSubtype="0" fill="hold" nodeType="withEffect">
                                  <p:stCondLst>
                                    <p:cond delay="0"/>
                                  </p:stCondLst>
                                  <p:childTnLst>
                                    <p:set>
                                      <p:cBhvr>
                                        <p:cTn id="17" dur="1" fill="hold">
                                          <p:stCondLst>
                                            <p:cond delay="0"/>
                                          </p:stCondLst>
                                        </p:cTn>
                                        <p:tgtEl>
                                          <p:spTgt spid="1098"/>
                                        </p:tgtEl>
                                        <p:attrNameLst>
                                          <p:attrName>style.visibility</p:attrName>
                                        </p:attrNameLst>
                                      </p:cBhvr>
                                      <p:to>
                                        <p:strVal val="visible"/>
                                      </p:to>
                                    </p:set>
                                    <p:animEffect transition="in" filter="fade">
                                      <p:cBhvr>
                                        <p:cTn id="18" dur="1000"/>
                                        <p:tgtEl>
                                          <p:spTgt spid="10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4"/>
                                        </p:tgtEl>
                                        <p:attrNameLst>
                                          <p:attrName>style.visibility</p:attrName>
                                        </p:attrNameLst>
                                      </p:cBhvr>
                                      <p:to>
                                        <p:strVal val="visible"/>
                                      </p:to>
                                    </p:set>
                                    <p:animEffect transition="in" filter="fade">
                                      <p:cBhvr>
                                        <p:cTn id="23" dur="1000"/>
                                        <p:tgtEl>
                                          <p:spTgt spid="1024"/>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1000"/>
                                        <p:tgtEl>
                                          <p:spTgt spid="1028"/>
                                        </p:tgtEl>
                                      </p:cBhvr>
                                    </p:animEffect>
                                  </p:childTnLst>
                                </p:cTn>
                              </p:par>
                              <p:par>
                                <p:cTn id="27" presetID="10"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1000"/>
                                        <p:tgtEl>
                                          <p:spTgt spid="1032"/>
                                        </p:tgtEl>
                                      </p:cBhvr>
                                    </p:animEffect>
                                  </p:childTnLst>
                                </p:cTn>
                              </p:par>
                              <p:par>
                                <p:cTn id="30" presetID="10" presetClass="entr" presetSubtype="0" fill="hold" nodeType="withEffect">
                                  <p:stCondLst>
                                    <p:cond delay="0"/>
                                  </p:stCondLst>
                                  <p:childTnLst>
                                    <p:set>
                                      <p:cBhvr>
                                        <p:cTn id="31" dur="1" fill="hold">
                                          <p:stCondLst>
                                            <p:cond delay="0"/>
                                          </p:stCondLst>
                                        </p:cTn>
                                        <p:tgtEl>
                                          <p:spTgt spid="1033"/>
                                        </p:tgtEl>
                                        <p:attrNameLst>
                                          <p:attrName>style.visibility</p:attrName>
                                        </p:attrNameLst>
                                      </p:cBhvr>
                                      <p:to>
                                        <p:strVal val="visible"/>
                                      </p:to>
                                    </p:set>
                                    <p:animEffect transition="in" filter="fade">
                                      <p:cBhvr>
                                        <p:cTn id="32" dur="1000"/>
                                        <p:tgtEl>
                                          <p:spTgt spid="1033"/>
                                        </p:tgtEl>
                                      </p:cBhvr>
                                    </p:animEffect>
                                  </p:childTnLst>
                                </p:cTn>
                              </p:par>
                              <p:par>
                                <p:cTn id="33" presetID="10" presetClass="entr" presetSubtype="0" fill="hold" nodeType="withEffect">
                                  <p:stCondLst>
                                    <p:cond delay="0"/>
                                  </p:stCondLst>
                                  <p:childTnLst>
                                    <p:set>
                                      <p:cBhvr>
                                        <p:cTn id="34" dur="1" fill="hold">
                                          <p:stCondLst>
                                            <p:cond delay="0"/>
                                          </p:stCondLst>
                                        </p:cTn>
                                        <p:tgtEl>
                                          <p:spTgt spid="1045"/>
                                        </p:tgtEl>
                                        <p:attrNameLst>
                                          <p:attrName>style.visibility</p:attrName>
                                        </p:attrNameLst>
                                      </p:cBhvr>
                                      <p:to>
                                        <p:strVal val="visible"/>
                                      </p:to>
                                    </p:set>
                                    <p:animEffect transition="in" filter="fade">
                                      <p:cBhvr>
                                        <p:cTn id="35" dur="1000"/>
                                        <p:tgtEl>
                                          <p:spTgt spid="10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1000"/>
                                        <p:tgtEl>
                                          <p:spTgt spid="1026"/>
                                        </p:tgtEl>
                                      </p:cBhvr>
                                    </p:animEffect>
                                  </p:childTnLst>
                                </p:cTn>
                              </p:par>
                              <p:par>
                                <p:cTn id="41" presetID="10" presetClass="entr" presetSubtype="0" fill="hold" nodeType="with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fade">
                                      <p:cBhvr>
                                        <p:cTn id="43" dur="1000"/>
                                        <p:tgtEl>
                                          <p:spTgt spid="1030"/>
                                        </p:tgtEl>
                                      </p:cBhvr>
                                    </p:animEffect>
                                  </p:childTnLst>
                                </p:cTn>
                              </p:par>
                              <p:par>
                                <p:cTn id="44" presetID="10" presetClass="entr" presetSubtype="0" fill="hold" nodeType="withEffect">
                                  <p:stCondLst>
                                    <p:cond delay="0"/>
                                  </p:stCondLst>
                                  <p:childTnLst>
                                    <p:set>
                                      <p:cBhvr>
                                        <p:cTn id="45" dur="1" fill="hold">
                                          <p:stCondLst>
                                            <p:cond delay="0"/>
                                          </p:stCondLst>
                                        </p:cTn>
                                        <p:tgtEl>
                                          <p:spTgt spid="1039"/>
                                        </p:tgtEl>
                                        <p:attrNameLst>
                                          <p:attrName>style.visibility</p:attrName>
                                        </p:attrNameLst>
                                      </p:cBhvr>
                                      <p:to>
                                        <p:strVal val="visible"/>
                                      </p:to>
                                    </p:set>
                                    <p:animEffect transition="in" filter="fade">
                                      <p:cBhvr>
                                        <p:cTn id="46" dur="1000"/>
                                        <p:tgtEl>
                                          <p:spTgt spid="1039"/>
                                        </p:tgtEl>
                                      </p:cBhvr>
                                    </p:animEffect>
                                  </p:childTnLst>
                                </p:cTn>
                              </p:par>
                              <p:par>
                                <p:cTn id="47" presetID="10" presetClass="entr" presetSubtype="0" fill="hold" nodeType="withEffect">
                                  <p:stCondLst>
                                    <p:cond delay="0"/>
                                  </p:stCondLst>
                                  <p:childTnLst>
                                    <p:set>
                                      <p:cBhvr>
                                        <p:cTn id="48" dur="1" fill="hold">
                                          <p:stCondLst>
                                            <p:cond delay="0"/>
                                          </p:stCondLst>
                                        </p:cTn>
                                        <p:tgtEl>
                                          <p:spTgt spid="1044"/>
                                        </p:tgtEl>
                                        <p:attrNameLst>
                                          <p:attrName>style.visibility</p:attrName>
                                        </p:attrNameLst>
                                      </p:cBhvr>
                                      <p:to>
                                        <p:strVal val="visible"/>
                                      </p:to>
                                    </p:set>
                                    <p:animEffect transition="in" filter="fade">
                                      <p:cBhvr>
                                        <p:cTn id="49" dur="1000"/>
                                        <p:tgtEl>
                                          <p:spTgt spid="104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25"/>
                                        </p:tgtEl>
                                        <p:attrNameLst>
                                          <p:attrName>style.visibility</p:attrName>
                                        </p:attrNameLst>
                                      </p:cBhvr>
                                      <p:to>
                                        <p:strVal val="visible"/>
                                      </p:to>
                                    </p:set>
                                    <p:animEffect transition="in" filter="fade">
                                      <p:cBhvr>
                                        <p:cTn id="54" dur="1000"/>
                                        <p:tgtEl>
                                          <p:spTgt spid="1025"/>
                                        </p:tgtEl>
                                      </p:cBhvr>
                                    </p:animEffect>
                                  </p:childTnLst>
                                </p:cTn>
                              </p:par>
                              <p:par>
                                <p:cTn id="55" presetID="10" presetClass="entr" presetSubtype="0" fill="hold" nodeType="withEffect">
                                  <p:stCondLst>
                                    <p:cond delay="0"/>
                                  </p:stCondLst>
                                  <p:childTnLst>
                                    <p:set>
                                      <p:cBhvr>
                                        <p:cTn id="56" dur="1" fill="hold">
                                          <p:stCondLst>
                                            <p:cond delay="0"/>
                                          </p:stCondLst>
                                        </p:cTn>
                                        <p:tgtEl>
                                          <p:spTgt spid="1029"/>
                                        </p:tgtEl>
                                        <p:attrNameLst>
                                          <p:attrName>style.visibility</p:attrName>
                                        </p:attrNameLst>
                                      </p:cBhvr>
                                      <p:to>
                                        <p:strVal val="visible"/>
                                      </p:to>
                                    </p:set>
                                    <p:animEffect transition="in" filter="fade">
                                      <p:cBhvr>
                                        <p:cTn id="57" dur="1000"/>
                                        <p:tgtEl>
                                          <p:spTgt spid="1029"/>
                                        </p:tgtEl>
                                      </p:cBhvr>
                                    </p:animEffect>
                                  </p:childTnLst>
                                </p:cTn>
                              </p:par>
                              <p:par>
                                <p:cTn id="58" presetID="10" presetClass="entr" presetSubtype="0" fill="hold" nodeType="with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1000"/>
                                        <p:tgtEl>
                                          <p:spTgt spid="1034"/>
                                        </p:tgtEl>
                                      </p:cBhvr>
                                    </p:animEffect>
                                  </p:childTnLst>
                                </p:cTn>
                              </p:par>
                              <p:par>
                                <p:cTn id="61" presetID="10" presetClass="entr" presetSubtype="0" fill="hold" nodeType="withEffect">
                                  <p:stCondLst>
                                    <p:cond delay="0"/>
                                  </p:stCondLst>
                                  <p:childTnLst>
                                    <p:set>
                                      <p:cBhvr>
                                        <p:cTn id="62" dur="1" fill="hold">
                                          <p:stCondLst>
                                            <p:cond delay="0"/>
                                          </p:stCondLst>
                                        </p:cTn>
                                        <p:tgtEl>
                                          <p:spTgt spid="1037"/>
                                        </p:tgtEl>
                                        <p:attrNameLst>
                                          <p:attrName>style.visibility</p:attrName>
                                        </p:attrNameLst>
                                      </p:cBhvr>
                                      <p:to>
                                        <p:strVal val="visible"/>
                                      </p:to>
                                    </p:set>
                                    <p:animEffect transition="in" filter="fade">
                                      <p:cBhvr>
                                        <p:cTn id="63" dur="1000"/>
                                        <p:tgtEl>
                                          <p:spTgt spid="1037"/>
                                        </p:tgtEl>
                                      </p:cBhvr>
                                    </p:animEffect>
                                  </p:childTnLst>
                                </p:cTn>
                              </p:par>
                              <p:par>
                                <p:cTn id="64" presetID="10" presetClass="entr" presetSubtype="0" fill="hold" nodeType="withEffect">
                                  <p:stCondLst>
                                    <p:cond delay="0"/>
                                  </p:stCondLst>
                                  <p:childTnLst>
                                    <p:set>
                                      <p:cBhvr>
                                        <p:cTn id="65" dur="1" fill="hold">
                                          <p:stCondLst>
                                            <p:cond delay="0"/>
                                          </p:stCondLst>
                                        </p:cTn>
                                        <p:tgtEl>
                                          <p:spTgt spid="1038"/>
                                        </p:tgtEl>
                                        <p:attrNameLst>
                                          <p:attrName>style.visibility</p:attrName>
                                        </p:attrNameLst>
                                      </p:cBhvr>
                                      <p:to>
                                        <p:strVal val="visible"/>
                                      </p:to>
                                    </p:set>
                                    <p:animEffect transition="in" filter="fade">
                                      <p:cBhvr>
                                        <p:cTn id="66" dur="1000"/>
                                        <p:tgtEl>
                                          <p:spTgt spid="10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27"/>
                                        </p:tgtEl>
                                        <p:attrNameLst>
                                          <p:attrName>style.visibility</p:attrName>
                                        </p:attrNameLst>
                                      </p:cBhvr>
                                      <p:to>
                                        <p:strVal val="visible"/>
                                      </p:to>
                                    </p:set>
                                    <p:animEffect transition="in" filter="fade">
                                      <p:cBhvr>
                                        <p:cTn id="71" dur="1000"/>
                                        <p:tgtEl>
                                          <p:spTgt spid="1027"/>
                                        </p:tgtEl>
                                      </p:cBhvr>
                                    </p:animEffect>
                                  </p:childTnLst>
                                </p:cTn>
                              </p:par>
                              <p:par>
                                <p:cTn id="72" presetID="10" presetClass="entr" presetSubtype="0" fill="hold" nodeType="withEffect">
                                  <p:stCondLst>
                                    <p:cond delay="0"/>
                                  </p:stCondLst>
                                  <p:childTnLst>
                                    <p:set>
                                      <p:cBhvr>
                                        <p:cTn id="73" dur="1" fill="hold">
                                          <p:stCondLst>
                                            <p:cond delay="0"/>
                                          </p:stCondLst>
                                        </p:cTn>
                                        <p:tgtEl>
                                          <p:spTgt spid="1031"/>
                                        </p:tgtEl>
                                        <p:attrNameLst>
                                          <p:attrName>style.visibility</p:attrName>
                                        </p:attrNameLst>
                                      </p:cBhvr>
                                      <p:to>
                                        <p:strVal val="visible"/>
                                      </p:to>
                                    </p:set>
                                    <p:animEffect transition="in" filter="fade">
                                      <p:cBhvr>
                                        <p:cTn id="74" dur="1000"/>
                                        <p:tgtEl>
                                          <p:spTgt spid="1031"/>
                                        </p:tgtEl>
                                      </p:cBhvr>
                                    </p:animEffect>
                                  </p:childTnLst>
                                </p:cTn>
                              </p:par>
                              <p:par>
                                <p:cTn id="75" presetID="10" presetClass="entr" presetSubtype="0" fill="hold" nodeType="withEffect">
                                  <p:stCondLst>
                                    <p:cond delay="0"/>
                                  </p:stCondLst>
                                  <p:childTnLst>
                                    <p:set>
                                      <p:cBhvr>
                                        <p:cTn id="76" dur="1" fill="hold">
                                          <p:stCondLst>
                                            <p:cond delay="0"/>
                                          </p:stCondLst>
                                        </p:cTn>
                                        <p:tgtEl>
                                          <p:spTgt spid="1093"/>
                                        </p:tgtEl>
                                        <p:attrNameLst>
                                          <p:attrName>style.visibility</p:attrName>
                                        </p:attrNameLst>
                                      </p:cBhvr>
                                      <p:to>
                                        <p:strVal val="visible"/>
                                      </p:to>
                                    </p:set>
                                    <p:animEffect transition="in" filter="fade">
                                      <p:cBhvr>
                                        <p:cTn id="77" dur="1000"/>
                                        <p:tgtEl>
                                          <p:spTgt spid="1093"/>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mediacall" presetSubtype="0" fill="hold" nodeType="clickEffect">
                                  <p:stCondLst>
                                    <p:cond delay="0"/>
                                  </p:stCondLst>
                                  <p:childTnLst>
                                    <p:cmd type="call" cmd="playFrom(0.0)">
                                      <p:cBhvr>
                                        <p:cTn id="81" dur="53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82" fill="hold" display="0">
                  <p:stCondLst>
                    <p:cond delay="indefinite"/>
                  </p:stCondLst>
                  <p:endCondLst>
                    <p:cond evt="onStopAudio" delay="0">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11"/>
        <p:cNvGrpSpPr/>
        <p:nvPr/>
      </p:nvGrpSpPr>
      <p:grpSpPr>
        <a:xfrm>
          <a:off x="0" y="0"/>
          <a:ext cx="0" cy="0"/>
          <a:chOff x="0" y="0"/>
          <a:chExt cx="0" cy="0"/>
        </a:xfrm>
      </p:grpSpPr>
      <p:sp>
        <p:nvSpPr>
          <p:cNvPr id="1112" name="Google Shape;1112;p88"/>
          <p:cNvSpPr txBox="1">
            <a:spLocks noGrp="1"/>
          </p:cNvSpPr>
          <p:nvPr>
            <p:ph type="subTitle" idx="1"/>
          </p:nvPr>
        </p:nvSpPr>
        <p:spPr>
          <a:xfrm>
            <a:off x="5940400" y="1051224"/>
            <a:ext cx="3323700" cy="273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15212A"/>
                </a:solidFill>
              </a:rPr>
              <a:t>Our food truck in comparison to other indian food sellers, different vegetarian/vegan options and beverage options since we are competing with the entire food industry in New York City and not just one niche from those options.</a:t>
            </a:r>
            <a:endParaRPr/>
          </a:p>
        </p:txBody>
      </p:sp>
      <p:pic>
        <p:nvPicPr>
          <p:cNvPr id="1113" name="Google Shape;1113;p88"/>
          <p:cNvPicPr preferRelativeResize="0"/>
          <p:nvPr/>
        </p:nvPicPr>
        <p:blipFill>
          <a:blip r:embed="rId5">
            <a:alphaModFix/>
          </a:blip>
          <a:stretch>
            <a:fillRect/>
          </a:stretch>
        </p:blipFill>
        <p:spPr>
          <a:xfrm>
            <a:off x="152400" y="152400"/>
            <a:ext cx="5635601" cy="4719494"/>
          </a:xfrm>
          <a:prstGeom prst="rect">
            <a:avLst/>
          </a:prstGeom>
          <a:noFill/>
          <a:ln>
            <a:noFill/>
          </a:ln>
        </p:spPr>
      </p:pic>
      <p:sp>
        <p:nvSpPr>
          <p:cNvPr id="1114" name="Google Shape;1114;p88"/>
          <p:cNvSpPr txBox="1">
            <a:spLocks noGrp="1"/>
          </p:cNvSpPr>
          <p:nvPr>
            <p:ph type="title"/>
          </p:nvPr>
        </p:nvSpPr>
        <p:spPr>
          <a:xfrm>
            <a:off x="5575601" y="817800"/>
            <a:ext cx="3688500" cy="6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a:t>Perceptual Map</a:t>
            </a:r>
            <a:endParaRPr sz="3600"/>
          </a:p>
        </p:txBody>
      </p:sp>
      <p:sp>
        <p:nvSpPr>
          <p:cNvPr id="1115" name="Google Shape;1115;p88"/>
          <p:cNvSpPr/>
          <p:nvPr/>
        </p:nvSpPr>
        <p:spPr>
          <a:xfrm>
            <a:off x="338925" y="279100"/>
            <a:ext cx="1844100" cy="25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8"/>
          <p:cNvSpPr txBox="1"/>
          <p:nvPr/>
        </p:nvSpPr>
        <p:spPr>
          <a:xfrm>
            <a:off x="338925" y="279100"/>
            <a:ext cx="218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Food Options in NYC</a:t>
            </a:r>
            <a:endParaRPr b="1"/>
          </a:p>
        </p:txBody>
      </p:sp>
      <p:pic>
        <p:nvPicPr>
          <p:cNvPr id="2" name="perceptual.mp4">
            <a:hlinkClick r:id="" action="ppaction://media"/>
            <a:extLst>
              <a:ext uri="{FF2B5EF4-FFF2-40B4-BE49-F238E27FC236}">
                <a16:creationId xmlns:a16="http://schemas.microsoft.com/office/drawing/2014/main" id="{391F2D1B-D3CC-AB3B-1205-0F17B97A2F9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1200" y="43307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4"/>
                                        </p:tgtEl>
                                        <p:attrNameLst>
                                          <p:attrName>style.visibility</p:attrName>
                                        </p:attrNameLst>
                                      </p:cBhvr>
                                      <p:to>
                                        <p:strVal val="visible"/>
                                      </p:to>
                                    </p:set>
                                    <p:animEffect transition="in" filter="fade">
                                      <p:cBhvr>
                                        <p:cTn id="7" dur="1000"/>
                                        <p:tgtEl>
                                          <p:spTgt spid="11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12"/>
                                        </p:tgtEl>
                                        <p:attrNameLst>
                                          <p:attrName>style.visibility</p:attrName>
                                        </p:attrNameLst>
                                      </p:cBhvr>
                                      <p:to>
                                        <p:strVal val="visible"/>
                                      </p:to>
                                    </p:set>
                                    <p:animEffect transition="in" filter="fade">
                                      <p:cBhvr>
                                        <p:cTn id="11" dur="1000"/>
                                        <p:tgtEl>
                                          <p:spTgt spid="1112"/>
                                        </p:tgtEl>
                                      </p:cBhvr>
                                    </p:animEffect>
                                  </p:childTnLst>
                                </p:cTn>
                              </p:par>
                              <p:par>
                                <p:cTn id="12" presetID="10" presetClass="entr" presetSubtype="0" fill="hold" nodeType="withEffect">
                                  <p:stCondLst>
                                    <p:cond delay="0"/>
                                  </p:stCondLst>
                                  <p:childTnLst>
                                    <p:set>
                                      <p:cBhvr>
                                        <p:cTn id="13" dur="1" fill="hold">
                                          <p:stCondLst>
                                            <p:cond delay="0"/>
                                          </p:stCondLst>
                                        </p:cTn>
                                        <p:tgtEl>
                                          <p:spTgt spid="1113"/>
                                        </p:tgtEl>
                                        <p:attrNameLst>
                                          <p:attrName>style.visibility</p:attrName>
                                        </p:attrNameLst>
                                      </p:cBhvr>
                                      <p:to>
                                        <p:strVal val="visible"/>
                                      </p:to>
                                    </p:set>
                                    <p:animEffect transition="in" filter="fade">
                                      <p:cBhvr>
                                        <p:cTn id="14" dur="1000"/>
                                        <p:tgtEl>
                                          <p:spTgt spid="1113"/>
                                        </p:tgtEl>
                                      </p:cBhvr>
                                    </p:animEffect>
                                  </p:childTnLst>
                                </p:cTn>
                              </p:par>
                              <p:par>
                                <p:cTn id="15" presetID="10" presetClass="entr" presetSubtype="0" fill="hold" nodeType="withEffect">
                                  <p:stCondLst>
                                    <p:cond delay="0"/>
                                  </p:stCondLst>
                                  <p:childTnLst>
                                    <p:set>
                                      <p:cBhvr>
                                        <p:cTn id="16" dur="1" fill="hold">
                                          <p:stCondLst>
                                            <p:cond delay="0"/>
                                          </p:stCondLst>
                                        </p:cTn>
                                        <p:tgtEl>
                                          <p:spTgt spid="1116"/>
                                        </p:tgtEl>
                                        <p:attrNameLst>
                                          <p:attrName>style.visibility</p:attrName>
                                        </p:attrNameLst>
                                      </p:cBhvr>
                                      <p:to>
                                        <p:strVal val="visible"/>
                                      </p:to>
                                    </p:set>
                                    <p:animEffect transition="in" filter="fade">
                                      <p:cBhvr>
                                        <p:cTn id="17" dur="1000"/>
                                        <p:tgtEl>
                                          <p:spTgt spid="1116"/>
                                        </p:tgtEl>
                                      </p:cBhvr>
                                    </p:animEffect>
                                  </p:childTnLst>
                                </p:cTn>
                              </p:par>
                              <p:par>
                                <p:cTn id="18" presetID="10" presetClass="entr" presetSubtype="0" fill="hold" nodeType="withEffect">
                                  <p:stCondLst>
                                    <p:cond delay="0"/>
                                  </p:stCondLst>
                                  <p:childTnLst>
                                    <p:set>
                                      <p:cBhvr>
                                        <p:cTn id="19" dur="1" fill="hold">
                                          <p:stCondLst>
                                            <p:cond delay="0"/>
                                          </p:stCondLst>
                                        </p:cTn>
                                        <p:tgtEl>
                                          <p:spTgt spid="1115"/>
                                        </p:tgtEl>
                                        <p:attrNameLst>
                                          <p:attrName>style.visibility</p:attrName>
                                        </p:attrNameLst>
                                      </p:cBhvr>
                                      <p:to>
                                        <p:strVal val="visible"/>
                                      </p:to>
                                    </p:set>
                                    <p:animEffect transition="in" filter="fade">
                                      <p:cBhvr>
                                        <p:cTn id="20" dur="1000"/>
                                        <p:tgtEl>
                                          <p:spTgt spid="11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7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endCondLst>
                    <p:cond evt="onStopAudio" delay="0">
                      <p:tgtEl>
                        <p:sldTgt/>
                      </p:tgtEl>
                    </p:cond>
                  </p:end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9"/>
          <p:cNvSpPr txBox="1">
            <a:spLocks noGrp="1"/>
          </p:cNvSpPr>
          <p:nvPr>
            <p:ph type="title"/>
          </p:nvPr>
        </p:nvSpPr>
        <p:spPr>
          <a:xfrm>
            <a:off x="3675350" y="1815850"/>
            <a:ext cx="380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Financial Plan</a:t>
            </a:r>
            <a:endParaRPr/>
          </a:p>
        </p:txBody>
      </p:sp>
      <p:grpSp>
        <p:nvGrpSpPr>
          <p:cNvPr id="1122" name="Google Shape;1122;p89"/>
          <p:cNvGrpSpPr/>
          <p:nvPr/>
        </p:nvGrpSpPr>
        <p:grpSpPr>
          <a:xfrm>
            <a:off x="66407" y="1815858"/>
            <a:ext cx="3136868" cy="2573926"/>
            <a:chOff x="5465932" y="1683733"/>
            <a:chExt cx="3136868" cy="2573926"/>
          </a:xfrm>
        </p:grpSpPr>
        <p:sp>
          <p:nvSpPr>
            <p:cNvPr id="1123" name="Google Shape;1123;p89"/>
            <p:cNvSpPr/>
            <p:nvPr/>
          </p:nvSpPr>
          <p:spPr>
            <a:xfrm>
              <a:off x="8132678" y="3858784"/>
              <a:ext cx="448598" cy="209797"/>
            </a:xfrm>
            <a:custGeom>
              <a:avLst/>
              <a:gdLst/>
              <a:ahLst/>
              <a:cxnLst/>
              <a:rect l="l" t="t" r="r" b="b"/>
              <a:pathLst>
                <a:path w="3248" h="1519" extrusionOk="0">
                  <a:moveTo>
                    <a:pt x="0" y="0"/>
                  </a:moveTo>
                  <a:lnTo>
                    <a:pt x="277" y="1518"/>
                  </a:lnTo>
                  <a:lnTo>
                    <a:pt x="2488" y="1518"/>
                  </a:lnTo>
                  <a:cubicBezTo>
                    <a:pt x="2904" y="1518"/>
                    <a:pt x="3247" y="1181"/>
                    <a:pt x="3247" y="759"/>
                  </a:cubicBezTo>
                  <a:cubicBezTo>
                    <a:pt x="3247" y="344"/>
                    <a:pt x="2910" y="0"/>
                    <a:pt x="2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9"/>
            <p:cNvSpPr/>
            <p:nvPr/>
          </p:nvSpPr>
          <p:spPr>
            <a:xfrm>
              <a:off x="6631632" y="3890412"/>
              <a:ext cx="793056" cy="147369"/>
            </a:xfrm>
            <a:custGeom>
              <a:avLst/>
              <a:gdLst/>
              <a:ahLst/>
              <a:cxnLst/>
              <a:rect l="l" t="t" r="r" b="b"/>
              <a:pathLst>
                <a:path w="5742" h="1067" extrusionOk="0">
                  <a:moveTo>
                    <a:pt x="537" y="0"/>
                  </a:moveTo>
                  <a:cubicBezTo>
                    <a:pt x="241" y="0"/>
                    <a:pt x="0" y="235"/>
                    <a:pt x="0" y="530"/>
                  </a:cubicBezTo>
                  <a:cubicBezTo>
                    <a:pt x="0" y="826"/>
                    <a:pt x="241" y="1067"/>
                    <a:pt x="537" y="1067"/>
                  </a:cubicBezTo>
                  <a:lnTo>
                    <a:pt x="5211" y="1067"/>
                  </a:lnTo>
                  <a:cubicBezTo>
                    <a:pt x="5501" y="1067"/>
                    <a:pt x="5742" y="826"/>
                    <a:pt x="5742" y="530"/>
                  </a:cubicBezTo>
                  <a:cubicBezTo>
                    <a:pt x="5742" y="235"/>
                    <a:pt x="5501" y="0"/>
                    <a:pt x="5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9"/>
            <p:cNvSpPr/>
            <p:nvPr/>
          </p:nvSpPr>
          <p:spPr>
            <a:xfrm>
              <a:off x="6395316" y="1902647"/>
              <a:ext cx="218912" cy="94194"/>
            </a:xfrm>
            <a:custGeom>
              <a:avLst/>
              <a:gdLst/>
              <a:ahLst/>
              <a:cxnLst/>
              <a:rect l="l" t="t" r="r" b="b"/>
              <a:pathLst>
                <a:path w="1585" h="682" extrusionOk="0">
                  <a:moveTo>
                    <a:pt x="0" y="0"/>
                  </a:moveTo>
                  <a:lnTo>
                    <a:pt x="0"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9"/>
            <p:cNvSpPr/>
            <p:nvPr/>
          </p:nvSpPr>
          <p:spPr>
            <a:xfrm>
              <a:off x="6457744"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9"/>
            <p:cNvSpPr/>
            <p:nvPr/>
          </p:nvSpPr>
          <p:spPr>
            <a:xfrm>
              <a:off x="6408575"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9"/>
            <p:cNvSpPr/>
            <p:nvPr/>
          </p:nvSpPr>
          <p:spPr>
            <a:xfrm>
              <a:off x="7390442" y="1902647"/>
              <a:ext cx="218912" cy="94194"/>
            </a:xfrm>
            <a:custGeom>
              <a:avLst/>
              <a:gdLst/>
              <a:ahLst/>
              <a:cxnLst/>
              <a:rect l="l" t="t" r="r" b="b"/>
              <a:pathLst>
                <a:path w="1585" h="682" extrusionOk="0">
                  <a:moveTo>
                    <a:pt x="1" y="0"/>
                  </a:moveTo>
                  <a:lnTo>
                    <a:pt x="1"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9"/>
            <p:cNvSpPr/>
            <p:nvPr/>
          </p:nvSpPr>
          <p:spPr>
            <a:xfrm>
              <a:off x="7452870"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9"/>
            <p:cNvSpPr/>
            <p:nvPr/>
          </p:nvSpPr>
          <p:spPr>
            <a:xfrm>
              <a:off x="7403701"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9"/>
            <p:cNvSpPr/>
            <p:nvPr/>
          </p:nvSpPr>
          <p:spPr>
            <a:xfrm>
              <a:off x="6009281" y="3747048"/>
              <a:ext cx="550941" cy="510611"/>
            </a:xfrm>
            <a:custGeom>
              <a:avLst/>
              <a:gdLst/>
              <a:ahLst/>
              <a:cxnLst/>
              <a:rect l="l" t="t" r="r" b="b"/>
              <a:pathLst>
                <a:path w="3989" h="3697" extrusionOk="0">
                  <a:moveTo>
                    <a:pt x="1995" y="1"/>
                  </a:moveTo>
                  <a:cubicBezTo>
                    <a:pt x="1108" y="1"/>
                    <a:pt x="326" y="641"/>
                    <a:pt x="175" y="1544"/>
                  </a:cubicBezTo>
                  <a:cubicBezTo>
                    <a:pt x="0" y="2550"/>
                    <a:pt x="681" y="3502"/>
                    <a:pt x="1687" y="3671"/>
                  </a:cubicBezTo>
                  <a:cubicBezTo>
                    <a:pt x="1791" y="3688"/>
                    <a:pt x="1894" y="3697"/>
                    <a:pt x="1996" y="3697"/>
                  </a:cubicBezTo>
                  <a:cubicBezTo>
                    <a:pt x="2881" y="3697"/>
                    <a:pt x="3663" y="3061"/>
                    <a:pt x="3820" y="2159"/>
                  </a:cubicBezTo>
                  <a:cubicBezTo>
                    <a:pt x="3988" y="1153"/>
                    <a:pt x="3308" y="195"/>
                    <a:pt x="2301" y="26"/>
                  </a:cubicBezTo>
                  <a:cubicBezTo>
                    <a:pt x="2198" y="9"/>
                    <a:pt x="2096"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9"/>
            <p:cNvSpPr/>
            <p:nvPr/>
          </p:nvSpPr>
          <p:spPr>
            <a:xfrm>
              <a:off x="6072538" y="3780472"/>
              <a:ext cx="424427" cy="166567"/>
            </a:xfrm>
            <a:custGeom>
              <a:avLst/>
              <a:gdLst/>
              <a:ahLst/>
              <a:cxnLst/>
              <a:rect l="l" t="t" r="r" b="b"/>
              <a:pathLst>
                <a:path w="3073" h="1206" extrusionOk="0">
                  <a:moveTo>
                    <a:pt x="1526" y="1"/>
                  </a:moveTo>
                  <a:cubicBezTo>
                    <a:pt x="845" y="1"/>
                    <a:pt x="238" y="432"/>
                    <a:pt x="12" y="1079"/>
                  </a:cubicBezTo>
                  <a:cubicBezTo>
                    <a:pt x="0" y="1110"/>
                    <a:pt x="18" y="1146"/>
                    <a:pt x="48" y="1158"/>
                  </a:cubicBezTo>
                  <a:cubicBezTo>
                    <a:pt x="55" y="1160"/>
                    <a:pt x="61" y="1162"/>
                    <a:pt x="68" y="1162"/>
                  </a:cubicBezTo>
                  <a:cubicBezTo>
                    <a:pt x="93" y="1162"/>
                    <a:pt x="117" y="1145"/>
                    <a:pt x="127" y="1122"/>
                  </a:cubicBezTo>
                  <a:cubicBezTo>
                    <a:pt x="355" y="448"/>
                    <a:pt x="944" y="113"/>
                    <a:pt x="1533" y="113"/>
                  </a:cubicBezTo>
                  <a:cubicBezTo>
                    <a:pt x="2138" y="113"/>
                    <a:pt x="2744" y="467"/>
                    <a:pt x="2958" y="1170"/>
                  </a:cubicBezTo>
                  <a:cubicBezTo>
                    <a:pt x="2964" y="1188"/>
                    <a:pt x="2988" y="1206"/>
                    <a:pt x="3012" y="1206"/>
                  </a:cubicBezTo>
                  <a:lnTo>
                    <a:pt x="3024" y="1200"/>
                  </a:lnTo>
                  <a:cubicBezTo>
                    <a:pt x="3054" y="1194"/>
                    <a:pt x="3072" y="1158"/>
                    <a:pt x="3060" y="1128"/>
                  </a:cubicBezTo>
                  <a:cubicBezTo>
                    <a:pt x="2856" y="465"/>
                    <a:pt x="2247" y="7"/>
                    <a:pt x="1554" y="1"/>
                  </a:cubicBezTo>
                  <a:cubicBezTo>
                    <a:pt x="1545" y="1"/>
                    <a:pt x="1536" y="1"/>
                    <a:pt x="1526"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9"/>
            <p:cNvSpPr/>
            <p:nvPr/>
          </p:nvSpPr>
          <p:spPr>
            <a:xfrm>
              <a:off x="6144082" y="4048002"/>
              <a:ext cx="280926" cy="102896"/>
            </a:xfrm>
            <a:custGeom>
              <a:avLst/>
              <a:gdLst/>
              <a:ahLst/>
              <a:cxnLst/>
              <a:rect l="l" t="t" r="r" b="b"/>
              <a:pathLst>
                <a:path w="2034" h="745" extrusionOk="0">
                  <a:moveTo>
                    <a:pt x="1955" y="0"/>
                  </a:moveTo>
                  <a:cubicBezTo>
                    <a:pt x="1933" y="0"/>
                    <a:pt x="1912" y="12"/>
                    <a:pt x="1904" y="40"/>
                  </a:cubicBezTo>
                  <a:cubicBezTo>
                    <a:pt x="1738" y="435"/>
                    <a:pt x="1377" y="632"/>
                    <a:pt x="1016" y="632"/>
                  </a:cubicBezTo>
                  <a:cubicBezTo>
                    <a:pt x="655" y="632"/>
                    <a:pt x="295" y="435"/>
                    <a:pt x="133" y="40"/>
                  </a:cubicBezTo>
                  <a:cubicBezTo>
                    <a:pt x="122" y="15"/>
                    <a:pt x="101" y="4"/>
                    <a:pt x="80" y="4"/>
                  </a:cubicBezTo>
                  <a:cubicBezTo>
                    <a:pt x="41" y="4"/>
                    <a:pt x="1" y="41"/>
                    <a:pt x="24" y="88"/>
                  </a:cubicBezTo>
                  <a:cubicBezTo>
                    <a:pt x="193" y="486"/>
                    <a:pt x="585" y="745"/>
                    <a:pt x="1018" y="745"/>
                  </a:cubicBezTo>
                  <a:cubicBezTo>
                    <a:pt x="1446" y="745"/>
                    <a:pt x="1838" y="486"/>
                    <a:pt x="2006" y="88"/>
                  </a:cubicBezTo>
                  <a:cubicBezTo>
                    <a:pt x="2033" y="38"/>
                    <a:pt x="1993" y="0"/>
                    <a:pt x="1955"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9"/>
            <p:cNvSpPr/>
            <p:nvPr/>
          </p:nvSpPr>
          <p:spPr>
            <a:xfrm>
              <a:off x="6124056" y="3882125"/>
              <a:ext cx="280512" cy="240320"/>
            </a:xfrm>
            <a:custGeom>
              <a:avLst/>
              <a:gdLst/>
              <a:ahLst/>
              <a:cxnLst/>
              <a:rect l="l" t="t" r="r" b="b"/>
              <a:pathLst>
                <a:path w="2031" h="1740" extrusionOk="0">
                  <a:moveTo>
                    <a:pt x="1163" y="0"/>
                  </a:moveTo>
                  <a:cubicBezTo>
                    <a:pt x="386" y="0"/>
                    <a:pt x="1" y="934"/>
                    <a:pt x="549" y="1482"/>
                  </a:cubicBezTo>
                  <a:cubicBezTo>
                    <a:pt x="726" y="1660"/>
                    <a:pt x="945" y="1739"/>
                    <a:pt x="1158" y="1739"/>
                  </a:cubicBezTo>
                  <a:cubicBezTo>
                    <a:pt x="1604" y="1739"/>
                    <a:pt x="2031" y="1393"/>
                    <a:pt x="2031" y="868"/>
                  </a:cubicBezTo>
                  <a:cubicBezTo>
                    <a:pt x="2031" y="392"/>
                    <a:pt x="1639"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9"/>
            <p:cNvSpPr/>
            <p:nvPr/>
          </p:nvSpPr>
          <p:spPr>
            <a:xfrm>
              <a:off x="6198224" y="3922041"/>
              <a:ext cx="170572" cy="158970"/>
            </a:xfrm>
            <a:custGeom>
              <a:avLst/>
              <a:gdLst/>
              <a:ahLst/>
              <a:cxnLst/>
              <a:rect l="l" t="t" r="r" b="b"/>
              <a:pathLst>
                <a:path w="1235" h="1151" extrusionOk="0">
                  <a:moveTo>
                    <a:pt x="164" y="1"/>
                  </a:moveTo>
                  <a:cubicBezTo>
                    <a:pt x="77" y="1"/>
                    <a:pt x="1" y="116"/>
                    <a:pt x="84" y="199"/>
                  </a:cubicBezTo>
                  <a:lnTo>
                    <a:pt x="1006" y="1121"/>
                  </a:lnTo>
                  <a:cubicBezTo>
                    <a:pt x="1024" y="1139"/>
                    <a:pt x="1054" y="1151"/>
                    <a:pt x="1084" y="1151"/>
                  </a:cubicBezTo>
                  <a:cubicBezTo>
                    <a:pt x="1187" y="1151"/>
                    <a:pt x="1235" y="1030"/>
                    <a:pt x="1168" y="958"/>
                  </a:cubicBezTo>
                  <a:lnTo>
                    <a:pt x="241" y="36"/>
                  </a:lnTo>
                  <a:cubicBezTo>
                    <a:pt x="217" y="11"/>
                    <a:pt x="190" y="1"/>
                    <a:pt x="164"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9"/>
            <p:cNvSpPr/>
            <p:nvPr/>
          </p:nvSpPr>
          <p:spPr>
            <a:xfrm>
              <a:off x="6203058" y="3923008"/>
              <a:ext cx="166290" cy="158004"/>
            </a:xfrm>
            <a:custGeom>
              <a:avLst/>
              <a:gdLst/>
              <a:ahLst/>
              <a:cxnLst/>
              <a:rect l="l" t="t" r="r" b="b"/>
              <a:pathLst>
                <a:path w="1204" h="1144" extrusionOk="0">
                  <a:moveTo>
                    <a:pt x="1045" y="1"/>
                  </a:moveTo>
                  <a:cubicBezTo>
                    <a:pt x="1020" y="1"/>
                    <a:pt x="995" y="9"/>
                    <a:pt x="971" y="29"/>
                  </a:cubicBezTo>
                  <a:lnTo>
                    <a:pt x="49" y="951"/>
                  </a:lnTo>
                  <a:cubicBezTo>
                    <a:pt x="1" y="993"/>
                    <a:pt x="1" y="1066"/>
                    <a:pt x="49" y="1114"/>
                  </a:cubicBezTo>
                  <a:cubicBezTo>
                    <a:pt x="67" y="1132"/>
                    <a:pt x="97" y="1144"/>
                    <a:pt x="127" y="1144"/>
                  </a:cubicBezTo>
                  <a:cubicBezTo>
                    <a:pt x="158" y="1144"/>
                    <a:pt x="188" y="1132"/>
                    <a:pt x="206" y="1114"/>
                  </a:cubicBezTo>
                  <a:lnTo>
                    <a:pt x="1133" y="192"/>
                  </a:lnTo>
                  <a:cubicBezTo>
                    <a:pt x="1204" y="107"/>
                    <a:pt x="1132" y="1"/>
                    <a:pt x="10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9"/>
            <p:cNvSpPr/>
            <p:nvPr/>
          </p:nvSpPr>
          <p:spPr>
            <a:xfrm>
              <a:off x="6202229" y="3920383"/>
              <a:ext cx="164081" cy="163943"/>
            </a:xfrm>
            <a:custGeom>
              <a:avLst/>
              <a:gdLst/>
              <a:ahLst/>
              <a:cxnLst/>
              <a:rect l="l" t="t" r="r" b="b"/>
              <a:pathLst>
                <a:path w="1188" h="1187" extrusionOk="0">
                  <a:moveTo>
                    <a:pt x="597" y="0"/>
                  </a:moveTo>
                  <a:cubicBezTo>
                    <a:pt x="266" y="0"/>
                    <a:pt x="1" y="265"/>
                    <a:pt x="1" y="591"/>
                  </a:cubicBezTo>
                  <a:cubicBezTo>
                    <a:pt x="1" y="922"/>
                    <a:pt x="266" y="1187"/>
                    <a:pt x="597" y="1187"/>
                  </a:cubicBezTo>
                  <a:cubicBezTo>
                    <a:pt x="923" y="1187"/>
                    <a:pt x="1188" y="922"/>
                    <a:pt x="1188" y="591"/>
                  </a:cubicBezTo>
                  <a:cubicBezTo>
                    <a:pt x="1188" y="265"/>
                    <a:pt x="923"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9"/>
            <p:cNvSpPr/>
            <p:nvPr/>
          </p:nvSpPr>
          <p:spPr>
            <a:xfrm>
              <a:off x="6195600" y="3935300"/>
              <a:ext cx="155794" cy="133419"/>
            </a:xfrm>
            <a:custGeom>
              <a:avLst/>
              <a:gdLst/>
              <a:ahLst/>
              <a:cxnLst/>
              <a:rect l="l" t="t" r="r" b="b"/>
              <a:pathLst>
                <a:path w="1128" h="966" extrusionOk="0">
                  <a:moveTo>
                    <a:pt x="645" y="1"/>
                  </a:moveTo>
                  <a:cubicBezTo>
                    <a:pt x="212" y="1"/>
                    <a:pt x="1" y="519"/>
                    <a:pt x="302" y="826"/>
                  </a:cubicBezTo>
                  <a:cubicBezTo>
                    <a:pt x="399" y="923"/>
                    <a:pt x="518" y="966"/>
                    <a:pt x="635" y="966"/>
                  </a:cubicBezTo>
                  <a:cubicBezTo>
                    <a:pt x="883" y="966"/>
                    <a:pt x="1123" y="773"/>
                    <a:pt x="1127" y="483"/>
                  </a:cubicBezTo>
                  <a:cubicBezTo>
                    <a:pt x="1127" y="217"/>
                    <a:pt x="910" y="1"/>
                    <a:pt x="6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9"/>
            <p:cNvSpPr/>
            <p:nvPr/>
          </p:nvSpPr>
          <p:spPr>
            <a:xfrm>
              <a:off x="6227228" y="3959470"/>
              <a:ext cx="99995" cy="85769"/>
            </a:xfrm>
            <a:custGeom>
              <a:avLst/>
              <a:gdLst/>
              <a:ahLst/>
              <a:cxnLst/>
              <a:rect l="l" t="t" r="r" b="b"/>
              <a:pathLst>
                <a:path w="724" h="621" extrusionOk="0">
                  <a:moveTo>
                    <a:pt x="416" y="0"/>
                  </a:moveTo>
                  <a:cubicBezTo>
                    <a:pt x="139" y="0"/>
                    <a:pt x="1" y="332"/>
                    <a:pt x="193" y="530"/>
                  </a:cubicBezTo>
                  <a:cubicBezTo>
                    <a:pt x="257" y="592"/>
                    <a:pt x="335" y="620"/>
                    <a:pt x="410" y="620"/>
                  </a:cubicBezTo>
                  <a:cubicBezTo>
                    <a:pt x="571" y="620"/>
                    <a:pt x="723" y="496"/>
                    <a:pt x="723" y="308"/>
                  </a:cubicBezTo>
                  <a:cubicBezTo>
                    <a:pt x="723" y="139"/>
                    <a:pt x="585"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9"/>
            <p:cNvSpPr/>
            <p:nvPr/>
          </p:nvSpPr>
          <p:spPr>
            <a:xfrm>
              <a:off x="6243940" y="3966928"/>
              <a:ext cx="34253" cy="34253"/>
            </a:xfrm>
            <a:custGeom>
              <a:avLst/>
              <a:gdLst/>
              <a:ahLst/>
              <a:cxnLst/>
              <a:rect l="l" t="t" r="r" b="b"/>
              <a:pathLst>
                <a:path w="248" h="248" extrusionOk="0">
                  <a:moveTo>
                    <a:pt x="121" y="1"/>
                  </a:moveTo>
                  <a:cubicBezTo>
                    <a:pt x="54" y="1"/>
                    <a:pt x="0" y="55"/>
                    <a:pt x="0" y="127"/>
                  </a:cubicBezTo>
                  <a:cubicBezTo>
                    <a:pt x="0" y="193"/>
                    <a:pt x="54" y="248"/>
                    <a:pt x="121" y="248"/>
                  </a:cubicBezTo>
                  <a:cubicBezTo>
                    <a:pt x="193" y="248"/>
                    <a:pt x="247" y="193"/>
                    <a:pt x="247" y="127"/>
                  </a:cubicBezTo>
                  <a:cubicBezTo>
                    <a:pt x="247" y="55"/>
                    <a:pt x="193" y="1"/>
                    <a:pt x="121"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9"/>
            <p:cNvSpPr/>
            <p:nvPr/>
          </p:nvSpPr>
          <p:spPr>
            <a:xfrm>
              <a:off x="7500244" y="3747048"/>
              <a:ext cx="560194" cy="510335"/>
            </a:xfrm>
            <a:custGeom>
              <a:avLst/>
              <a:gdLst/>
              <a:ahLst/>
              <a:cxnLst/>
              <a:rect l="l" t="t" r="r" b="b"/>
              <a:pathLst>
                <a:path w="4056" h="3695" extrusionOk="0">
                  <a:moveTo>
                    <a:pt x="2028" y="1"/>
                  </a:moveTo>
                  <a:cubicBezTo>
                    <a:pt x="1555" y="1"/>
                    <a:pt x="1082" y="180"/>
                    <a:pt x="724" y="538"/>
                  </a:cubicBezTo>
                  <a:cubicBezTo>
                    <a:pt x="1" y="1261"/>
                    <a:pt x="1" y="2430"/>
                    <a:pt x="724" y="3153"/>
                  </a:cubicBezTo>
                  <a:cubicBezTo>
                    <a:pt x="1082" y="3514"/>
                    <a:pt x="1555" y="3695"/>
                    <a:pt x="2028" y="3695"/>
                  </a:cubicBezTo>
                  <a:cubicBezTo>
                    <a:pt x="2501" y="3695"/>
                    <a:pt x="2974" y="3514"/>
                    <a:pt x="3332" y="3153"/>
                  </a:cubicBezTo>
                  <a:cubicBezTo>
                    <a:pt x="4055" y="2430"/>
                    <a:pt x="4055" y="1261"/>
                    <a:pt x="3332" y="538"/>
                  </a:cubicBezTo>
                  <a:cubicBezTo>
                    <a:pt x="2974" y="180"/>
                    <a:pt x="2501" y="1"/>
                    <a:pt x="2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9"/>
            <p:cNvSpPr/>
            <p:nvPr/>
          </p:nvSpPr>
          <p:spPr>
            <a:xfrm>
              <a:off x="7567921" y="3780472"/>
              <a:ext cx="425118" cy="166567"/>
            </a:xfrm>
            <a:custGeom>
              <a:avLst/>
              <a:gdLst/>
              <a:ahLst/>
              <a:cxnLst/>
              <a:rect l="l" t="t" r="r" b="b"/>
              <a:pathLst>
                <a:path w="3078" h="1206" extrusionOk="0">
                  <a:moveTo>
                    <a:pt x="1537" y="1"/>
                  </a:moveTo>
                  <a:cubicBezTo>
                    <a:pt x="850" y="1"/>
                    <a:pt x="243" y="438"/>
                    <a:pt x="23" y="1085"/>
                  </a:cubicBezTo>
                  <a:cubicBezTo>
                    <a:pt x="1" y="1133"/>
                    <a:pt x="37" y="1168"/>
                    <a:pt x="73" y="1168"/>
                  </a:cubicBezTo>
                  <a:cubicBezTo>
                    <a:pt x="96" y="1168"/>
                    <a:pt x="118" y="1154"/>
                    <a:pt x="125" y="1122"/>
                  </a:cubicBezTo>
                  <a:cubicBezTo>
                    <a:pt x="357" y="448"/>
                    <a:pt x="946" y="113"/>
                    <a:pt x="1534" y="113"/>
                  </a:cubicBezTo>
                  <a:cubicBezTo>
                    <a:pt x="2140" y="113"/>
                    <a:pt x="2746" y="467"/>
                    <a:pt x="2963" y="1170"/>
                  </a:cubicBezTo>
                  <a:cubicBezTo>
                    <a:pt x="2969" y="1188"/>
                    <a:pt x="2993" y="1206"/>
                    <a:pt x="3017" y="1206"/>
                  </a:cubicBezTo>
                  <a:lnTo>
                    <a:pt x="3035" y="1206"/>
                  </a:lnTo>
                  <a:cubicBezTo>
                    <a:pt x="3065" y="1194"/>
                    <a:pt x="3077" y="1164"/>
                    <a:pt x="3071" y="1134"/>
                  </a:cubicBezTo>
                  <a:cubicBezTo>
                    <a:pt x="2866" y="471"/>
                    <a:pt x="2258" y="13"/>
                    <a:pt x="1565" y="1"/>
                  </a:cubicBezTo>
                  <a:cubicBezTo>
                    <a:pt x="1556" y="1"/>
                    <a:pt x="1546" y="1"/>
                    <a:pt x="1537"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9"/>
            <p:cNvSpPr/>
            <p:nvPr/>
          </p:nvSpPr>
          <p:spPr>
            <a:xfrm>
              <a:off x="7641123" y="4049522"/>
              <a:ext cx="277749" cy="101376"/>
            </a:xfrm>
            <a:custGeom>
              <a:avLst/>
              <a:gdLst/>
              <a:ahLst/>
              <a:cxnLst/>
              <a:rect l="l" t="t" r="r" b="b"/>
              <a:pathLst>
                <a:path w="2011" h="734" extrusionOk="0">
                  <a:moveTo>
                    <a:pt x="73" y="0"/>
                  </a:moveTo>
                  <a:cubicBezTo>
                    <a:pt x="38" y="0"/>
                    <a:pt x="1" y="33"/>
                    <a:pt x="17" y="77"/>
                  </a:cubicBezTo>
                  <a:cubicBezTo>
                    <a:pt x="186" y="475"/>
                    <a:pt x="577" y="734"/>
                    <a:pt x="1005" y="734"/>
                  </a:cubicBezTo>
                  <a:cubicBezTo>
                    <a:pt x="1439" y="734"/>
                    <a:pt x="1830" y="475"/>
                    <a:pt x="1999" y="77"/>
                  </a:cubicBezTo>
                  <a:cubicBezTo>
                    <a:pt x="2011" y="33"/>
                    <a:pt x="1975" y="3"/>
                    <a:pt x="1941" y="3"/>
                  </a:cubicBezTo>
                  <a:cubicBezTo>
                    <a:pt x="1924" y="3"/>
                    <a:pt x="1907" y="11"/>
                    <a:pt x="1896" y="29"/>
                  </a:cubicBezTo>
                  <a:cubicBezTo>
                    <a:pt x="1731" y="424"/>
                    <a:pt x="1369" y="621"/>
                    <a:pt x="1008" y="621"/>
                  </a:cubicBezTo>
                  <a:cubicBezTo>
                    <a:pt x="646" y="621"/>
                    <a:pt x="285" y="424"/>
                    <a:pt x="119" y="29"/>
                  </a:cubicBezTo>
                  <a:cubicBezTo>
                    <a:pt x="109" y="9"/>
                    <a:pt x="91" y="0"/>
                    <a:pt x="73"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9"/>
            <p:cNvSpPr/>
            <p:nvPr/>
          </p:nvSpPr>
          <p:spPr>
            <a:xfrm>
              <a:off x="7620129" y="3882125"/>
              <a:ext cx="279683" cy="240320"/>
            </a:xfrm>
            <a:custGeom>
              <a:avLst/>
              <a:gdLst/>
              <a:ahLst/>
              <a:cxnLst/>
              <a:rect l="l" t="t" r="r" b="b"/>
              <a:pathLst>
                <a:path w="2025" h="1740" extrusionOk="0">
                  <a:moveTo>
                    <a:pt x="1157" y="0"/>
                  </a:moveTo>
                  <a:cubicBezTo>
                    <a:pt x="386" y="0"/>
                    <a:pt x="0" y="934"/>
                    <a:pt x="548" y="1482"/>
                  </a:cubicBezTo>
                  <a:cubicBezTo>
                    <a:pt x="724" y="1660"/>
                    <a:pt x="941" y="1739"/>
                    <a:pt x="1154" y="1739"/>
                  </a:cubicBezTo>
                  <a:cubicBezTo>
                    <a:pt x="1598" y="1739"/>
                    <a:pt x="2024" y="1393"/>
                    <a:pt x="2024" y="868"/>
                  </a:cubicBezTo>
                  <a:cubicBezTo>
                    <a:pt x="2024" y="392"/>
                    <a:pt x="163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9"/>
            <p:cNvSpPr/>
            <p:nvPr/>
          </p:nvSpPr>
          <p:spPr>
            <a:xfrm>
              <a:off x="7699131" y="3922041"/>
              <a:ext cx="161595" cy="158970"/>
            </a:xfrm>
            <a:custGeom>
              <a:avLst/>
              <a:gdLst/>
              <a:ahLst/>
              <a:cxnLst/>
              <a:rect l="l" t="t" r="r" b="b"/>
              <a:pathLst>
                <a:path w="1170" h="1151" extrusionOk="0">
                  <a:moveTo>
                    <a:pt x="127" y="0"/>
                  </a:moveTo>
                  <a:cubicBezTo>
                    <a:pt x="98" y="0"/>
                    <a:pt x="70" y="12"/>
                    <a:pt x="49" y="36"/>
                  </a:cubicBezTo>
                  <a:cubicBezTo>
                    <a:pt x="1" y="79"/>
                    <a:pt x="1" y="151"/>
                    <a:pt x="49" y="199"/>
                  </a:cubicBezTo>
                  <a:lnTo>
                    <a:pt x="970" y="1121"/>
                  </a:lnTo>
                  <a:cubicBezTo>
                    <a:pt x="989" y="1139"/>
                    <a:pt x="1019" y="1151"/>
                    <a:pt x="1049" y="1151"/>
                  </a:cubicBezTo>
                  <a:cubicBezTo>
                    <a:pt x="1079" y="1151"/>
                    <a:pt x="1109" y="1139"/>
                    <a:pt x="1127" y="1115"/>
                  </a:cubicBezTo>
                  <a:cubicBezTo>
                    <a:pt x="1169" y="1073"/>
                    <a:pt x="1169" y="1000"/>
                    <a:pt x="1127" y="958"/>
                  </a:cubicBezTo>
                  <a:lnTo>
                    <a:pt x="205" y="36"/>
                  </a:lnTo>
                  <a:cubicBezTo>
                    <a:pt x="184" y="12"/>
                    <a:pt x="156" y="0"/>
                    <a:pt x="127"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9"/>
            <p:cNvSpPr/>
            <p:nvPr/>
          </p:nvSpPr>
          <p:spPr>
            <a:xfrm>
              <a:off x="7699131" y="3922041"/>
              <a:ext cx="162423" cy="158970"/>
            </a:xfrm>
            <a:custGeom>
              <a:avLst/>
              <a:gdLst/>
              <a:ahLst/>
              <a:cxnLst/>
              <a:rect l="l" t="t" r="r" b="b"/>
              <a:pathLst>
                <a:path w="1176" h="1151" extrusionOk="0">
                  <a:moveTo>
                    <a:pt x="1049" y="0"/>
                  </a:moveTo>
                  <a:cubicBezTo>
                    <a:pt x="1020" y="0"/>
                    <a:pt x="992" y="12"/>
                    <a:pt x="970" y="36"/>
                  </a:cubicBezTo>
                  <a:lnTo>
                    <a:pt x="43" y="958"/>
                  </a:lnTo>
                  <a:cubicBezTo>
                    <a:pt x="1" y="1000"/>
                    <a:pt x="1" y="1073"/>
                    <a:pt x="43" y="1121"/>
                  </a:cubicBezTo>
                  <a:cubicBezTo>
                    <a:pt x="67" y="1139"/>
                    <a:pt x="97" y="1151"/>
                    <a:pt x="127" y="1151"/>
                  </a:cubicBezTo>
                  <a:cubicBezTo>
                    <a:pt x="157" y="1151"/>
                    <a:pt x="187" y="1139"/>
                    <a:pt x="205" y="1121"/>
                  </a:cubicBezTo>
                  <a:lnTo>
                    <a:pt x="1127" y="199"/>
                  </a:lnTo>
                  <a:cubicBezTo>
                    <a:pt x="1175" y="151"/>
                    <a:pt x="1175" y="79"/>
                    <a:pt x="1127" y="36"/>
                  </a:cubicBezTo>
                  <a:cubicBezTo>
                    <a:pt x="1106" y="12"/>
                    <a:pt x="1077" y="0"/>
                    <a:pt x="104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9"/>
            <p:cNvSpPr/>
            <p:nvPr/>
          </p:nvSpPr>
          <p:spPr>
            <a:xfrm>
              <a:off x="7698303" y="3920383"/>
              <a:ext cx="164081" cy="163943"/>
            </a:xfrm>
            <a:custGeom>
              <a:avLst/>
              <a:gdLst/>
              <a:ahLst/>
              <a:cxnLst/>
              <a:rect l="l" t="t" r="r" b="b"/>
              <a:pathLst>
                <a:path w="1188" h="1187" extrusionOk="0">
                  <a:moveTo>
                    <a:pt x="591" y="0"/>
                  </a:moveTo>
                  <a:cubicBezTo>
                    <a:pt x="266" y="0"/>
                    <a:pt x="1" y="265"/>
                    <a:pt x="1" y="591"/>
                  </a:cubicBezTo>
                  <a:cubicBezTo>
                    <a:pt x="1" y="922"/>
                    <a:pt x="266" y="1187"/>
                    <a:pt x="591" y="1187"/>
                  </a:cubicBezTo>
                  <a:cubicBezTo>
                    <a:pt x="922" y="1187"/>
                    <a:pt x="1187" y="922"/>
                    <a:pt x="1187" y="591"/>
                  </a:cubicBezTo>
                  <a:cubicBezTo>
                    <a:pt x="1187" y="265"/>
                    <a:pt x="922"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9"/>
            <p:cNvSpPr/>
            <p:nvPr/>
          </p:nvSpPr>
          <p:spPr>
            <a:xfrm>
              <a:off x="7691673" y="3935300"/>
              <a:ext cx="154827" cy="133419"/>
            </a:xfrm>
            <a:custGeom>
              <a:avLst/>
              <a:gdLst/>
              <a:ahLst/>
              <a:cxnLst/>
              <a:rect l="l" t="t" r="r" b="b"/>
              <a:pathLst>
                <a:path w="1121" h="966" extrusionOk="0">
                  <a:moveTo>
                    <a:pt x="639" y="1"/>
                  </a:moveTo>
                  <a:cubicBezTo>
                    <a:pt x="211" y="1"/>
                    <a:pt x="0" y="519"/>
                    <a:pt x="302" y="826"/>
                  </a:cubicBezTo>
                  <a:cubicBezTo>
                    <a:pt x="398" y="923"/>
                    <a:pt x="517" y="966"/>
                    <a:pt x="635" y="966"/>
                  </a:cubicBezTo>
                  <a:cubicBezTo>
                    <a:pt x="882" y="966"/>
                    <a:pt x="1121" y="773"/>
                    <a:pt x="1121" y="483"/>
                  </a:cubicBezTo>
                  <a:cubicBezTo>
                    <a:pt x="1121" y="217"/>
                    <a:pt x="904" y="1"/>
                    <a:pt x="639"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9"/>
            <p:cNvSpPr/>
            <p:nvPr/>
          </p:nvSpPr>
          <p:spPr>
            <a:xfrm>
              <a:off x="7723302" y="3959470"/>
              <a:ext cx="99995" cy="85769"/>
            </a:xfrm>
            <a:custGeom>
              <a:avLst/>
              <a:gdLst/>
              <a:ahLst/>
              <a:cxnLst/>
              <a:rect l="l" t="t" r="r" b="b"/>
              <a:pathLst>
                <a:path w="724" h="621" extrusionOk="0">
                  <a:moveTo>
                    <a:pt x="410" y="0"/>
                  </a:moveTo>
                  <a:cubicBezTo>
                    <a:pt x="133" y="0"/>
                    <a:pt x="0" y="332"/>
                    <a:pt x="193" y="530"/>
                  </a:cubicBezTo>
                  <a:cubicBezTo>
                    <a:pt x="255" y="592"/>
                    <a:pt x="332" y="620"/>
                    <a:pt x="407" y="620"/>
                  </a:cubicBezTo>
                  <a:cubicBezTo>
                    <a:pt x="568" y="620"/>
                    <a:pt x="723" y="496"/>
                    <a:pt x="723" y="308"/>
                  </a:cubicBezTo>
                  <a:cubicBezTo>
                    <a:pt x="723" y="139"/>
                    <a:pt x="58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9"/>
            <p:cNvSpPr/>
            <p:nvPr/>
          </p:nvSpPr>
          <p:spPr>
            <a:xfrm>
              <a:off x="7734075" y="3966928"/>
              <a:ext cx="39225" cy="34391"/>
            </a:xfrm>
            <a:custGeom>
              <a:avLst/>
              <a:gdLst/>
              <a:ahLst/>
              <a:cxnLst/>
              <a:rect l="l" t="t" r="r" b="b"/>
              <a:pathLst>
                <a:path w="284" h="249" extrusionOk="0">
                  <a:moveTo>
                    <a:pt x="163" y="1"/>
                  </a:moveTo>
                  <a:cubicBezTo>
                    <a:pt x="55" y="1"/>
                    <a:pt x="1" y="133"/>
                    <a:pt x="79" y="211"/>
                  </a:cubicBezTo>
                  <a:cubicBezTo>
                    <a:pt x="104" y="237"/>
                    <a:pt x="135" y="248"/>
                    <a:pt x="165" y="248"/>
                  </a:cubicBezTo>
                  <a:cubicBezTo>
                    <a:pt x="226" y="248"/>
                    <a:pt x="284" y="200"/>
                    <a:pt x="284" y="127"/>
                  </a:cubicBezTo>
                  <a:cubicBezTo>
                    <a:pt x="284" y="55"/>
                    <a:pt x="229" y="1"/>
                    <a:pt x="163"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9"/>
            <p:cNvSpPr/>
            <p:nvPr/>
          </p:nvSpPr>
          <p:spPr>
            <a:xfrm>
              <a:off x="5534990" y="1952507"/>
              <a:ext cx="2997096" cy="1343859"/>
            </a:xfrm>
            <a:custGeom>
              <a:avLst/>
              <a:gdLst/>
              <a:ahLst/>
              <a:cxnLst/>
              <a:rect l="l" t="t" r="r" b="b"/>
              <a:pathLst>
                <a:path w="21700" h="9730" extrusionOk="0">
                  <a:moveTo>
                    <a:pt x="2994" y="1"/>
                  </a:moveTo>
                  <a:cubicBezTo>
                    <a:pt x="1344" y="1"/>
                    <a:pt x="0" y="1338"/>
                    <a:pt x="0" y="2989"/>
                  </a:cubicBezTo>
                  <a:lnTo>
                    <a:pt x="0" y="9730"/>
                  </a:lnTo>
                  <a:lnTo>
                    <a:pt x="21700" y="9730"/>
                  </a:lnTo>
                  <a:lnTo>
                    <a:pt x="21700" y="2989"/>
                  </a:lnTo>
                  <a:cubicBezTo>
                    <a:pt x="21700" y="1338"/>
                    <a:pt x="20356" y="1"/>
                    <a:pt x="18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9"/>
            <p:cNvSpPr/>
            <p:nvPr/>
          </p:nvSpPr>
          <p:spPr>
            <a:xfrm>
              <a:off x="8207537" y="2168935"/>
              <a:ext cx="37567" cy="33424"/>
            </a:xfrm>
            <a:custGeom>
              <a:avLst/>
              <a:gdLst/>
              <a:ahLst/>
              <a:cxnLst/>
              <a:rect l="l" t="t" r="r" b="b"/>
              <a:pathLst>
                <a:path w="272" h="242" extrusionOk="0">
                  <a:moveTo>
                    <a:pt x="0" y="0"/>
                  </a:moveTo>
                  <a:cubicBezTo>
                    <a:pt x="91" y="78"/>
                    <a:pt x="181" y="157"/>
                    <a:pt x="271" y="241"/>
                  </a:cubicBezTo>
                  <a:cubicBezTo>
                    <a:pt x="181" y="157"/>
                    <a:pt x="91" y="78"/>
                    <a:pt x="0" y="0"/>
                  </a:cubicBezTo>
                  <a:close/>
                </a:path>
              </a:pathLst>
            </a:custGeom>
            <a:solidFill>
              <a:srgbClr val="D67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9"/>
            <p:cNvSpPr/>
            <p:nvPr/>
          </p:nvSpPr>
          <p:spPr>
            <a:xfrm>
              <a:off x="5534990" y="3262123"/>
              <a:ext cx="2995438" cy="706596"/>
            </a:xfrm>
            <a:custGeom>
              <a:avLst/>
              <a:gdLst/>
              <a:ahLst/>
              <a:cxnLst/>
              <a:rect l="l" t="t" r="r" b="b"/>
              <a:pathLst>
                <a:path w="21688" h="5116" extrusionOk="0">
                  <a:moveTo>
                    <a:pt x="0" y="1"/>
                  </a:moveTo>
                  <a:lnTo>
                    <a:pt x="0" y="5116"/>
                  </a:lnTo>
                  <a:lnTo>
                    <a:pt x="3314" y="5116"/>
                  </a:lnTo>
                  <a:lnTo>
                    <a:pt x="3314" y="5037"/>
                  </a:lnTo>
                  <a:cubicBezTo>
                    <a:pt x="3344" y="4350"/>
                    <a:pt x="3910" y="3802"/>
                    <a:pt x="4597" y="3802"/>
                  </a:cubicBezTo>
                  <a:lnTo>
                    <a:pt x="6145" y="3790"/>
                  </a:lnTo>
                  <a:cubicBezTo>
                    <a:pt x="6149" y="3790"/>
                    <a:pt x="6153" y="3790"/>
                    <a:pt x="6156" y="3790"/>
                  </a:cubicBezTo>
                  <a:cubicBezTo>
                    <a:pt x="6838" y="3790"/>
                    <a:pt x="7404" y="4330"/>
                    <a:pt x="7440" y="5013"/>
                  </a:cubicBezTo>
                  <a:lnTo>
                    <a:pt x="7446" y="5116"/>
                  </a:lnTo>
                  <a:lnTo>
                    <a:pt x="14224" y="5116"/>
                  </a:lnTo>
                  <a:lnTo>
                    <a:pt x="14224" y="5037"/>
                  </a:lnTo>
                  <a:cubicBezTo>
                    <a:pt x="14248" y="4350"/>
                    <a:pt x="14814" y="3802"/>
                    <a:pt x="15501" y="3802"/>
                  </a:cubicBezTo>
                  <a:lnTo>
                    <a:pt x="17049" y="3790"/>
                  </a:lnTo>
                  <a:cubicBezTo>
                    <a:pt x="17053" y="3790"/>
                    <a:pt x="17057" y="3790"/>
                    <a:pt x="17061" y="3790"/>
                  </a:cubicBezTo>
                  <a:cubicBezTo>
                    <a:pt x="17748" y="3790"/>
                    <a:pt x="18308" y="4330"/>
                    <a:pt x="18344" y="5013"/>
                  </a:cubicBezTo>
                  <a:lnTo>
                    <a:pt x="18350" y="5116"/>
                  </a:lnTo>
                  <a:lnTo>
                    <a:pt x="21688" y="5116"/>
                  </a:lnTo>
                  <a:lnTo>
                    <a:pt x="21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9"/>
            <p:cNvSpPr/>
            <p:nvPr/>
          </p:nvSpPr>
          <p:spPr>
            <a:xfrm>
              <a:off x="5465932" y="3174005"/>
              <a:ext cx="3136868" cy="122370"/>
            </a:xfrm>
            <a:custGeom>
              <a:avLst/>
              <a:gdLst/>
              <a:ahLst/>
              <a:cxnLst/>
              <a:rect l="l" t="t" r="r" b="b"/>
              <a:pathLst>
                <a:path w="22712" h="886" extrusionOk="0">
                  <a:moveTo>
                    <a:pt x="591" y="0"/>
                  </a:moveTo>
                  <a:cubicBezTo>
                    <a:pt x="259" y="0"/>
                    <a:pt x="0" y="199"/>
                    <a:pt x="0" y="440"/>
                  </a:cubicBezTo>
                  <a:cubicBezTo>
                    <a:pt x="0" y="687"/>
                    <a:pt x="265" y="886"/>
                    <a:pt x="591" y="886"/>
                  </a:cubicBezTo>
                  <a:lnTo>
                    <a:pt x="22116" y="886"/>
                  </a:lnTo>
                  <a:cubicBezTo>
                    <a:pt x="22441" y="886"/>
                    <a:pt x="22712" y="687"/>
                    <a:pt x="22712" y="440"/>
                  </a:cubicBezTo>
                  <a:cubicBezTo>
                    <a:pt x="22712" y="199"/>
                    <a:pt x="22441" y="0"/>
                    <a:pt x="22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9"/>
            <p:cNvSpPr/>
            <p:nvPr/>
          </p:nvSpPr>
          <p:spPr>
            <a:xfrm>
              <a:off x="6329572" y="1991594"/>
              <a:ext cx="541825" cy="46821"/>
            </a:xfrm>
            <a:custGeom>
              <a:avLst/>
              <a:gdLst/>
              <a:ahLst/>
              <a:cxnLst/>
              <a:rect l="l" t="t" r="r" b="b"/>
              <a:pathLst>
                <a:path w="3923" h="339" extrusionOk="0">
                  <a:moveTo>
                    <a:pt x="229" y="1"/>
                  </a:moveTo>
                  <a:cubicBezTo>
                    <a:pt x="1" y="1"/>
                    <a:pt x="1" y="338"/>
                    <a:pt x="229" y="338"/>
                  </a:cubicBezTo>
                  <a:lnTo>
                    <a:pt x="3699" y="338"/>
                  </a:lnTo>
                  <a:cubicBezTo>
                    <a:pt x="3922" y="338"/>
                    <a:pt x="3922" y="1"/>
                    <a:pt x="3699"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9"/>
            <p:cNvSpPr/>
            <p:nvPr/>
          </p:nvSpPr>
          <p:spPr>
            <a:xfrm>
              <a:off x="7294728" y="1991594"/>
              <a:ext cx="342940" cy="46821"/>
            </a:xfrm>
            <a:custGeom>
              <a:avLst/>
              <a:gdLst/>
              <a:ahLst/>
              <a:cxnLst/>
              <a:rect l="l" t="t" r="r" b="b"/>
              <a:pathLst>
                <a:path w="2483" h="339" extrusionOk="0">
                  <a:moveTo>
                    <a:pt x="230" y="1"/>
                  </a:moveTo>
                  <a:cubicBezTo>
                    <a:pt x="1" y="1"/>
                    <a:pt x="1" y="338"/>
                    <a:pt x="230" y="338"/>
                  </a:cubicBezTo>
                  <a:lnTo>
                    <a:pt x="2260" y="338"/>
                  </a:lnTo>
                  <a:cubicBezTo>
                    <a:pt x="2483" y="338"/>
                    <a:pt x="2483" y="1"/>
                    <a:pt x="2260"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9"/>
            <p:cNvSpPr/>
            <p:nvPr/>
          </p:nvSpPr>
          <p:spPr>
            <a:xfrm>
              <a:off x="8440539" y="3431867"/>
              <a:ext cx="156484" cy="302196"/>
            </a:xfrm>
            <a:custGeom>
              <a:avLst/>
              <a:gdLst/>
              <a:ahLst/>
              <a:cxnLst/>
              <a:rect l="l" t="t" r="r" b="b"/>
              <a:pathLst>
                <a:path w="1133" h="2188" extrusionOk="0">
                  <a:moveTo>
                    <a:pt x="566" y="1"/>
                  </a:moveTo>
                  <a:cubicBezTo>
                    <a:pt x="253" y="1"/>
                    <a:pt x="0" y="489"/>
                    <a:pt x="0" y="1091"/>
                  </a:cubicBezTo>
                  <a:cubicBezTo>
                    <a:pt x="0" y="1700"/>
                    <a:pt x="253" y="2188"/>
                    <a:pt x="566" y="2188"/>
                  </a:cubicBezTo>
                  <a:cubicBezTo>
                    <a:pt x="880" y="2188"/>
                    <a:pt x="1133" y="1700"/>
                    <a:pt x="1133" y="1091"/>
                  </a:cubicBezTo>
                  <a:cubicBezTo>
                    <a:pt x="1133" y="489"/>
                    <a:pt x="88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9"/>
            <p:cNvSpPr/>
            <p:nvPr/>
          </p:nvSpPr>
          <p:spPr>
            <a:xfrm>
              <a:off x="7364614" y="2390197"/>
              <a:ext cx="458680" cy="749826"/>
            </a:xfrm>
            <a:custGeom>
              <a:avLst/>
              <a:gdLst/>
              <a:ahLst/>
              <a:cxnLst/>
              <a:rect l="l" t="t" r="r" b="b"/>
              <a:pathLst>
                <a:path w="3321" h="5429" extrusionOk="0">
                  <a:moveTo>
                    <a:pt x="627" y="1"/>
                  </a:moveTo>
                  <a:cubicBezTo>
                    <a:pt x="278" y="1"/>
                    <a:pt x="1" y="278"/>
                    <a:pt x="1" y="627"/>
                  </a:cubicBezTo>
                  <a:lnTo>
                    <a:pt x="1" y="4802"/>
                  </a:lnTo>
                  <a:cubicBezTo>
                    <a:pt x="1" y="5151"/>
                    <a:pt x="278" y="5428"/>
                    <a:pt x="627" y="5428"/>
                  </a:cubicBezTo>
                  <a:lnTo>
                    <a:pt x="2694" y="5428"/>
                  </a:lnTo>
                  <a:cubicBezTo>
                    <a:pt x="3037" y="5428"/>
                    <a:pt x="3320" y="5151"/>
                    <a:pt x="3320" y="4802"/>
                  </a:cubicBezTo>
                  <a:lnTo>
                    <a:pt x="3320" y="627"/>
                  </a:lnTo>
                  <a:cubicBezTo>
                    <a:pt x="3320" y="278"/>
                    <a:pt x="3037" y="1"/>
                    <a:pt x="2694"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9"/>
            <p:cNvSpPr/>
            <p:nvPr/>
          </p:nvSpPr>
          <p:spPr>
            <a:xfrm>
              <a:off x="7349698" y="2374451"/>
              <a:ext cx="488513" cy="781317"/>
            </a:xfrm>
            <a:custGeom>
              <a:avLst/>
              <a:gdLst/>
              <a:ahLst/>
              <a:cxnLst/>
              <a:rect l="l" t="t" r="r" b="b"/>
              <a:pathLst>
                <a:path w="3537" h="5657" extrusionOk="0">
                  <a:moveTo>
                    <a:pt x="1055" y="223"/>
                  </a:moveTo>
                  <a:lnTo>
                    <a:pt x="2482" y="229"/>
                  </a:lnTo>
                  <a:cubicBezTo>
                    <a:pt x="2940" y="229"/>
                    <a:pt x="3314" y="596"/>
                    <a:pt x="3314" y="1054"/>
                  </a:cubicBezTo>
                  <a:lnTo>
                    <a:pt x="3314" y="4603"/>
                  </a:lnTo>
                  <a:cubicBezTo>
                    <a:pt x="3314" y="5054"/>
                    <a:pt x="2940" y="5428"/>
                    <a:pt x="2482" y="5428"/>
                  </a:cubicBezTo>
                  <a:lnTo>
                    <a:pt x="1055" y="5428"/>
                  </a:lnTo>
                  <a:cubicBezTo>
                    <a:pt x="597" y="5428"/>
                    <a:pt x="223" y="5054"/>
                    <a:pt x="223" y="4603"/>
                  </a:cubicBezTo>
                  <a:lnTo>
                    <a:pt x="223" y="1054"/>
                  </a:lnTo>
                  <a:cubicBezTo>
                    <a:pt x="223" y="596"/>
                    <a:pt x="597" y="223"/>
                    <a:pt x="1055" y="223"/>
                  </a:cubicBezTo>
                  <a:close/>
                  <a:moveTo>
                    <a:pt x="1055" y="0"/>
                  </a:moveTo>
                  <a:cubicBezTo>
                    <a:pt x="470" y="0"/>
                    <a:pt x="0" y="470"/>
                    <a:pt x="0" y="1054"/>
                  </a:cubicBezTo>
                  <a:lnTo>
                    <a:pt x="0" y="4603"/>
                  </a:lnTo>
                  <a:cubicBezTo>
                    <a:pt x="0" y="5181"/>
                    <a:pt x="470" y="5657"/>
                    <a:pt x="1055" y="5657"/>
                  </a:cubicBezTo>
                  <a:lnTo>
                    <a:pt x="2482" y="5657"/>
                  </a:lnTo>
                  <a:cubicBezTo>
                    <a:pt x="3067" y="5657"/>
                    <a:pt x="3537" y="5181"/>
                    <a:pt x="3537" y="4603"/>
                  </a:cubicBezTo>
                  <a:lnTo>
                    <a:pt x="3537" y="1054"/>
                  </a:lnTo>
                  <a:cubicBezTo>
                    <a:pt x="3537" y="470"/>
                    <a:pt x="3067" y="0"/>
                    <a:pt x="2482"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9"/>
            <p:cNvSpPr/>
            <p:nvPr/>
          </p:nvSpPr>
          <p:spPr>
            <a:xfrm>
              <a:off x="7260613" y="2298626"/>
              <a:ext cx="661709" cy="1568572"/>
            </a:xfrm>
            <a:custGeom>
              <a:avLst/>
              <a:gdLst/>
              <a:ahLst/>
              <a:cxnLst/>
              <a:rect l="l" t="t" r="r" b="b"/>
              <a:pathLst>
                <a:path w="4791" h="11357" extrusionOk="0">
                  <a:moveTo>
                    <a:pt x="3398" y="115"/>
                  </a:moveTo>
                  <a:cubicBezTo>
                    <a:pt x="4103" y="115"/>
                    <a:pt x="4676" y="688"/>
                    <a:pt x="4676" y="1398"/>
                  </a:cubicBezTo>
                  <a:lnTo>
                    <a:pt x="4676" y="10188"/>
                  </a:lnTo>
                  <a:lnTo>
                    <a:pt x="2736" y="10188"/>
                  </a:lnTo>
                  <a:cubicBezTo>
                    <a:pt x="2061" y="10188"/>
                    <a:pt x="1465" y="10610"/>
                    <a:pt x="1242" y="11242"/>
                  </a:cubicBezTo>
                  <a:lnTo>
                    <a:pt x="115" y="11242"/>
                  </a:lnTo>
                  <a:lnTo>
                    <a:pt x="121" y="1398"/>
                  </a:lnTo>
                  <a:cubicBezTo>
                    <a:pt x="121" y="688"/>
                    <a:pt x="694" y="115"/>
                    <a:pt x="1398" y="115"/>
                  </a:cubicBezTo>
                  <a:close/>
                  <a:moveTo>
                    <a:pt x="1392" y="1"/>
                  </a:moveTo>
                  <a:cubicBezTo>
                    <a:pt x="621" y="1"/>
                    <a:pt x="1" y="627"/>
                    <a:pt x="1" y="1398"/>
                  </a:cubicBezTo>
                  <a:lnTo>
                    <a:pt x="1" y="11357"/>
                  </a:lnTo>
                  <a:lnTo>
                    <a:pt x="1320" y="11357"/>
                  </a:lnTo>
                  <a:lnTo>
                    <a:pt x="1338" y="11314"/>
                  </a:lnTo>
                  <a:cubicBezTo>
                    <a:pt x="1531" y="10706"/>
                    <a:pt x="2097" y="10296"/>
                    <a:pt x="2736" y="10296"/>
                  </a:cubicBezTo>
                  <a:lnTo>
                    <a:pt x="4790" y="10296"/>
                  </a:lnTo>
                  <a:lnTo>
                    <a:pt x="4790" y="1398"/>
                  </a:lnTo>
                  <a:cubicBezTo>
                    <a:pt x="4790" y="627"/>
                    <a:pt x="41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9"/>
            <p:cNvSpPr/>
            <p:nvPr/>
          </p:nvSpPr>
          <p:spPr>
            <a:xfrm>
              <a:off x="7362128" y="3358666"/>
              <a:ext cx="145711" cy="62566"/>
            </a:xfrm>
            <a:custGeom>
              <a:avLst/>
              <a:gdLst/>
              <a:ahLst/>
              <a:cxnLst/>
              <a:rect l="l" t="t" r="r" b="b"/>
              <a:pathLst>
                <a:path w="1055" h="453" extrusionOk="0">
                  <a:moveTo>
                    <a:pt x="91" y="1"/>
                  </a:moveTo>
                  <a:cubicBezTo>
                    <a:pt x="43" y="1"/>
                    <a:pt x="1" y="43"/>
                    <a:pt x="1" y="97"/>
                  </a:cubicBezTo>
                  <a:lnTo>
                    <a:pt x="1" y="362"/>
                  </a:lnTo>
                  <a:cubicBezTo>
                    <a:pt x="1" y="410"/>
                    <a:pt x="43" y="453"/>
                    <a:pt x="91" y="453"/>
                  </a:cubicBezTo>
                  <a:lnTo>
                    <a:pt x="959" y="453"/>
                  </a:lnTo>
                  <a:cubicBezTo>
                    <a:pt x="1013" y="453"/>
                    <a:pt x="1055" y="410"/>
                    <a:pt x="1055" y="362"/>
                  </a:cubicBezTo>
                  <a:lnTo>
                    <a:pt x="1055" y="97"/>
                  </a:lnTo>
                  <a:cubicBezTo>
                    <a:pt x="1055" y="43"/>
                    <a:pt x="1013" y="1"/>
                    <a:pt x="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9"/>
            <p:cNvSpPr/>
            <p:nvPr/>
          </p:nvSpPr>
          <p:spPr>
            <a:xfrm>
              <a:off x="8013622" y="2390197"/>
              <a:ext cx="512683" cy="749826"/>
            </a:xfrm>
            <a:custGeom>
              <a:avLst/>
              <a:gdLst/>
              <a:ahLst/>
              <a:cxnLst/>
              <a:rect l="l" t="t" r="r" b="b"/>
              <a:pathLst>
                <a:path w="3712" h="5429" extrusionOk="0">
                  <a:moveTo>
                    <a:pt x="1" y="1"/>
                  </a:moveTo>
                  <a:lnTo>
                    <a:pt x="1" y="5428"/>
                  </a:lnTo>
                  <a:lnTo>
                    <a:pt x="3712" y="5428"/>
                  </a:lnTo>
                  <a:lnTo>
                    <a:pt x="3712" y="2717"/>
                  </a:lnTo>
                  <a:cubicBezTo>
                    <a:pt x="3609" y="1772"/>
                    <a:pt x="3302" y="862"/>
                    <a:pt x="2808" y="49"/>
                  </a:cubicBezTo>
                  <a:cubicBezTo>
                    <a:pt x="2700" y="13"/>
                    <a:pt x="2579" y="1"/>
                    <a:pt x="2465"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9"/>
            <p:cNvSpPr/>
            <p:nvPr/>
          </p:nvSpPr>
          <p:spPr>
            <a:xfrm>
              <a:off x="7997877" y="2374451"/>
              <a:ext cx="543483" cy="781317"/>
            </a:xfrm>
            <a:custGeom>
              <a:avLst/>
              <a:gdLst/>
              <a:ahLst/>
              <a:cxnLst/>
              <a:rect l="l" t="t" r="r" b="b"/>
              <a:pathLst>
                <a:path w="3935" h="5657" extrusionOk="0">
                  <a:moveTo>
                    <a:pt x="2579" y="223"/>
                  </a:moveTo>
                  <a:cubicBezTo>
                    <a:pt x="2669" y="223"/>
                    <a:pt x="2759" y="235"/>
                    <a:pt x="2850" y="259"/>
                  </a:cubicBezTo>
                  <a:cubicBezTo>
                    <a:pt x="3320" y="1048"/>
                    <a:pt x="3609" y="1928"/>
                    <a:pt x="3711" y="2838"/>
                  </a:cubicBezTo>
                  <a:lnTo>
                    <a:pt x="3711" y="5428"/>
                  </a:lnTo>
                  <a:lnTo>
                    <a:pt x="223" y="5428"/>
                  </a:lnTo>
                  <a:lnTo>
                    <a:pt x="223" y="223"/>
                  </a:lnTo>
                  <a:close/>
                  <a:moveTo>
                    <a:pt x="0" y="0"/>
                  </a:moveTo>
                  <a:lnTo>
                    <a:pt x="0" y="5657"/>
                  </a:lnTo>
                  <a:lnTo>
                    <a:pt x="3934" y="5657"/>
                  </a:lnTo>
                  <a:lnTo>
                    <a:pt x="3934" y="2819"/>
                  </a:lnTo>
                  <a:cubicBezTo>
                    <a:pt x="3832" y="1856"/>
                    <a:pt x="3518" y="934"/>
                    <a:pt x="3018" y="102"/>
                  </a:cubicBezTo>
                  <a:lnTo>
                    <a:pt x="3000" y="66"/>
                  </a:lnTo>
                  <a:lnTo>
                    <a:pt x="2958" y="54"/>
                  </a:lnTo>
                  <a:cubicBezTo>
                    <a:pt x="2832" y="18"/>
                    <a:pt x="2705" y="0"/>
                    <a:pt x="257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9"/>
            <p:cNvSpPr/>
            <p:nvPr/>
          </p:nvSpPr>
          <p:spPr>
            <a:xfrm>
              <a:off x="7364614" y="2554140"/>
              <a:ext cx="161595" cy="585884"/>
            </a:xfrm>
            <a:custGeom>
              <a:avLst/>
              <a:gdLst/>
              <a:ahLst/>
              <a:cxnLst/>
              <a:rect l="l" t="t" r="r" b="b"/>
              <a:pathLst>
                <a:path w="1170" h="4242" extrusionOk="0">
                  <a:moveTo>
                    <a:pt x="1" y="0"/>
                  </a:moveTo>
                  <a:lnTo>
                    <a:pt x="1" y="3302"/>
                  </a:lnTo>
                  <a:cubicBezTo>
                    <a:pt x="1" y="3820"/>
                    <a:pt x="422" y="4241"/>
                    <a:pt x="941" y="4241"/>
                  </a:cubicBezTo>
                  <a:lnTo>
                    <a:pt x="1169" y="4241"/>
                  </a:ln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9"/>
            <p:cNvSpPr/>
            <p:nvPr/>
          </p:nvSpPr>
          <p:spPr>
            <a:xfrm>
              <a:off x="7661702" y="2554140"/>
              <a:ext cx="161595" cy="585884"/>
            </a:xfrm>
            <a:custGeom>
              <a:avLst/>
              <a:gdLst/>
              <a:ahLst/>
              <a:cxnLst/>
              <a:rect l="l" t="t" r="r" b="b"/>
              <a:pathLst>
                <a:path w="1170" h="4242" extrusionOk="0">
                  <a:moveTo>
                    <a:pt x="0" y="0"/>
                  </a:moveTo>
                  <a:lnTo>
                    <a:pt x="0" y="4241"/>
                  </a:lnTo>
                  <a:lnTo>
                    <a:pt x="223" y="4241"/>
                  </a:lnTo>
                  <a:cubicBezTo>
                    <a:pt x="747" y="4241"/>
                    <a:pt x="1169" y="3820"/>
                    <a:pt x="1169" y="3302"/>
                  </a:cubicBez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9"/>
            <p:cNvSpPr/>
            <p:nvPr/>
          </p:nvSpPr>
          <p:spPr>
            <a:xfrm>
              <a:off x="8013622" y="2554140"/>
              <a:ext cx="106625" cy="585884"/>
            </a:xfrm>
            <a:custGeom>
              <a:avLst/>
              <a:gdLst/>
              <a:ahLst/>
              <a:cxnLst/>
              <a:rect l="l" t="t" r="r" b="b"/>
              <a:pathLst>
                <a:path w="772" h="4242" extrusionOk="0">
                  <a:moveTo>
                    <a:pt x="1" y="0"/>
                  </a:moveTo>
                  <a:lnTo>
                    <a:pt x="1" y="3603"/>
                  </a:lnTo>
                  <a:cubicBezTo>
                    <a:pt x="1" y="3952"/>
                    <a:pt x="284" y="4241"/>
                    <a:pt x="639" y="4241"/>
                  </a:cubicBezTo>
                  <a:lnTo>
                    <a:pt x="772" y="4241"/>
                  </a:lnTo>
                  <a:lnTo>
                    <a:pt x="772"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9"/>
            <p:cNvSpPr/>
            <p:nvPr/>
          </p:nvSpPr>
          <p:spPr>
            <a:xfrm>
              <a:off x="5916053" y="2493369"/>
              <a:ext cx="1169143" cy="975230"/>
            </a:xfrm>
            <a:custGeom>
              <a:avLst/>
              <a:gdLst/>
              <a:ahLst/>
              <a:cxnLst/>
              <a:rect l="l" t="t" r="r" b="b"/>
              <a:pathLst>
                <a:path w="8465" h="7061" extrusionOk="0">
                  <a:moveTo>
                    <a:pt x="796" y="1"/>
                  </a:moveTo>
                  <a:cubicBezTo>
                    <a:pt x="356" y="1"/>
                    <a:pt x="0" y="531"/>
                    <a:pt x="7" y="1181"/>
                  </a:cubicBezTo>
                  <a:lnTo>
                    <a:pt x="73" y="5922"/>
                  </a:lnTo>
                  <a:cubicBezTo>
                    <a:pt x="79" y="6555"/>
                    <a:pt x="428" y="7061"/>
                    <a:pt x="862" y="7061"/>
                  </a:cubicBezTo>
                  <a:lnTo>
                    <a:pt x="7603" y="7061"/>
                  </a:lnTo>
                  <a:cubicBezTo>
                    <a:pt x="8037" y="7061"/>
                    <a:pt x="8386" y="6555"/>
                    <a:pt x="8392" y="5922"/>
                  </a:cubicBezTo>
                  <a:lnTo>
                    <a:pt x="8459" y="1181"/>
                  </a:lnTo>
                  <a:cubicBezTo>
                    <a:pt x="8465" y="531"/>
                    <a:pt x="8109" y="1"/>
                    <a:pt x="7669"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9"/>
            <p:cNvSpPr/>
            <p:nvPr/>
          </p:nvSpPr>
          <p:spPr>
            <a:xfrm>
              <a:off x="5916053" y="2494198"/>
              <a:ext cx="1169143" cy="974401"/>
            </a:xfrm>
            <a:custGeom>
              <a:avLst/>
              <a:gdLst/>
              <a:ahLst/>
              <a:cxnLst/>
              <a:rect l="l" t="t" r="r" b="b"/>
              <a:pathLst>
                <a:path w="8465" h="7055" extrusionOk="0">
                  <a:moveTo>
                    <a:pt x="796" y="1"/>
                  </a:moveTo>
                  <a:cubicBezTo>
                    <a:pt x="356" y="1"/>
                    <a:pt x="0" y="531"/>
                    <a:pt x="7" y="1181"/>
                  </a:cubicBezTo>
                  <a:lnTo>
                    <a:pt x="7603" y="7055"/>
                  </a:lnTo>
                  <a:cubicBezTo>
                    <a:pt x="8037" y="7055"/>
                    <a:pt x="8386" y="6549"/>
                    <a:pt x="8392" y="5922"/>
                  </a:cubicBezTo>
                  <a:lnTo>
                    <a:pt x="8459" y="1181"/>
                  </a:lnTo>
                  <a:cubicBezTo>
                    <a:pt x="8465" y="531"/>
                    <a:pt x="8109" y="1"/>
                    <a:pt x="7669" y="1"/>
                  </a:cubicBez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9"/>
            <p:cNvSpPr/>
            <p:nvPr/>
          </p:nvSpPr>
          <p:spPr>
            <a:xfrm>
              <a:off x="5900307" y="2478453"/>
              <a:ext cx="1199943" cy="1005201"/>
            </a:xfrm>
            <a:custGeom>
              <a:avLst/>
              <a:gdLst/>
              <a:ahLst/>
              <a:cxnLst/>
              <a:rect l="l" t="t" r="r" b="b"/>
              <a:pathLst>
                <a:path w="8688" h="7278" extrusionOk="0">
                  <a:moveTo>
                    <a:pt x="7789" y="223"/>
                  </a:moveTo>
                  <a:cubicBezTo>
                    <a:pt x="7928" y="229"/>
                    <a:pt x="8061" y="295"/>
                    <a:pt x="8157" y="398"/>
                  </a:cubicBezTo>
                  <a:cubicBezTo>
                    <a:pt x="8356" y="597"/>
                    <a:pt x="8470" y="928"/>
                    <a:pt x="8464" y="1289"/>
                  </a:cubicBezTo>
                  <a:lnTo>
                    <a:pt x="8398" y="6036"/>
                  </a:lnTo>
                  <a:cubicBezTo>
                    <a:pt x="8386" y="6597"/>
                    <a:pt x="8085" y="7055"/>
                    <a:pt x="7723" y="7055"/>
                  </a:cubicBezTo>
                  <a:lnTo>
                    <a:pt x="976" y="7055"/>
                  </a:lnTo>
                  <a:cubicBezTo>
                    <a:pt x="608" y="7055"/>
                    <a:pt x="307" y="6597"/>
                    <a:pt x="301" y="6036"/>
                  </a:cubicBezTo>
                  <a:lnTo>
                    <a:pt x="235" y="1289"/>
                  </a:lnTo>
                  <a:cubicBezTo>
                    <a:pt x="229" y="928"/>
                    <a:pt x="343" y="597"/>
                    <a:pt x="542" y="398"/>
                  </a:cubicBezTo>
                  <a:cubicBezTo>
                    <a:pt x="633" y="295"/>
                    <a:pt x="765" y="229"/>
                    <a:pt x="910" y="223"/>
                  </a:cubicBezTo>
                  <a:close/>
                  <a:moveTo>
                    <a:pt x="910" y="0"/>
                  </a:moveTo>
                  <a:cubicBezTo>
                    <a:pt x="705" y="0"/>
                    <a:pt x="518" y="84"/>
                    <a:pt x="380" y="235"/>
                  </a:cubicBezTo>
                  <a:cubicBezTo>
                    <a:pt x="139" y="476"/>
                    <a:pt x="0" y="874"/>
                    <a:pt x="6" y="1289"/>
                  </a:cubicBezTo>
                  <a:lnTo>
                    <a:pt x="72" y="6036"/>
                  </a:lnTo>
                  <a:cubicBezTo>
                    <a:pt x="84" y="6735"/>
                    <a:pt x="476" y="7277"/>
                    <a:pt x="976" y="7277"/>
                  </a:cubicBezTo>
                  <a:lnTo>
                    <a:pt x="7717" y="7277"/>
                  </a:lnTo>
                  <a:cubicBezTo>
                    <a:pt x="8211" y="7277"/>
                    <a:pt x="8609" y="6735"/>
                    <a:pt x="8621" y="6036"/>
                  </a:cubicBezTo>
                  <a:lnTo>
                    <a:pt x="8687" y="1289"/>
                  </a:lnTo>
                  <a:cubicBezTo>
                    <a:pt x="8687" y="874"/>
                    <a:pt x="8549" y="476"/>
                    <a:pt x="8308" y="235"/>
                  </a:cubicBezTo>
                  <a:cubicBezTo>
                    <a:pt x="8175" y="84"/>
                    <a:pt x="7982" y="0"/>
                    <a:pt x="7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9"/>
            <p:cNvSpPr/>
            <p:nvPr/>
          </p:nvSpPr>
          <p:spPr>
            <a:xfrm>
              <a:off x="6168115" y="3007575"/>
              <a:ext cx="120022" cy="215598"/>
            </a:xfrm>
            <a:custGeom>
              <a:avLst/>
              <a:gdLst/>
              <a:ahLst/>
              <a:cxnLst/>
              <a:rect l="l" t="t" r="r" b="b"/>
              <a:pathLst>
                <a:path w="869" h="1561" extrusionOk="0">
                  <a:moveTo>
                    <a:pt x="1" y="1"/>
                  </a:moveTo>
                  <a:lnTo>
                    <a:pt x="1" y="1561"/>
                  </a:lnTo>
                  <a:lnTo>
                    <a:pt x="868" y="1561"/>
                  </a:lnTo>
                  <a:lnTo>
                    <a:pt x="868" y="1"/>
                  </a:lnTo>
                  <a:close/>
                </a:path>
              </a:pathLst>
            </a:custGeom>
            <a:solidFill>
              <a:srgbClr val="9693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9"/>
            <p:cNvSpPr/>
            <p:nvPr/>
          </p:nvSpPr>
          <p:spPr>
            <a:xfrm>
              <a:off x="6121569" y="3171519"/>
              <a:ext cx="385341" cy="111597"/>
            </a:xfrm>
            <a:custGeom>
              <a:avLst/>
              <a:gdLst/>
              <a:ahLst/>
              <a:cxnLst/>
              <a:rect l="l" t="t" r="r" b="b"/>
              <a:pathLst>
                <a:path w="2790" h="808" extrusionOk="0">
                  <a:moveTo>
                    <a:pt x="0" y="0"/>
                  </a:moveTo>
                  <a:lnTo>
                    <a:pt x="0" y="808"/>
                  </a:lnTo>
                  <a:lnTo>
                    <a:pt x="2790" y="808"/>
                  </a:lnTo>
                  <a:lnTo>
                    <a:pt x="2790"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9"/>
            <p:cNvSpPr/>
            <p:nvPr/>
          </p:nvSpPr>
          <p:spPr>
            <a:xfrm>
              <a:off x="6073367" y="3249692"/>
              <a:ext cx="458542" cy="218912"/>
            </a:xfrm>
            <a:custGeom>
              <a:avLst/>
              <a:gdLst/>
              <a:ahLst/>
              <a:cxnLst/>
              <a:rect l="l" t="t" r="r" b="b"/>
              <a:pathLst>
                <a:path w="3320" h="1585" extrusionOk="0">
                  <a:moveTo>
                    <a:pt x="0" y="1"/>
                  </a:moveTo>
                  <a:lnTo>
                    <a:pt x="0" y="1585"/>
                  </a:lnTo>
                  <a:lnTo>
                    <a:pt x="3319" y="1585"/>
                  </a:lnTo>
                  <a:lnTo>
                    <a:pt x="3319" y="1"/>
                  </a:lnTo>
                  <a:close/>
                </a:path>
              </a:pathLst>
            </a:custGeom>
            <a:solidFill>
              <a:srgbClr val="B5A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9"/>
            <p:cNvSpPr/>
            <p:nvPr/>
          </p:nvSpPr>
          <p:spPr>
            <a:xfrm>
              <a:off x="6690746" y="3015862"/>
              <a:ext cx="32595" cy="70024"/>
            </a:xfrm>
            <a:custGeom>
              <a:avLst/>
              <a:gdLst/>
              <a:ahLst/>
              <a:cxnLst/>
              <a:rect l="l" t="t" r="r" b="b"/>
              <a:pathLst>
                <a:path w="236" h="507" extrusionOk="0">
                  <a:moveTo>
                    <a:pt x="0" y="1"/>
                  </a:moveTo>
                  <a:lnTo>
                    <a:pt x="0" y="507"/>
                  </a:lnTo>
                  <a:lnTo>
                    <a:pt x="235" y="507"/>
                  </a:lnTo>
                  <a:lnTo>
                    <a:pt x="235" y="1"/>
                  </a:lnTo>
                  <a:close/>
                </a:path>
              </a:pathLst>
            </a:custGeom>
            <a:solidFill>
              <a:srgbClr val="CC3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9"/>
            <p:cNvSpPr/>
            <p:nvPr/>
          </p:nvSpPr>
          <p:spPr>
            <a:xfrm>
              <a:off x="6657460" y="3072489"/>
              <a:ext cx="99167" cy="396114"/>
            </a:xfrm>
            <a:custGeom>
              <a:avLst/>
              <a:gdLst/>
              <a:ahLst/>
              <a:cxnLst/>
              <a:rect l="l" t="t" r="r" b="b"/>
              <a:pathLst>
                <a:path w="718" h="2868" extrusionOk="0">
                  <a:moveTo>
                    <a:pt x="169" y="0"/>
                  </a:moveTo>
                  <a:lnTo>
                    <a:pt x="169" y="434"/>
                  </a:lnTo>
                  <a:lnTo>
                    <a:pt x="0" y="874"/>
                  </a:lnTo>
                  <a:lnTo>
                    <a:pt x="0" y="2868"/>
                  </a:lnTo>
                  <a:lnTo>
                    <a:pt x="717" y="2868"/>
                  </a:lnTo>
                  <a:lnTo>
                    <a:pt x="717" y="874"/>
                  </a:lnTo>
                  <a:lnTo>
                    <a:pt x="548" y="434"/>
                  </a:lnTo>
                  <a:lnTo>
                    <a:pt x="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9"/>
            <p:cNvSpPr/>
            <p:nvPr/>
          </p:nvSpPr>
          <p:spPr>
            <a:xfrm>
              <a:off x="6676520" y="3035060"/>
              <a:ext cx="60080" cy="39225"/>
            </a:xfrm>
            <a:custGeom>
              <a:avLst/>
              <a:gdLst/>
              <a:ahLst/>
              <a:cxnLst/>
              <a:rect l="l" t="t" r="r" b="b"/>
              <a:pathLst>
                <a:path w="435" h="284" extrusionOk="0">
                  <a:moveTo>
                    <a:pt x="1" y="0"/>
                  </a:moveTo>
                  <a:lnTo>
                    <a:pt x="1"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9"/>
            <p:cNvSpPr/>
            <p:nvPr/>
          </p:nvSpPr>
          <p:spPr>
            <a:xfrm>
              <a:off x="6847093" y="3015862"/>
              <a:ext cx="32595" cy="70024"/>
            </a:xfrm>
            <a:custGeom>
              <a:avLst/>
              <a:gdLst/>
              <a:ahLst/>
              <a:cxnLst/>
              <a:rect l="l" t="t" r="r" b="b"/>
              <a:pathLst>
                <a:path w="236" h="507" extrusionOk="0">
                  <a:moveTo>
                    <a:pt x="1" y="1"/>
                  </a:moveTo>
                  <a:lnTo>
                    <a:pt x="1" y="507"/>
                  </a:lnTo>
                  <a:lnTo>
                    <a:pt x="236" y="507"/>
                  </a:lnTo>
                  <a:lnTo>
                    <a:pt x="236" y="1"/>
                  </a:lnTo>
                  <a:close/>
                </a:path>
              </a:pathLst>
            </a:custGeom>
            <a:solidFill>
              <a:srgbClr val="F6F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9"/>
            <p:cNvSpPr/>
            <p:nvPr/>
          </p:nvSpPr>
          <p:spPr>
            <a:xfrm>
              <a:off x="6813807" y="3072489"/>
              <a:ext cx="99167" cy="396114"/>
            </a:xfrm>
            <a:custGeom>
              <a:avLst/>
              <a:gdLst/>
              <a:ahLst/>
              <a:cxnLst/>
              <a:rect l="l" t="t" r="r" b="b"/>
              <a:pathLst>
                <a:path w="718" h="2868" extrusionOk="0">
                  <a:moveTo>
                    <a:pt x="169" y="0"/>
                  </a:moveTo>
                  <a:lnTo>
                    <a:pt x="169" y="434"/>
                  </a:lnTo>
                  <a:lnTo>
                    <a:pt x="1" y="874"/>
                  </a:lnTo>
                  <a:lnTo>
                    <a:pt x="1" y="2868"/>
                  </a:lnTo>
                  <a:lnTo>
                    <a:pt x="718" y="2868"/>
                  </a:lnTo>
                  <a:lnTo>
                    <a:pt x="718" y="874"/>
                  </a:lnTo>
                  <a:lnTo>
                    <a:pt x="549" y="434"/>
                  </a:lnTo>
                  <a:lnTo>
                    <a:pt x="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9"/>
            <p:cNvSpPr/>
            <p:nvPr/>
          </p:nvSpPr>
          <p:spPr>
            <a:xfrm>
              <a:off x="6833005" y="3035060"/>
              <a:ext cx="59942" cy="39225"/>
            </a:xfrm>
            <a:custGeom>
              <a:avLst/>
              <a:gdLst/>
              <a:ahLst/>
              <a:cxnLst/>
              <a:rect l="l" t="t" r="r" b="b"/>
              <a:pathLst>
                <a:path w="434" h="284" extrusionOk="0">
                  <a:moveTo>
                    <a:pt x="0" y="0"/>
                  </a:moveTo>
                  <a:lnTo>
                    <a:pt x="0"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9"/>
            <p:cNvSpPr/>
            <p:nvPr/>
          </p:nvSpPr>
          <p:spPr>
            <a:xfrm>
              <a:off x="6949437" y="2457597"/>
              <a:ext cx="192394" cy="218912"/>
            </a:xfrm>
            <a:custGeom>
              <a:avLst/>
              <a:gdLst/>
              <a:ahLst/>
              <a:cxnLst/>
              <a:rect l="l" t="t" r="r" b="b"/>
              <a:pathLst>
                <a:path w="1393" h="1585" extrusionOk="0">
                  <a:moveTo>
                    <a:pt x="1" y="0"/>
                  </a:moveTo>
                  <a:lnTo>
                    <a:pt x="1" y="946"/>
                  </a:lnTo>
                  <a:cubicBezTo>
                    <a:pt x="1" y="1302"/>
                    <a:pt x="284" y="1585"/>
                    <a:pt x="633" y="1585"/>
                  </a:cubicBezTo>
                  <a:lnTo>
                    <a:pt x="760" y="1585"/>
                  </a:lnTo>
                  <a:cubicBezTo>
                    <a:pt x="1109" y="1585"/>
                    <a:pt x="1392" y="1302"/>
                    <a:pt x="1392" y="946"/>
                  </a:cubicBezTo>
                  <a:lnTo>
                    <a:pt x="1392" y="772"/>
                  </a:lnTo>
                  <a:cubicBezTo>
                    <a:pt x="1392" y="344"/>
                    <a:pt x="1049"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9"/>
            <p:cNvSpPr/>
            <p:nvPr/>
          </p:nvSpPr>
          <p:spPr>
            <a:xfrm>
              <a:off x="6233858" y="2457597"/>
              <a:ext cx="175682" cy="218912"/>
            </a:xfrm>
            <a:custGeom>
              <a:avLst/>
              <a:gdLst/>
              <a:ahLst/>
              <a:cxnLst/>
              <a:rect l="l" t="t" r="r" b="b"/>
              <a:pathLst>
                <a:path w="1272" h="1585" extrusionOk="0">
                  <a:moveTo>
                    <a:pt x="1" y="0"/>
                  </a:moveTo>
                  <a:lnTo>
                    <a:pt x="1" y="946"/>
                  </a:lnTo>
                  <a:cubicBezTo>
                    <a:pt x="1" y="1302"/>
                    <a:pt x="284" y="1585"/>
                    <a:pt x="633" y="1585"/>
                  </a:cubicBezTo>
                  <a:cubicBezTo>
                    <a:pt x="989" y="1585"/>
                    <a:pt x="1272" y="1302"/>
                    <a:pt x="1272" y="946"/>
                  </a:cubicBezTo>
                  <a:lnTo>
                    <a:pt x="12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9"/>
            <p:cNvSpPr/>
            <p:nvPr/>
          </p:nvSpPr>
          <p:spPr>
            <a:xfrm>
              <a:off x="5859425" y="2457597"/>
              <a:ext cx="192394" cy="218912"/>
            </a:xfrm>
            <a:custGeom>
              <a:avLst/>
              <a:gdLst/>
              <a:ahLst/>
              <a:cxnLst/>
              <a:rect l="l" t="t" r="r" b="b"/>
              <a:pathLst>
                <a:path w="1393" h="1585" extrusionOk="0">
                  <a:moveTo>
                    <a:pt x="772" y="0"/>
                  </a:moveTo>
                  <a:cubicBezTo>
                    <a:pt x="344" y="0"/>
                    <a:pt x="1" y="344"/>
                    <a:pt x="1" y="772"/>
                  </a:cubicBezTo>
                  <a:lnTo>
                    <a:pt x="1" y="946"/>
                  </a:lnTo>
                  <a:cubicBezTo>
                    <a:pt x="1" y="1302"/>
                    <a:pt x="284" y="1585"/>
                    <a:pt x="633" y="1585"/>
                  </a:cubicBezTo>
                  <a:lnTo>
                    <a:pt x="754" y="1585"/>
                  </a:lnTo>
                  <a:cubicBezTo>
                    <a:pt x="1109" y="1585"/>
                    <a:pt x="1392" y="1302"/>
                    <a:pt x="1392" y="946"/>
                  </a:cubicBezTo>
                  <a:lnTo>
                    <a:pt x="1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9"/>
            <p:cNvSpPr/>
            <p:nvPr/>
          </p:nvSpPr>
          <p:spPr>
            <a:xfrm>
              <a:off x="6591717" y="2457597"/>
              <a:ext cx="175682" cy="218912"/>
            </a:xfrm>
            <a:custGeom>
              <a:avLst/>
              <a:gdLst/>
              <a:ahLst/>
              <a:cxnLst/>
              <a:rect l="l" t="t" r="r" b="b"/>
              <a:pathLst>
                <a:path w="1272" h="1585" extrusionOk="0">
                  <a:moveTo>
                    <a:pt x="0" y="0"/>
                  </a:moveTo>
                  <a:lnTo>
                    <a:pt x="0" y="946"/>
                  </a:lnTo>
                  <a:cubicBezTo>
                    <a:pt x="0" y="1302"/>
                    <a:pt x="283" y="1585"/>
                    <a:pt x="633" y="1585"/>
                  </a:cubicBezTo>
                  <a:cubicBezTo>
                    <a:pt x="988" y="1585"/>
                    <a:pt x="1271" y="1302"/>
                    <a:pt x="1271" y="946"/>
                  </a:cubicBezTo>
                  <a:lnTo>
                    <a:pt x="12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9"/>
            <p:cNvSpPr/>
            <p:nvPr/>
          </p:nvSpPr>
          <p:spPr>
            <a:xfrm>
              <a:off x="6051683" y="2458426"/>
              <a:ext cx="182312" cy="218912"/>
            </a:xfrm>
            <a:custGeom>
              <a:avLst/>
              <a:gdLst/>
              <a:ahLst/>
              <a:cxnLst/>
              <a:rect l="l" t="t" r="r" b="b"/>
              <a:pathLst>
                <a:path w="1320" h="1585" extrusionOk="0">
                  <a:moveTo>
                    <a:pt x="0" y="1"/>
                  </a:moveTo>
                  <a:lnTo>
                    <a:pt x="0" y="922"/>
                  </a:lnTo>
                  <a:cubicBezTo>
                    <a:pt x="0" y="1284"/>
                    <a:pt x="296" y="1585"/>
                    <a:pt x="657"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9"/>
            <p:cNvSpPr/>
            <p:nvPr/>
          </p:nvSpPr>
          <p:spPr>
            <a:xfrm>
              <a:off x="6409403" y="2458426"/>
              <a:ext cx="182450" cy="218912"/>
            </a:xfrm>
            <a:custGeom>
              <a:avLst/>
              <a:gdLst/>
              <a:ahLst/>
              <a:cxnLst/>
              <a:rect l="l" t="t" r="r" b="b"/>
              <a:pathLst>
                <a:path w="1321" h="1585" extrusionOk="0">
                  <a:moveTo>
                    <a:pt x="1" y="1"/>
                  </a:moveTo>
                  <a:lnTo>
                    <a:pt x="1" y="922"/>
                  </a:lnTo>
                  <a:cubicBezTo>
                    <a:pt x="1" y="1284"/>
                    <a:pt x="296" y="1585"/>
                    <a:pt x="658"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9"/>
            <p:cNvSpPr/>
            <p:nvPr/>
          </p:nvSpPr>
          <p:spPr>
            <a:xfrm>
              <a:off x="6767262" y="2458426"/>
              <a:ext cx="182312" cy="218912"/>
            </a:xfrm>
            <a:custGeom>
              <a:avLst/>
              <a:gdLst/>
              <a:ahLst/>
              <a:cxnLst/>
              <a:rect l="l" t="t" r="r" b="b"/>
              <a:pathLst>
                <a:path w="1320" h="1585" extrusionOk="0">
                  <a:moveTo>
                    <a:pt x="0" y="1"/>
                  </a:moveTo>
                  <a:lnTo>
                    <a:pt x="0" y="922"/>
                  </a:lnTo>
                  <a:cubicBezTo>
                    <a:pt x="0" y="1284"/>
                    <a:pt x="296" y="1585"/>
                    <a:pt x="657" y="1585"/>
                  </a:cubicBezTo>
                  <a:cubicBezTo>
                    <a:pt x="1024"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9"/>
            <p:cNvSpPr/>
            <p:nvPr/>
          </p:nvSpPr>
          <p:spPr>
            <a:xfrm>
              <a:off x="5888568" y="3397753"/>
              <a:ext cx="1224113" cy="104139"/>
            </a:xfrm>
            <a:custGeom>
              <a:avLst/>
              <a:gdLst/>
              <a:ahLst/>
              <a:cxnLst/>
              <a:rect l="l" t="t" r="r" b="b"/>
              <a:pathLst>
                <a:path w="8863" h="754" extrusionOk="0">
                  <a:moveTo>
                    <a:pt x="157" y="1"/>
                  </a:moveTo>
                  <a:cubicBezTo>
                    <a:pt x="67" y="1"/>
                    <a:pt x="1" y="73"/>
                    <a:pt x="1" y="158"/>
                  </a:cubicBezTo>
                  <a:lnTo>
                    <a:pt x="1" y="597"/>
                  </a:lnTo>
                  <a:cubicBezTo>
                    <a:pt x="1" y="688"/>
                    <a:pt x="67" y="754"/>
                    <a:pt x="157" y="754"/>
                  </a:cubicBezTo>
                  <a:lnTo>
                    <a:pt x="8706" y="754"/>
                  </a:lnTo>
                  <a:cubicBezTo>
                    <a:pt x="8790" y="754"/>
                    <a:pt x="8862" y="688"/>
                    <a:pt x="8862" y="597"/>
                  </a:cubicBezTo>
                  <a:lnTo>
                    <a:pt x="8862" y="158"/>
                  </a:lnTo>
                  <a:cubicBezTo>
                    <a:pt x="8862" y="73"/>
                    <a:pt x="8790" y="1"/>
                    <a:pt x="8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9"/>
            <p:cNvSpPr/>
            <p:nvPr/>
          </p:nvSpPr>
          <p:spPr>
            <a:xfrm>
              <a:off x="8376038" y="2547511"/>
              <a:ext cx="49583" cy="661571"/>
            </a:xfrm>
            <a:custGeom>
              <a:avLst/>
              <a:gdLst/>
              <a:ahLst/>
              <a:cxnLst/>
              <a:rect l="l" t="t" r="r" b="b"/>
              <a:pathLst>
                <a:path w="359" h="4790" extrusionOk="0">
                  <a:moveTo>
                    <a:pt x="179" y="0"/>
                  </a:moveTo>
                  <a:cubicBezTo>
                    <a:pt x="89" y="0"/>
                    <a:pt x="0" y="60"/>
                    <a:pt x="9" y="181"/>
                  </a:cubicBezTo>
                  <a:lnTo>
                    <a:pt x="9" y="4621"/>
                  </a:lnTo>
                  <a:cubicBezTo>
                    <a:pt x="9" y="4711"/>
                    <a:pt x="88" y="4789"/>
                    <a:pt x="178" y="4789"/>
                  </a:cubicBezTo>
                  <a:cubicBezTo>
                    <a:pt x="274" y="4789"/>
                    <a:pt x="353" y="4711"/>
                    <a:pt x="353" y="4621"/>
                  </a:cubicBezTo>
                  <a:lnTo>
                    <a:pt x="353" y="181"/>
                  </a:lnTo>
                  <a:cubicBezTo>
                    <a:pt x="359" y="60"/>
                    <a:pt x="26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9"/>
            <p:cNvSpPr/>
            <p:nvPr/>
          </p:nvSpPr>
          <p:spPr>
            <a:xfrm>
              <a:off x="8254911" y="2809517"/>
              <a:ext cx="166567" cy="46821"/>
            </a:xfrm>
            <a:custGeom>
              <a:avLst/>
              <a:gdLst/>
              <a:ahLst/>
              <a:cxnLst/>
              <a:rect l="l" t="t" r="r" b="b"/>
              <a:pathLst>
                <a:path w="1206" h="339" extrusionOk="0">
                  <a:moveTo>
                    <a:pt x="230" y="1"/>
                  </a:moveTo>
                  <a:cubicBezTo>
                    <a:pt x="1" y="1"/>
                    <a:pt x="1" y="338"/>
                    <a:pt x="230" y="338"/>
                  </a:cubicBezTo>
                  <a:lnTo>
                    <a:pt x="983" y="338"/>
                  </a:lnTo>
                  <a:cubicBezTo>
                    <a:pt x="1206" y="338"/>
                    <a:pt x="1206" y="1"/>
                    <a:pt x="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9"/>
            <p:cNvSpPr/>
            <p:nvPr/>
          </p:nvSpPr>
          <p:spPr>
            <a:xfrm>
              <a:off x="8207537" y="2654827"/>
              <a:ext cx="145711" cy="322913"/>
            </a:xfrm>
            <a:custGeom>
              <a:avLst/>
              <a:gdLst/>
              <a:ahLst/>
              <a:cxnLst/>
              <a:rect l="l" t="t" r="r" b="b"/>
              <a:pathLst>
                <a:path w="1055" h="2338" extrusionOk="0">
                  <a:moveTo>
                    <a:pt x="217" y="0"/>
                  </a:moveTo>
                  <a:cubicBezTo>
                    <a:pt x="97" y="0"/>
                    <a:pt x="0" y="103"/>
                    <a:pt x="0" y="223"/>
                  </a:cubicBezTo>
                  <a:lnTo>
                    <a:pt x="0" y="2121"/>
                  </a:lnTo>
                  <a:cubicBezTo>
                    <a:pt x="0" y="2241"/>
                    <a:pt x="97" y="2338"/>
                    <a:pt x="217" y="2338"/>
                  </a:cubicBezTo>
                  <a:lnTo>
                    <a:pt x="832" y="2338"/>
                  </a:lnTo>
                  <a:cubicBezTo>
                    <a:pt x="958" y="2338"/>
                    <a:pt x="1055" y="2241"/>
                    <a:pt x="1055" y="2121"/>
                  </a:cubicBezTo>
                  <a:lnTo>
                    <a:pt x="1055" y="223"/>
                  </a:lnTo>
                  <a:cubicBezTo>
                    <a:pt x="1055" y="103"/>
                    <a:pt x="958" y="0"/>
                    <a:pt x="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9"/>
            <p:cNvSpPr/>
            <p:nvPr/>
          </p:nvSpPr>
          <p:spPr>
            <a:xfrm>
              <a:off x="8298279" y="2695157"/>
              <a:ext cx="31628" cy="245154"/>
            </a:xfrm>
            <a:custGeom>
              <a:avLst/>
              <a:gdLst/>
              <a:ahLst/>
              <a:cxnLst/>
              <a:rect l="l" t="t" r="r" b="b"/>
              <a:pathLst>
                <a:path w="229" h="1775" extrusionOk="0">
                  <a:moveTo>
                    <a:pt x="114" y="0"/>
                  </a:moveTo>
                  <a:cubicBezTo>
                    <a:pt x="62" y="0"/>
                    <a:pt x="9" y="34"/>
                    <a:pt x="0" y="100"/>
                  </a:cubicBezTo>
                  <a:lnTo>
                    <a:pt x="0" y="1660"/>
                  </a:lnTo>
                  <a:cubicBezTo>
                    <a:pt x="0" y="1720"/>
                    <a:pt x="54" y="1775"/>
                    <a:pt x="114" y="1775"/>
                  </a:cubicBezTo>
                  <a:cubicBezTo>
                    <a:pt x="175" y="1769"/>
                    <a:pt x="229" y="1720"/>
                    <a:pt x="229" y="1660"/>
                  </a:cubicBezTo>
                  <a:lnTo>
                    <a:pt x="229" y="100"/>
                  </a:lnTo>
                  <a:cubicBezTo>
                    <a:pt x="220" y="34"/>
                    <a:pt x="16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9"/>
            <p:cNvSpPr/>
            <p:nvPr/>
          </p:nvSpPr>
          <p:spPr>
            <a:xfrm>
              <a:off x="5776279" y="2168935"/>
              <a:ext cx="2514522" cy="70024"/>
            </a:xfrm>
            <a:custGeom>
              <a:avLst/>
              <a:gdLst/>
              <a:ahLst/>
              <a:cxnLst/>
              <a:rect l="l" t="t" r="r" b="b"/>
              <a:pathLst>
                <a:path w="18206" h="507" extrusionOk="0">
                  <a:moveTo>
                    <a:pt x="531" y="0"/>
                  </a:moveTo>
                  <a:cubicBezTo>
                    <a:pt x="344" y="157"/>
                    <a:pt x="169" y="325"/>
                    <a:pt x="0" y="506"/>
                  </a:cubicBezTo>
                  <a:lnTo>
                    <a:pt x="18206" y="506"/>
                  </a:lnTo>
                  <a:cubicBezTo>
                    <a:pt x="18037" y="325"/>
                    <a:pt x="17862" y="157"/>
                    <a:pt x="17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2" name="Google Shape;1192;p89"/>
          <p:cNvPicPr preferRelativeResize="0"/>
          <p:nvPr/>
        </p:nvPicPr>
        <p:blipFill>
          <a:blip r:embed="rId3">
            <a:alphaModFix/>
          </a:blip>
          <a:stretch>
            <a:fillRect/>
          </a:stretch>
        </p:blipFill>
        <p:spPr>
          <a:xfrm>
            <a:off x="811183" y="538763"/>
            <a:ext cx="1647300" cy="1503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gtEl>
                                        <p:attrNameLst>
                                          <p:attrName>style.visibility</p:attrName>
                                        </p:attrNameLst>
                                      </p:cBhvr>
                                      <p:to>
                                        <p:strVal val="visible"/>
                                      </p:to>
                                    </p:set>
                                    <p:animEffect transition="in" filter="fade">
                                      <p:cBhvr>
                                        <p:cTn id="7" dur="10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90"/>
          <p:cNvSpPr txBox="1">
            <a:spLocks noGrp="1"/>
          </p:cNvSpPr>
          <p:nvPr>
            <p:ph type="title"/>
          </p:nvPr>
        </p:nvSpPr>
        <p:spPr>
          <a:xfrm>
            <a:off x="2148750" y="480231"/>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Monetising Our Truck</a:t>
            </a:r>
            <a:endParaRPr/>
          </a:p>
        </p:txBody>
      </p:sp>
      <p:sp>
        <p:nvSpPr>
          <p:cNvPr id="1198" name="Google Shape;1198;p90"/>
          <p:cNvSpPr txBox="1">
            <a:spLocks noGrp="1"/>
          </p:cNvSpPr>
          <p:nvPr>
            <p:ph type="title" idx="2"/>
          </p:nvPr>
        </p:nvSpPr>
        <p:spPr>
          <a:xfrm>
            <a:off x="748779" y="29453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Merchandise</a:t>
            </a:r>
            <a:endParaRPr/>
          </a:p>
        </p:txBody>
      </p:sp>
      <p:sp>
        <p:nvSpPr>
          <p:cNvPr id="1199" name="Google Shape;1199;p90"/>
          <p:cNvSpPr txBox="1">
            <a:spLocks noGrp="1"/>
          </p:cNvSpPr>
          <p:nvPr>
            <p:ph type="title" idx="3"/>
          </p:nvPr>
        </p:nvSpPr>
        <p:spPr>
          <a:xfrm>
            <a:off x="2999341" y="29453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Take outs</a:t>
            </a:r>
            <a:endParaRPr/>
          </a:p>
        </p:txBody>
      </p:sp>
      <p:sp>
        <p:nvSpPr>
          <p:cNvPr id="1200" name="Google Shape;1200;p90"/>
          <p:cNvSpPr txBox="1">
            <a:spLocks noGrp="1"/>
          </p:cNvSpPr>
          <p:nvPr>
            <p:ph type="title" idx="5"/>
          </p:nvPr>
        </p:nvSpPr>
        <p:spPr>
          <a:xfrm>
            <a:off x="748779" y="16614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Sell Food</a:t>
            </a:r>
            <a:endParaRPr/>
          </a:p>
        </p:txBody>
      </p:sp>
      <p:sp>
        <p:nvSpPr>
          <p:cNvPr id="1201" name="Google Shape;1201;p90"/>
          <p:cNvSpPr txBox="1">
            <a:spLocks noGrp="1"/>
          </p:cNvSpPr>
          <p:nvPr>
            <p:ph type="title" idx="7"/>
          </p:nvPr>
        </p:nvSpPr>
        <p:spPr>
          <a:xfrm>
            <a:off x="2999341" y="16614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Catering</a:t>
            </a:r>
            <a:endParaRPr/>
          </a:p>
        </p:txBody>
      </p:sp>
      <p:sp>
        <p:nvSpPr>
          <p:cNvPr id="1202" name="Google Shape;1202;p90"/>
          <p:cNvSpPr txBox="1">
            <a:spLocks noGrp="1"/>
          </p:cNvSpPr>
          <p:nvPr>
            <p:ph type="title" idx="9"/>
          </p:nvPr>
        </p:nvSpPr>
        <p:spPr>
          <a:xfrm>
            <a:off x="5249891" y="29453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Social Media</a:t>
            </a:r>
            <a:endParaRPr/>
          </a:p>
        </p:txBody>
      </p:sp>
      <p:sp>
        <p:nvSpPr>
          <p:cNvPr id="1203" name="Google Shape;1203;p90"/>
          <p:cNvSpPr txBox="1">
            <a:spLocks noGrp="1"/>
          </p:cNvSpPr>
          <p:nvPr>
            <p:ph type="title" idx="14"/>
          </p:nvPr>
        </p:nvSpPr>
        <p:spPr>
          <a:xfrm>
            <a:off x="5249891" y="1661475"/>
            <a:ext cx="1926000" cy="6975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Private Events</a:t>
            </a:r>
            <a:endParaRPr/>
          </a:p>
        </p:txBody>
      </p:sp>
      <p:grpSp>
        <p:nvGrpSpPr>
          <p:cNvPr id="1204" name="Google Shape;1204;p90"/>
          <p:cNvGrpSpPr/>
          <p:nvPr/>
        </p:nvGrpSpPr>
        <p:grpSpPr>
          <a:xfrm>
            <a:off x="7714413" y="2590938"/>
            <a:ext cx="3349625" cy="2090850"/>
            <a:chOff x="7714413" y="2590938"/>
            <a:chExt cx="3349625" cy="2090850"/>
          </a:xfrm>
        </p:grpSpPr>
        <p:grpSp>
          <p:nvGrpSpPr>
            <p:cNvPr id="1205" name="Google Shape;1205;p90"/>
            <p:cNvGrpSpPr/>
            <p:nvPr/>
          </p:nvGrpSpPr>
          <p:grpSpPr>
            <a:xfrm flipH="1">
              <a:off x="7714413" y="2590938"/>
              <a:ext cx="3349625" cy="2090850"/>
              <a:chOff x="-3807125" y="3099863"/>
              <a:chExt cx="3349625" cy="2090850"/>
            </a:xfrm>
          </p:grpSpPr>
          <p:sp>
            <p:nvSpPr>
              <p:cNvPr id="1206" name="Google Shape;1206;p90"/>
              <p:cNvSpPr/>
              <p:nvPr/>
            </p:nvSpPr>
            <p:spPr>
              <a:xfrm>
                <a:off x="-2332588" y="3099875"/>
                <a:ext cx="1651575" cy="535475"/>
              </a:xfrm>
              <a:custGeom>
                <a:avLst/>
                <a:gdLst/>
                <a:ahLst/>
                <a:cxnLst/>
                <a:rect l="l" t="t" r="r" b="b"/>
                <a:pathLst>
                  <a:path w="66063" h="21419" extrusionOk="0">
                    <a:moveTo>
                      <a:pt x="280" y="0"/>
                    </a:moveTo>
                    <a:cubicBezTo>
                      <a:pt x="125" y="0"/>
                      <a:pt x="0" y="126"/>
                      <a:pt x="0" y="281"/>
                    </a:cubicBezTo>
                    <a:lnTo>
                      <a:pt x="0" y="21419"/>
                    </a:lnTo>
                    <a:lnTo>
                      <a:pt x="66063" y="21419"/>
                    </a:lnTo>
                    <a:lnTo>
                      <a:pt x="66063" y="281"/>
                    </a:lnTo>
                    <a:cubicBezTo>
                      <a:pt x="66063" y="126"/>
                      <a:pt x="65938" y="0"/>
                      <a:pt x="65782" y="0"/>
                    </a:cubicBezTo>
                    <a:lnTo>
                      <a:pt x="282" y="0"/>
                    </a:lnTo>
                    <a:cubicBezTo>
                      <a:pt x="281" y="0"/>
                      <a:pt x="280"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0"/>
              <p:cNvSpPr/>
              <p:nvPr/>
            </p:nvSpPr>
            <p:spPr>
              <a:xfrm>
                <a:off x="-2332550" y="3099863"/>
                <a:ext cx="1651550" cy="535475"/>
              </a:xfrm>
              <a:custGeom>
                <a:avLst/>
                <a:gdLst/>
                <a:ahLst/>
                <a:cxnLst/>
                <a:rect l="l" t="t" r="r" b="b"/>
                <a:pathLst>
                  <a:path w="66062" h="21419" extrusionOk="0">
                    <a:moveTo>
                      <a:pt x="56736" y="1742"/>
                    </a:moveTo>
                    <a:cubicBezTo>
                      <a:pt x="60918" y="1742"/>
                      <a:pt x="64319" y="5144"/>
                      <a:pt x="64319" y="9326"/>
                    </a:cubicBezTo>
                    <a:lnTo>
                      <a:pt x="64319" y="19677"/>
                    </a:lnTo>
                    <a:lnTo>
                      <a:pt x="1742" y="19677"/>
                    </a:lnTo>
                    <a:lnTo>
                      <a:pt x="1742" y="9326"/>
                    </a:lnTo>
                    <a:cubicBezTo>
                      <a:pt x="1742" y="5144"/>
                      <a:pt x="5143" y="1742"/>
                      <a:pt x="9325" y="1742"/>
                    </a:cubicBezTo>
                    <a:close/>
                    <a:moveTo>
                      <a:pt x="9326" y="0"/>
                    </a:moveTo>
                    <a:cubicBezTo>
                      <a:pt x="4175" y="0"/>
                      <a:pt x="0" y="4175"/>
                      <a:pt x="0" y="9325"/>
                    </a:cubicBezTo>
                    <a:lnTo>
                      <a:pt x="0" y="21419"/>
                    </a:lnTo>
                    <a:lnTo>
                      <a:pt x="66062" y="21419"/>
                    </a:lnTo>
                    <a:lnTo>
                      <a:pt x="66062" y="9326"/>
                    </a:lnTo>
                    <a:cubicBezTo>
                      <a:pt x="66062" y="4175"/>
                      <a:pt x="61887" y="0"/>
                      <a:pt x="56736" y="0"/>
                    </a:cubicBezTo>
                    <a:close/>
                  </a:path>
                </a:pathLst>
              </a:custGeom>
              <a:solidFill>
                <a:srgbClr val="F5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0"/>
              <p:cNvSpPr/>
              <p:nvPr/>
            </p:nvSpPr>
            <p:spPr>
              <a:xfrm>
                <a:off x="-3423450" y="3412688"/>
                <a:ext cx="999900" cy="223125"/>
              </a:xfrm>
              <a:custGeom>
                <a:avLst/>
                <a:gdLst/>
                <a:ahLst/>
                <a:cxnLst/>
                <a:rect l="l" t="t" r="r" b="b"/>
                <a:pathLst>
                  <a:path w="39996" h="8925" extrusionOk="0">
                    <a:moveTo>
                      <a:pt x="270" y="0"/>
                    </a:moveTo>
                    <a:cubicBezTo>
                      <a:pt x="121" y="0"/>
                      <a:pt x="0" y="120"/>
                      <a:pt x="0" y="269"/>
                    </a:cubicBezTo>
                    <a:lnTo>
                      <a:pt x="0" y="8925"/>
                    </a:lnTo>
                    <a:lnTo>
                      <a:pt x="39995" y="8925"/>
                    </a:lnTo>
                    <a:lnTo>
                      <a:pt x="39995" y="88"/>
                    </a:lnTo>
                    <a:cubicBezTo>
                      <a:pt x="39995" y="39"/>
                      <a:pt x="39956" y="0"/>
                      <a:pt x="39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0"/>
              <p:cNvSpPr/>
              <p:nvPr/>
            </p:nvSpPr>
            <p:spPr>
              <a:xfrm>
                <a:off x="-3674350" y="4528238"/>
                <a:ext cx="2894900" cy="430650"/>
              </a:xfrm>
              <a:custGeom>
                <a:avLst/>
                <a:gdLst/>
                <a:ahLst/>
                <a:cxnLst/>
                <a:rect l="l" t="t" r="r" b="b"/>
                <a:pathLst>
                  <a:path w="115796" h="17226" extrusionOk="0">
                    <a:moveTo>
                      <a:pt x="0" y="1"/>
                    </a:moveTo>
                    <a:lnTo>
                      <a:pt x="0" y="17225"/>
                    </a:lnTo>
                    <a:lnTo>
                      <a:pt x="115795" y="17225"/>
                    </a:lnTo>
                    <a:lnTo>
                      <a:pt x="115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0"/>
              <p:cNvSpPr/>
              <p:nvPr/>
            </p:nvSpPr>
            <p:spPr>
              <a:xfrm>
                <a:off x="-3801300" y="3633963"/>
                <a:ext cx="3250550" cy="1344800"/>
              </a:xfrm>
              <a:custGeom>
                <a:avLst/>
                <a:gdLst/>
                <a:ahLst/>
                <a:cxnLst/>
                <a:rect l="l" t="t" r="r" b="b"/>
                <a:pathLst>
                  <a:path w="130022" h="53792" extrusionOk="0">
                    <a:moveTo>
                      <a:pt x="15682" y="0"/>
                    </a:moveTo>
                    <a:cubicBezTo>
                      <a:pt x="10019" y="0"/>
                      <a:pt x="5430" y="4590"/>
                      <a:pt x="5430" y="10253"/>
                    </a:cubicBezTo>
                    <a:lnTo>
                      <a:pt x="49" y="35612"/>
                    </a:lnTo>
                    <a:lnTo>
                      <a:pt x="90" y="35612"/>
                    </a:lnTo>
                    <a:cubicBezTo>
                      <a:pt x="11" y="36153"/>
                      <a:pt x="1" y="36703"/>
                      <a:pt x="59" y="37246"/>
                    </a:cubicBezTo>
                    <a:lnTo>
                      <a:pt x="1839" y="53544"/>
                    </a:lnTo>
                    <a:lnTo>
                      <a:pt x="6445" y="53791"/>
                    </a:lnTo>
                    <a:lnTo>
                      <a:pt x="9640" y="53791"/>
                    </a:lnTo>
                    <a:cubicBezTo>
                      <a:pt x="9567" y="53265"/>
                      <a:pt x="9530" y="52734"/>
                      <a:pt x="9529" y="52201"/>
                    </a:cubicBezTo>
                    <a:cubicBezTo>
                      <a:pt x="9529" y="45733"/>
                      <a:pt x="14773" y="40490"/>
                      <a:pt x="21240" y="40490"/>
                    </a:cubicBezTo>
                    <a:cubicBezTo>
                      <a:pt x="27709" y="40490"/>
                      <a:pt x="32953" y="45733"/>
                      <a:pt x="32953" y="52201"/>
                    </a:cubicBezTo>
                    <a:cubicBezTo>
                      <a:pt x="32952" y="52734"/>
                      <a:pt x="32914" y="53265"/>
                      <a:pt x="32842" y="53791"/>
                    </a:cubicBezTo>
                    <a:lnTo>
                      <a:pt x="86908" y="53791"/>
                    </a:lnTo>
                    <a:cubicBezTo>
                      <a:pt x="86834" y="53265"/>
                      <a:pt x="86798" y="52734"/>
                      <a:pt x="86797" y="52201"/>
                    </a:cubicBezTo>
                    <a:cubicBezTo>
                      <a:pt x="86797" y="45733"/>
                      <a:pt x="92040" y="40490"/>
                      <a:pt x="98509" y="40490"/>
                    </a:cubicBezTo>
                    <a:cubicBezTo>
                      <a:pt x="104977" y="40490"/>
                      <a:pt x="110221" y="45733"/>
                      <a:pt x="110221" y="52201"/>
                    </a:cubicBezTo>
                    <a:cubicBezTo>
                      <a:pt x="110219" y="52734"/>
                      <a:pt x="110183" y="53265"/>
                      <a:pt x="110110" y="53791"/>
                    </a:cubicBezTo>
                    <a:lnTo>
                      <a:pt x="130021" y="53791"/>
                    </a:lnTo>
                    <a:lnTo>
                      <a:pt x="130021" y="6277"/>
                    </a:lnTo>
                    <a:cubicBezTo>
                      <a:pt x="130021" y="2811"/>
                      <a:pt x="127211" y="0"/>
                      <a:pt x="123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0"/>
              <p:cNvSpPr/>
              <p:nvPr/>
            </p:nvSpPr>
            <p:spPr>
              <a:xfrm>
                <a:off x="-3399675" y="3717688"/>
                <a:ext cx="461725" cy="1030725"/>
              </a:xfrm>
              <a:custGeom>
                <a:avLst/>
                <a:gdLst/>
                <a:ahLst/>
                <a:cxnLst/>
                <a:rect l="l" t="t" r="r" b="b"/>
                <a:pathLst>
                  <a:path w="18469" h="41229" extrusionOk="0">
                    <a:moveTo>
                      <a:pt x="2909" y="1"/>
                    </a:moveTo>
                    <a:cubicBezTo>
                      <a:pt x="1303" y="1"/>
                      <a:pt x="0" y="1303"/>
                      <a:pt x="0" y="2909"/>
                    </a:cubicBezTo>
                    <a:lnTo>
                      <a:pt x="0" y="33427"/>
                    </a:lnTo>
                    <a:cubicBezTo>
                      <a:pt x="0" y="34589"/>
                      <a:pt x="948" y="35492"/>
                      <a:pt x="2059" y="35492"/>
                    </a:cubicBezTo>
                    <a:cubicBezTo>
                      <a:pt x="2194" y="35492"/>
                      <a:pt x="2332" y="35478"/>
                      <a:pt x="2470" y="35450"/>
                    </a:cubicBezTo>
                    <a:cubicBezTo>
                      <a:pt x="3361" y="35271"/>
                      <a:pt x="4268" y="35181"/>
                      <a:pt x="5177" y="35181"/>
                    </a:cubicBezTo>
                    <a:cubicBezTo>
                      <a:pt x="9903" y="35181"/>
                      <a:pt x="14065" y="37582"/>
                      <a:pt x="16519" y="41228"/>
                    </a:cubicBezTo>
                    <a:lnTo>
                      <a:pt x="18469" y="41228"/>
                    </a:lnTo>
                    <a:lnTo>
                      <a:pt x="18469" y="2909"/>
                    </a:lnTo>
                    <a:cubicBezTo>
                      <a:pt x="18469" y="1303"/>
                      <a:pt x="17166" y="1"/>
                      <a:pt x="15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0"/>
              <p:cNvSpPr/>
              <p:nvPr/>
            </p:nvSpPr>
            <p:spPr>
              <a:xfrm>
                <a:off x="-2498775" y="3723463"/>
                <a:ext cx="1834875" cy="637950"/>
              </a:xfrm>
              <a:custGeom>
                <a:avLst/>
                <a:gdLst/>
                <a:ahLst/>
                <a:cxnLst/>
                <a:rect l="l" t="t" r="r" b="b"/>
                <a:pathLst>
                  <a:path w="73395" h="25518" extrusionOk="0">
                    <a:moveTo>
                      <a:pt x="1" y="0"/>
                    </a:moveTo>
                    <a:lnTo>
                      <a:pt x="1" y="25518"/>
                    </a:lnTo>
                    <a:lnTo>
                      <a:pt x="73395" y="25518"/>
                    </a:lnTo>
                    <a:lnTo>
                      <a:pt x="733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0"/>
              <p:cNvSpPr/>
              <p:nvPr/>
            </p:nvSpPr>
            <p:spPr>
              <a:xfrm>
                <a:off x="-2498775" y="3844663"/>
                <a:ext cx="1834875" cy="35500"/>
              </a:xfrm>
              <a:custGeom>
                <a:avLst/>
                <a:gdLst/>
                <a:ahLst/>
                <a:cxnLst/>
                <a:rect l="l" t="t" r="r" b="b"/>
                <a:pathLst>
                  <a:path w="73395" h="1420" extrusionOk="0">
                    <a:moveTo>
                      <a:pt x="1" y="0"/>
                    </a:moveTo>
                    <a:lnTo>
                      <a:pt x="1" y="1419"/>
                    </a:lnTo>
                    <a:lnTo>
                      <a:pt x="73395" y="1419"/>
                    </a:lnTo>
                    <a:lnTo>
                      <a:pt x="73395" y="0"/>
                    </a:lnTo>
                    <a:close/>
                  </a:path>
                </a:pathLst>
              </a:custGeom>
              <a:solidFill>
                <a:srgbClr val="AAD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0"/>
              <p:cNvSpPr/>
              <p:nvPr/>
            </p:nvSpPr>
            <p:spPr>
              <a:xfrm>
                <a:off x="-2397125" y="3933113"/>
                <a:ext cx="750325" cy="309700"/>
              </a:xfrm>
              <a:custGeom>
                <a:avLst/>
                <a:gdLst/>
                <a:ahLst/>
                <a:cxnLst/>
                <a:rect l="l" t="t" r="r" b="b"/>
                <a:pathLst>
                  <a:path w="30013" h="12388" extrusionOk="0">
                    <a:moveTo>
                      <a:pt x="0" y="1"/>
                    </a:moveTo>
                    <a:lnTo>
                      <a:pt x="0" y="12387"/>
                    </a:lnTo>
                    <a:lnTo>
                      <a:pt x="30012" y="12387"/>
                    </a:lnTo>
                    <a:lnTo>
                      <a:pt x="30012" y="1"/>
                    </a:lnTo>
                    <a:close/>
                  </a:path>
                </a:pathLst>
              </a:custGeom>
              <a:solidFill>
                <a:srgbClr val="97B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0"/>
              <p:cNvSpPr/>
              <p:nvPr/>
            </p:nvSpPr>
            <p:spPr>
              <a:xfrm>
                <a:off x="-2397125" y="3933113"/>
                <a:ext cx="292325" cy="309700"/>
              </a:xfrm>
              <a:custGeom>
                <a:avLst/>
                <a:gdLst/>
                <a:ahLst/>
                <a:cxnLst/>
                <a:rect l="l" t="t" r="r" b="b"/>
                <a:pathLst>
                  <a:path w="11693" h="12388" extrusionOk="0">
                    <a:moveTo>
                      <a:pt x="0" y="1"/>
                    </a:moveTo>
                    <a:lnTo>
                      <a:pt x="0" y="12387"/>
                    </a:lnTo>
                    <a:lnTo>
                      <a:pt x="11693" y="12387"/>
                    </a:lnTo>
                    <a:lnTo>
                      <a:pt x="11693" y="1"/>
                    </a:lnTo>
                    <a:close/>
                  </a:path>
                </a:pathLst>
              </a:custGeom>
              <a:solidFill>
                <a:srgbClr val="8D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0"/>
              <p:cNvSpPr/>
              <p:nvPr/>
            </p:nvSpPr>
            <p:spPr>
              <a:xfrm>
                <a:off x="-1054425" y="4868363"/>
                <a:ext cx="503675" cy="110400"/>
              </a:xfrm>
              <a:custGeom>
                <a:avLst/>
                <a:gdLst/>
                <a:ahLst/>
                <a:cxnLst/>
                <a:rect l="l" t="t" r="r" b="b"/>
                <a:pathLst>
                  <a:path w="20147" h="4416" extrusionOk="0">
                    <a:moveTo>
                      <a:pt x="1" y="1"/>
                    </a:moveTo>
                    <a:cubicBezTo>
                      <a:pt x="360" y="1443"/>
                      <a:pt x="440" y="2942"/>
                      <a:pt x="236" y="4415"/>
                    </a:cubicBezTo>
                    <a:lnTo>
                      <a:pt x="20146" y="4415"/>
                    </a:lnTo>
                    <a:lnTo>
                      <a:pt x="201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0"/>
              <p:cNvSpPr/>
              <p:nvPr/>
            </p:nvSpPr>
            <p:spPr>
              <a:xfrm>
                <a:off x="-3640200" y="4868363"/>
                <a:ext cx="85800" cy="110400"/>
              </a:xfrm>
              <a:custGeom>
                <a:avLst/>
                <a:gdLst/>
                <a:ahLst/>
                <a:cxnLst/>
                <a:rect l="l" t="t" r="r" b="b"/>
                <a:pathLst>
                  <a:path w="3432" h="4416" extrusionOk="0">
                    <a:moveTo>
                      <a:pt x="359" y="1"/>
                    </a:moveTo>
                    <a:lnTo>
                      <a:pt x="1" y="4415"/>
                    </a:lnTo>
                    <a:lnTo>
                      <a:pt x="3196" y="4415"/>
                    </a:lnTo>
                    <a:cubicBezTo>
                      <a:pt x="3123" y="3887"/>
                      <a:pt x="3086" y="3356"/>
                      <a:pt x="3085" y="2825"/>
                    </a:cubicBezTo>
                    <a:cubicBezTo>
                      <a:pt x="3085" y="1873"/>
                      <a:pt x="3202" y="924"/>
                      <a:pt x="3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0"/>
              <p:cNvSpPr/>
              <p:nvPr/>
            </p:nvSpPr>
            <p:spPr>
              <a:xfrm>
                <a:off x="-2986100" y="4868363"/>
                <a:ext cx="1363375" cy="110400"/>
              </a:xfrm>
              <a:custGeom>
                <a:avLst/>
                <a:gdLst/>
                <a:ahLst/>
                <a:cxnLst/>
                <a:rect l="l" t="t" r="r" b="b"/>
                <a:pathLst>
                  <a:path w="54535" h="4416" extrusionOk="0">
                    <a:moveTo>
                      <a:pt x="0" y="1"/>
                    </a:moveTo>
                    <a:cubicBezTo>
                      <a:pt x="359" y="1443"/>
                      <a:pt x="439" y="2942"/>
                      <a:pt x="235" y="4415"/>
                    </a:cubicBezTo>
                    <a:lnTo>
                      <a:pt x="54300" y="4415"/>
                    </a:lnTo>
                    <a:cubicBezTo>
                      <a:pt x="54096" y="2942"/>
                      <a:pt x="54175" y="1443"/>
                      <a:pt x="54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0"/>
              <p:cNvSpPr/>
              <p:nvPr/>
            </p:nvSpPr>
            <p:spPr>
              <a:xfrm>
                <a:off x="-3807125" y="4813113"/>
                <a:ext cx="198775" cy="212000"/>
              </a:xfrm>
              <a:custGeom>
                <a:avLst/>
                <a:gdLst/>
                <a:ahLst/>
                <a:cxnLst/>
                <a:rect l="l" t="t" r="r" b="b"/>
                <a:pathLst>
                  <a:path w="7951" h="8480" extrusionOk="0">
                    <a:moveTo>
                      <a:pt x="90" y="0"/>
                    </a:moveTo>
                    <a:cubicBezTo>
                      <a:pt x="41" y="0"/>
                      <a:pt x="1" y="40"/>
                      <a:pt x="1" y="88"/>
                    </a:cubicBezTo>
                    <a:lnTo>
                      <a:pt x="1" y="8392"/>
                    </a:lnTo>
                    <a:cubicBezTo>
                      <a:pt x="1" y="8440"/>
                      <a:pt x="41" y="8480"/>
                      <a:pt x="90" y="8480"/>
                    </a:cubicBezTo>
                    <a:lnTo>
                      <a:pt x="7951" y="8480"/>
                    </a:lnTo>
                    <a:lnTo>
                      <a:pt x="79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0"/>
              <p:cNvSpPr/>
              <p:nvPr/>
            </p:nvSpPr>
            <p:spPr>
              <a:xfrm>
                <a:off x="-656275" y="4813113"/>
                <a:ext cx="198775" cy="212000"/>
              </a:xfrm>
              <a:custGeom>
                <a:avLst/>
                <a:gdLst/>
                <a:ahLst/>
                <a:cxnLst/>
                <a:rect l="l" t="t" r="r" b="b"/>
                <a:pathLst>
                  <a:path w="7951" h="8480" extrusionOk="0">
                    <a:moveTo>
                      <a:pt x="1" y="0"/>
                    </a:moveTo>
                    <a:lnTo>
                      <a:pt x="1" y="8480"/>
                    </a:lnTo>
                    <a:lnTo>
                      <a:pt x="7862" y="8480"/>
                    </a:lnTo>
                    <a:cubicBezTo>
                      <a:pt x="7911" y="8480"/>
                      <a:pt x="7951" y="8440"/>
                      <a:pt x="7951" y="8392"/>
                    </a:cubicBezTo>
                    <a:lnTo>
                      <a:pt x="7951" y="89"/>
                    </a:lnTo>
                    <a:cubicBezTo>
                      <a:pt x="7951" y="40"/>
                      <a:pt x="7911" y="0"/>
                      <a:pt x="7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0"/>
              <p:cNvSpPr/>
              <p:nvPr/>
            </p:nvSpPr>
            <p:spPr>
              <a:xfrm>
                <a:off x="-3522000" y="4687238"/>
                <a:ext cx="503500" cy="503475"/>
              </a:xfrm>
              <a:custGeom>
                <a:avLst/>
                <a:gdLst/>
                <a:ahLst/>
                <a:cxnLst/>
                <a:rect l="l" t="t" r="r" b="b"/>
                <a:pathLst>
                  <a:path w="20140" h="20139" extrusionOk="0">
                    <a:moveTo>
                      <a:pt x="10070" y="1"/>
                    </a:moveTo>
                    <a:cubicBezTo>
                      <a:pt x="7399" y="1"/>
                      <a:pt x="4838" y="1062"/>
                      <a:pt x="2949" y="2950"/>
                    </a:cubicBezTo>
                    <a:cubicBezTo>
                      <a:pt x="1061" y="4838"/>
                      <a:pt x="0" y="7400"/>
                      <a:pt x="0" y="10070"/>
                    </a:cubicBezTo>
                    <a:cubicBezTo>
                      <a:pt x="0" y="12740"/>
                      <a:pt x="1061" y="15302"/>
                      <a:pt x="2949" y="17190"/>
                    </a:cubicBezTo>
                    <a:cubicBezTo>
                      <a:pt x="4838" y="19078"/>
                      <a:pt x="7399" y="20139"/>
                      <a:pt x="10070" y="20139"/>
                    </a:cubicBezTo>
                    <a:cubicBezTo>
                      <a:pt x="12740" y="20139"/>
                      <a:pt x="15301" y="19078"/>
                      <a:pt x="17189" y="17190"/>
                    </a:cubicBezTo>
                    <a:cubicBezTo>
                      <a:pt x="19078" y="15302"/>
                      <a:pt x="20139" y="12740"/>
                      <a:pt x="20139" y="10070"/>
                    </a:cubicBezTo>
                    <a:cubicBezTo>
                      <a:pt x="20139" y="7400"/>
                      <a:pt x="19078" y="4838"/>
                      <a:pt x="17189" y="2950"/>
                    </a:cubicBezTo>
                    <a:cubicBezTo>
                      <a:pt x="15301" y="1062"/>
                      <a:pt x="12740" y="1"/>
                      <a:pt x="10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0"/>
              <p:cNvSpPr/>
              <p:nvPr/>
            </p:nvSpPr>
            <p:spPr>
              <a:xfrm>
                <a:off x="-3432325" y="4776938"/>
                <a:ext cx="324125" cy="324100"/>
              </a:xfrm>
              <a:custGeom>
                <a:avLst/>
                <a:gdLst/>
                <a:ahLst/>
                <a:cxnLst/>
                <a:rect l="l" t="t" r="r" b="b"/>
                <a:pathLst>
                  <a:path w="12965" h="12964" extrusionOk="0">
                    <a:moveTo>
                      <a:pt x="6483" y="0"/>
                    </a:moveTo>
                    <a:cubicBezTo>
                      <a:pt x="4763" y="0"/>
                      <a:pt x="3115" y="683"/>
                      <a:pt x="1898" y="1898"/>
                    </a:cubicBezTo>
                    <a:cubicBezTo>
                      <a:pt x="683" y="3114"/>
                      <a:pt x="1" y="4763"/>
                      <a:pt x="1" y="6482"/>
                    </a:cubicBezTo>
                    <a:cubicBezTo>
                      <a:pt x="1" y="8201"/>
                      <a:pt x="683" y="9849"/>
                      <a:pt x="1898" y="11065"/>
                    </a:cubicBezTo>
                    <a:cubicBezTo>
                      <a:pt x="3115" y="12280"/>
                      <a:pt x="4763" y="12963"/>
                      <a:pt x="6483" y="12963"/>
                    </a:cubicBezTo>
                    <a:cubicBezTo>
                      <a:pt x="8201" y="12963"/>
                      <a:pt x="9851" y="12280"/>
                      <a:pt x="11066" y="11065"/>
                    </a:cubicBezTo>
                    <a:cubicBezTo>
                      <a:pt x="12282" y="9849"/>
                      <a:pt x="12965" y="8201"/>
                      <a:pt x="12965" y="6482"/>
                    </a:cubicBezTo>
                    <a:cubicBezTo>
                      <a:pt x="12965" y="4763"/>
                      <a:pt x="12282" y="3114"/>
                      <a:pt x="11066" y="1898"/>
                    </a:cubicBezTo>
                    <a:cubicBezTo>
                      <a:pt x="9851" y="683"/>
                      <a:pt x="8201" y="0"/>
                      <a:pt x="6483" y="0"/>
                    </a:cubicBezTo>
                    <a:close/>
                  </a:path>
                </a:pathLst>
              </a:custGeom>
              <a:solidFill>
                <a:srgbClr val="303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0"/>
              <p:cNvSpPr/>
              <p:nvPr/>
            </p:nvSpPr>
            <p:spPr>
              <a:xfrm>
                <a:off x="-3386900" y="4822363"/>
                <a:ext cx="233250" cy="233250"/>
              </a:xfrm>
              <a:custGeom>
                <a:avLst/>
                <a:gdLst/>
                <a:ahLst/>
                <a:cxnLst/>
                <a:rect l="l" t="t" r="r" b="b"/>
                <a:pathLst>
                  <a:path w="9330" h="9330" extrusionOk="0">
                    <a:moveTo>
                      <a:pt x="4666" y="0"/>
                    </a:moveTo>
                    <a:cubicBezTo>
                      <a:pt x="3428" y="0"/>
                      <a:pt x="2242" y="491"/>
                      <a:pt x="1367" y="1366"/>
                    </a:cubicBezTo>
                    <a:cubicBezTo>
                      <a:pt x="492" y="2241"/>
                      <a:pt x="1" y="3428"/>
                      <a:pt x="1" y="4665"/>
                    </a:cubicBezTo>
                    <a:cubicBezTo>
                      <a:pt x="1" y="5901"/>
                      <a:pt x="492" y="7089"/>
                      <a:pt x="1367" y="7963"/>
                    </a:cubicBezTo>
                    <a:cubicBezTo>
                      <a:pt x="2242" y="8838"/>
                      <a:pt x="3428" y="9329"/>
                      <a:pt x="4666" y="9329"/>
                    </a:cubicBezTo>
                    <a:cubicBezTo>
                      <a:pt x="5903" y="9329"/>
                      <a:pt x="7089" y="8838"/>
                      <a:pt x="7964" y="7963"/>
                    </a:cubicBezTo>
                    <a:cubicBezTo>
                      <a:pt x="8838" y="7089"/>
                      <a:pt x="9329" y="5901"/>
                      <a:pt x="9329" y="4665"/>
                    </a:cubicBezTo>
                    <a:cubicBezTo>
                      <a:pt x="9329" y="3428"/>
                      <a:pt x="8838" y="2241"/>
                      <a:pt x="7964" y="1366"/>
                    </a:cubicBezTo>
                    <a:cubicBezTo>
                      <a:pt x="7089" y="491"/>
                      <a:pt x="5903" y="0"/>
                      <a:pt x="4666" y="0"/>
                    </a:cubicBezTo>
                    <a:close/>
                  </a:path>
                </a:pathLst>
              </a:custGeom>
              <a:solidFill>
                <a:srgbClr val="9C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0"/>
              <p:cNvSpPr/>
              <p:nvPr/>
            </p:nvSpPr>
            <p:spPr>
              <a:xfrm>
                <a:off x="-3359400" y="4841588"/>
                <a:ext cx="205775" cy="214025"/>
              </a:xfrm>
              <a:custGeom>
                <a:avLst/>
                <a:gdLst/>
                <a:ahLst/>
                <a:cxnLst/>
                <a:rect l="l" t="t" r="r" b="b"/>
                <a:pathLst>
                  <a:path w="8231" h="8561" extrusionOk="0">
                    <a:moveTo>
                      <a:pt x="6130" y="1"/>
                    </a:moveTo>
                    <a:lnTo>
                      <a:pt x="6130" y="1"/>
                    </a:lnTo>
                    <a:cubicBezTo>
                      <a:pt x="6840" y="841"/>
                      <a:pt x="7230" y="1905"/>
                      <a:pt x="7228" y="3005"/>
                    </a:cubicBezTo>
                    <a:cubicBezTo>
                      <a:pt x="7228" y="5581"/>
                      <a:pt x="5140" y="7670"/>
                      <a:pt x="2563" y="7670"/>
                    </a:cubicBezTo>
                    <a:cubicBezTo>
                      <a:pt x="2562" y="7670"/>
                      <a:pt x="2560" y="7670"/>
                      <a:pt x="2558" y="7670"/>
                    </a:cubicBezTo>
                    <a:cubicBezTo>
                      <a:pt x="1648" y="7670"/>
                      <a:pt x="759" y="7402"/>
                      <a:pt x="0" y="6901"/>
                    </a:cubicBezTo>
                    <a:lnTo>
                      <a:pt x="0" y="6901"/>
                    </a:lnTo>
                    <a:cubicBezTo>
                      <a:pt x="856" y="7915"/>
                      <a:pt x="2134" y="8560"/>
                      <a:pt x="3566" y="8560"/>
                    </a:cubicBezTo>
                    <a:cubicBezTo>
                      <a:pt x="6142" y="8560"/>
                      <a:pt x="8231" y="6472"/>
                      <a:pt x="8231" y="3895"/>
                    </a:cubicBezTo>
                    <a:cubicBezTo>
                      <a:pt x="8231" y="2268"/>
                      <a:pt x="7395" y="836"/>
                      <a:pt x="6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0"/>
              <p:cNvSpPr/>
              <p:nvPr/>
            </p:nvSpPr>
            <p:spPr>
              <a:xfrm>
                <a:off x="-3372150" y="4846088"/>
                <a:ext cx="174200" cy="163475"/>
              </a:xfrm>
              <a:custGeom>
                <a:avLst/>
                <a:gdLst/>
                <a:ahLst/>
                <a:cxnLst/>
                <a:rect l="l" t="t" r="r" b="b"/>
                <a:pathLst>
                  <a:path w="6968" h="6539" extrusionOk="0">
                    <a:moveTo>
                      <a:pt x="4075" y="1"/>
                    </a:moveTo>
                    <a:cubicBezTo>
                      <a:pt x="3125" y="1"/>
                      <a:pt x="2174" y="363"/>
                      <a:pt x="1448" y="1089"/>
                    </a:cubicBezTo>
                    <a:cubicBezTo>
                      <a:pt x="0" y="2538"/>
                      <a:pt x="0" y="4895"/>
                      <a:pt x="1448" y="6344"/>
                    </a:cubicBezTo>
                    <a:cubicBezTo>
                      <a:pt x="1573" y="6469"/>
                      <a:pt x="1743" y="6539"/>
                      <a:pt x="1920" y="6539"/>
                    </a:cubicBezTo>
                    <a:cubicBezTo>
                      <a:pt x="2191" y="6539"/>
                      <a:pt x="2434" y="6376"/>
                      <a:pt x="2538" y="6126"/>
                    </a:cubicBezTo>
                    <a:cubicBezTo>
                      <a:pt x="2641" y="5877"/>
                      <a:pt x="2583" y="5590"/>
                      <a:pt x="2393" y="5399"/>
                    </a:cubicBezTo>
                    <a:cubicBezTo>
                      <a:pt x="1464" y="4470"/>
                      <a:pt x="1464" y="2961"/>
                      <a:pt x="2393" y="2034"/>
                    </a:cubicBezTo>
                    <a:cubicBezTo>
                      <a:pt x="2857" y="1568"/>
                      <a:pt x="3466" y="1336"/>
                      <a:pt x="4076" y="1336"/>
                    </a:cubicBezTo>
                    <a:cubicBezTo>
                      <a:pt x="4685" y="1336"/>
                      <a:pt x="5294" y="1568"/>
                      <a:pt x="5758" y="2034"/>
                    </a:cubicBezTo>
                    <a:cubicBezTo>
                      <a:pt x="5889" y="2166"/>
                      <a:pt x="6061" y="2232"/>
                      <a:pt x="6233" y="2232"/>
                    </a:cubicBezTo>
                    <a:cubicBezTo>
                      <a:pt x="6404" y="2232"/>
                      <a:pt x="6575" y="2167"/>
                      <a:pt x="6706" y="2037"/>
                    </a:cubicBezTo>
                    <a:cubicBezTo>
                      <a:pt x="6968" y="1774"/>
                      <a:pt x="6967" y="1350"/>
                      <a:pt x="6702" y="1089"/>
                    </a:cubicBezTo>
                    <a:cubicBezTo>
                      <a:pt x="5977" y="363"/>
                      <a:pt x="5026" y="1"/>
                      <a:pt x="4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0"/>
              <p:cNvSpPr/>
              <p:nvPr/>
            </p:nvSpPr>
            <p:spPr>
              <a:xfrm>
                <a:off x="-1581850" y="4687238"/>
                <a:ext cx="503500" cy="503475"/>
              </a:xfrm>
              <a:custGeom>
                <a:avLst/>
                <a:gdLst/>
                <a:ahLst/>
                <a:cxnLst/>
                <a:rect l="l" t="t" r="r" b="b"/>
                <a:pathLst>
                  <a:path w="20140" h="20139" extrusionOk="0">
                    <a:moveTo>
                      <a:pt x="10070" y="1"/>
                    </a:moveTo>
                    <a:cubicBezTo>
                      <a:pt x="7400" y="1"/>
                      <a:pt x="4839" y="1062"/>
                      <a:pt x="2950" y="2950"/>
                    </a:cubicBezTo>
                    <a:cubicBezTo>
                      <a:pt x="1062" y="4838"/>
                      <a:pt x="1" y="7400"/>
                      <a:pt x="1" y="10069"/>
                    </a:cubicBezTo>
                    <a:cubicBezTo>
                      <a:pt x="1" y="12740"/>
                      <a:pt x="1062" y="15302"/>
                      <a:pt x="2950" y="17190"/>
                    </a:cubicBezTo>
                    <a:cubicBezTo>
                      <a:pt x="4839" y="19078"/>
                      <a:pt x="7400" y="20139"/>
                      <a:pt x="10070" y="20139"/>
                    </a:cubicBezTo>
                    <a:cubicBezTo>
                      <a:pt x="12741" y="20139"/>
                      <a:pt x="15302" y="19078"/>
                      <a:pt x="17190" y="17190"/>
                    </a:cubicBezTo>
                    <a:cubicBezTo>
                      <a:pt x="19079" y="15302"/>
                      <a:pt x="20140" y="12740"/>
                      <a:pt x="20140" y="10069"/>
                    </a:cubicBezTo>
                    <a:cubicBezTo>
                      <a:pt x="20140" y="7400"/>
                      <a:pt x="19079" y="4838"/>
                      <a:pt x="17190" y="2950"/>
                    </a:cubicBezTo>
                    <a:cubicBezTo>
                      <a:pt x="15302" y="1062"/>
                      <a:pt x="12741" y="1"/>
                      <a:pt x="10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0"/>
              <p:cNvSpPr/>
              <p:nvPr/>
            </p:nvSpPr>
            <p:spPr>
              <a:xfrm>
                <a:off x="-1446725" y="4822363"/>
                <a:ext cx="233275" cy="233250"/>
              </a:xfrm>
              <a:custGeom>
                <a:avLst/>
                <a:gdLst/>
                <a:ahLst/>
                <a:cxnLst/>
                <a:rect l="l" t="t" r="r" b="b"/>
                <a:pathLst>
                  <a:path w="9331" h="9330" extrusionOk="0">
                    <a:moveTo>
                      <a:pt x="4665" y="0"/>
                    </a:moveTo>
                    <a:cubicBezTo>
                      <a:pt x="3428" y="0"/>
                      <a:pt x="2242" y="491"/>
                      <a:pt x="1367" y="1366"/>
                    </a:cubicBezTo>
                    <a:cubicBezTo>
                      <a:pt x="493" y="2241"/>
                      <a:pt x="0" y="3428"/>
                      <a:pt x="0" y="4664"/>
                    </a:cubicBezTo>
                    <a:cubicBezTo>
                      <a:pt x="0" y="5901"/>
                      <a:pt x="493" y="7089"/>
                      <a:pt x="1367" y="7963"/>
                    </a:cubicBezTo>
                    <a:cubicBezTo>
                      <a:pt x="2242" y="8838"/>
                      <a:pt x="3428" y="9329"/>
                      <a:pt x="4665" y="9329"/>
                    </a:cubicBezTo>
                    <a:cubicBezTo>
                      <a:pt x="5903" y="9329"/>
                      <a:pt x="7089" y="8838"/>
                      <a:pt x="7964" y="7963"/>
                    </a:cubicBezTo>
                    <a:cubicBezTo>
                      <a:pt x="8838" y="7089"/>
                      <a:pt x="9330" y="5901"/>
                      <a:pt x="9330" y="4664"/>
                    </a:cubicBezTo>
                    <a:cubicBezTo>
                      <a:pt x="9330" y="3428"/>
                      <a:pt x="8838" y="2241"/>
                      <a:pt x="7964" y="1366"/>
                    </a:cubicBezTo>
                    <a:cubicBezTo>
                      <a:pt x="7089" y="491"/>
                      <a:pt x="5903" y="0"/>
                      <a:pt x="4665" y="0"/>
                    </a:cubicBezTo>
                    <a:close/>
                  </a:path>
                </a:pathLst>
              </a:custGeom>
              <a:solidFill>
                <a:srgbClr val="9C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0"/>
              <p:cNvSpPr/>
              <p:nvPr/>
            </p:nvSpPr>
            <p:spPr>
              <a:xfrm>
                <a:off x="-2498600" y="4240313"/>
                <a:ext cx="1834300" cy="120775"/>
              </a:xfrm>
              <a:custGeom>
                <a:avLst/>
                <a:gdLst/>
                <a:ahLst/>
                <a:cxnLst/>
                <a:rect l="l" t="t" r="r" b="b"/>
                <a:pathLst>
                  <a:path w="73372" h="4831" extrusionOk="0">
                    <a:moveTo>
                      <a:pt x="0" y="1"/>
                    </a:moveTo>
                    <a:lnTo>
                      <a:pt x="0" y="4831"/>
                    </a:lnTo>
                    <a:lnTo>
                      <a:pt x="73371" y="4831"/>
                    </a:lnTo>
                    <a:lnTo>
                      <a:pt x="73371" y="1"/>
                    </a:lnTo>
                    <a:close/>
                  </a:path>
                </a:pathLst>
              </a:custGeom>
              <a:solidFill>
                <a:srgbClr val="AAD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0"/>
              <p:cNvSpPr/>
              <p:nvPr/>
            </p:nvSpPr>
            <p:spPr>
              <a:xfrm>
                <a:off x="-2539675" y="4361038"/>
                <a:ext cx="1912575" cy="47050"/>
              </a:xfrm>
              <a:custGeom>
                <a:avLst/>
                <a:gdLst/>
                <a:ahLst/>
                <a:cxnLst/>
                <a:rect l="l" t="t" r="r" b="b"/>
                <a:pathLst>
                  <a:path w="76503" h="1882" extrusionOk="0">
                    <a:moveTo>
                      <a:pt x="1" y="1"/>
                    </a:moveTo>
                    <a:lnTo>
                      <a:pt x="1" y="1882"/>
                    </a:lnTo>
                    <a:lnTo>
                      <a:pt x="76502" y="1882"/>
                    </a:lnTo>
                    <a:lnTo>
                      <a:pt x="76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0"/>
              <p:cNvSpPr/>
              <p:nvPr/>
            </p:nvSpPr>
            <p:spPr>
              <a:xfrm>
                <a:off x="-3307225" y="3766463"/>
                <a:ext cx="278275" cy="419225"/>
              </a:xfrm>
              <a:custGeom>
                <a:avLst/>
                <a:gdLst/>
                <a:ahLst/>
                <a:cxnLst/>
                <a:rect l="l" t="t" r="r" b="b"/>
                <a:pathLst>
                  <a:path w="11131" h="16769" extrusionOk="0">
                    <a:moveTo>
                      <a:pt x="86" y="1"/>
                    </a:moveTo>
                    <a:cubicBezTo>
                      <a:pt x="38" y="1"/>
                      <a:pt x="1" y="38"/>
                      <a:pt x="1" y="85"/>
                    </a:cubicBezTo>
                    <a:lnTo>
                      <a:pt x="1" y="16683"/>
                    </a:lnTo>
                    <a:cubicBezTo>
                      <a:pt x="1" y="16731"/>
                      <a:pt x="38" y="16768"/>
                      <a:pt x="86" y="16768"/>
                    </a:cubicBezTo>
                    <a:lnTo>
                      <a:pt x="11045" y="16768"/>
                    </a:lnTo>
                    <a:cubicBezTo>
                      <a:pt x="11092" y="16768"/>
                      <a:pt x="11130" y="16731"/>
                      <a:pt x="11130" y="16683"/>
                    </a:cubicBezTo>
                    <a:lnTo>
                      <a:pt x="11130" y="85"/>
                    </a:lnTo>
                    <a:cubicBezTo>
                      <a:pt x="11130" y="38"/>
                      <a:pt x="11092" y="1"/>
                      <a:pt x="110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0"/>
              <p:cNvSpPr/>
              <p:nvPr/>
            </p:nvSpPr>
            <p:spPr>
              <a:xfrm>
                <a:off x="-3289150" y="3766463"/>
                <a:ext cx="251725" cy="419225"/>
              </a:xfrm>
              <a:custGeom>
                <a:avLst/>
                <a:gdLst/>
                <a:ahLst/>
                <a:cxnLst/>
                <a:rect l="l" t="t" r="r" b="b"/>
                <a:pathLst>
                  <a:path w="10069" h="16769" extrusionOk="0">
                    <a:moveTo>
                      <a:pt x="2093" y="1"/>
                    </a:moveTo>
                    <a:cubicBezTo>
                      <a:pt x="1294" y="1"/>
                      <a:pt x="533" y="343"/>
                      <a:pt x="1" y="940"/>
                    </a:cubicBezTo>
                    <a:lnTo>
                      <a:pt x="7319" y="16768"/>
                    </a:lnTo>
                    <a:lnTo>
                      <a:pt x="7588" y="16768"/>
                    </a:lnTo>
                    <a:cubicBezTo>
                      <a:pt x="8623" y="16768"/>
                      <a:pt x="9576" y="16201"/>
                      <a:pt x="10069" y="15291"/>
                    </a:cubicBezTo>
                    <a:lnTo>
                      <a:pt x="2999" y="1"/>
                    </a:lnTo>
                    <a:lnTo>
                      <a:pt x="2097" y="1"/>
                    </a:lnTo>
                    <a:cubicBezTo>
                      <a:pt x="2096" y="1"/>
                      <a:pt x="2094" y="1"/>
                      <a:pt x="2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0"/>
              <p:cNvSpPr/>
              <p:nvPr/>
            </p:nvSpPr>
            <p:spPr>
              <a:xfrm>
                <a:off x="-3169800" y="3766463"/>
                <a:ext cx="140850" cy="304650"/>
              </a:xfrm>
              <a:custGeom>
                <a:avLst/>
                <a:gdLst/>
                <a:ahLst/>
                <a:cxnLst/>
                <a:rect l="l" t="t" r="r" b="b"/>
                <a:pathLst>
                  <a:path w="5634" h="12186" extrusionOk="0">
                    <a:moveTo>
                      <a:pt x="0" y="1"/>
                    </a:moveTo>
                    <a:lnTo>
                      <a:pt x="5633" y="12185"/>
                    </a:lnTo>
                    <a:lnTo>
                      <a:pt x="5633" y="7843"/>
                    </a:lnTo>
                    <a:lnTo>
                      <a:pt x="20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0"/>
              <p:cNvSpPr/>
              <p:nvPr/>
            </p:nvSpPr>
            <p:spPr>
              <a:xfrm>
                <a:off x="-2873025" y="3766463"/>
                <a:ext cx="278225" cy="419225"/>
              </a:xfrm>
              <a:custGeom>
                <a:avLst/>
                <a:gdLst/>
                <a:ahLst/>
                <a:cxnLst/>
                <a:rect l="l" t="t" r="r" b="b"/>
                <a:pathLst>
                  <a:path w="11129" h="16769" extrusionOk="0">
                    <a:moveTo>
                      <a:pt x="84" y="1"/>
                    </a:moveTo>
                    <a:cubicBezTo>
                      <a:pt x="38" y="1"/>
                      <a:pt x="0" y="38"/>
                      <a:pt x="0" y="85"/>
                    </a:cubicBezTo>
                    <a:lnTo>
                      <a:pt x="0" y="16683"/>
                    </a:lnTo>
                    <a:cubicBezTo>
                      <a:pt x="0" y="16731"/>
                      <a:pt x="38" y="16768"/>
                      <a:pt x="84" y="16768"/>
                    </a:cubicBezTo>
                    <a:lnTo>
                      <a:pt x="11044" y="16768"/>
                    </a:lnTo>
                    <a:cubicBezTo>
                      <a:pt x="11091" y="16768"/>
                      <a:pt x="11128" y="16731"/>
                      <a:pt x="11128" y="16683"/>
                    </a:cubicBezTo>
                    <a:lnTo>
                      <a:pt x="11128" y="85"/>
                    </a:lnTo>
                    <a:cubicBezTo>
                      <a:pt x="11128" y="38"/>
                      <a:pt x="11091" y="1"/>
                      <a:pt x="110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0"/>
              <p:cNvSpPr/>
              <p:nvPr/>
            </p:nvSpPr>
            <p:spPr>
              <a:xfrm>
                <a:off x="-2855000" y="3766463"/>
                <a:ext cx="251750" cy="419225"/>
              </a:xfrm>
              <a:custGeom>
                <a:avLst/>
                <a:gdLst/>
                <a:ahLst/>
                <a:cxnLst/>
                <a:rect l="l" t="t" r="r" b="b"/>
                <a:pathLst>
                  <a:path w="10070" h="16769" extrusionOk="0">
                    <a:moveTo>
                      <a:pt x="2095" y="1"/>
                    </a:moveTo>
                    <a:cubicBezTo>
                      <a:pt x="1294" y="1"/>
                      <a:pt x="533" y="343"/>
                      <a:pt x="1" y="940"/>
                    </a:cubicBezTo>
                    <a:lnTo>
                      <a:pt x="7319" y="16768"/>
                    </a:lnTo>
                    <a:lnTo>
                      <a:pt x="7589" y="16768"/>
                    </a:lnTo>
                    <a:cubicBezTo>
                      <a:pt x="8625" y="16768"/>
                      <a:pt x="9577" y="16201"/>
                      <a:pt x="10069" y="15291"/>
                    </a:cubicBezTo>
                    <a:lnTo>
                      <a:pt x="3000" y="1"/>
                    </a:lnTo>
                    <a:lnTo>
                      <a:pt x="2098" y="1"/>
                    </a:lnTo>
                    <a:cubicBezTo>
                      <a:pt x="2097" y="1"/>
                      <a:pt x="2096"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0"/>
              <p:cNvSpPr/>
              <p:nvPr/>
            </p:nvSpPr>
            <p:spPr>
              <a:xfrm>
                <a:off x="-2735650" y="3766463"/>
                <a:ext cx="140875" cy="304650"/>
              </a:xfrm>
              <a:custGeom>
                <a:avLst/>
                <a:gdLst/>
                <a:ahLst/>
                <a:cxnLst/>
                <a:rect l="l" t="t" r="r" b="b"/>
                <a:pathLst>
                  <a:path w="5635" h="12186" extrusionOk="0">
                    <a:moveTo>
                      <a:pt x="1" y="1"/>
                    </a:moveTo>
                    <a:lnTo>
                      <a:pt x="5635" y="12185"/>
                    </a:lnTo>
                    <a:lnTo>
                      <a:pt x="5635" y="7843"/>
                    </a:lnTo>
                    <a:lnTo>
                      <a:pt x="2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0"/>
              <p:cNvSpPr/>
              <p:nvPr/>
            </p:nvSpPr>
            <p:spPr>
              <a:xfrm>
                <a:off x="-3103125" y="4277313"/>
                <a:ext cx="114100" cy="33425"/>
              </a:xfrm>
              <a:custGeom>
                <a:avLst/>
                <a:gdLst/>
                <a:ahLst/>
                <a:cxnLst/>
                <a:rect l="l" t="t" r="r" b="b"/>
                <a:pathLst>
                  <a:path w="4564" h="1337" extrusionOk="0">
                    <a:moveTo>
                      <a:pt x="668" y="0"/>
                    </a:moveTo>
                    <a:cubicBezTo>
                      <a:pt x="299" y="0"/>
                      <a:pt x="1" y="300"/>
                      <a:pt x="1" y="669"/>
                    </a:cubicBezTo>
                    <a:cubicBezTo>
                      <a:pt x="1" y="1037"/>
                      <a:pt x="299" y="1336"/>
                      <a:pt x="668" y="1336"/>
                    </a:cubicBezTo>
                    <a:lnTo>
                      <a:pt x="3895" y="1336"/>
                    </a:lnTo>
                    <a:cubicBezTo>
                      <a:pt x="4264" y="1336"/>
                      <a:pt x="4564" y="1037"/>
                      <a:pt x="4564" y="669"/>
                    </a:cubicBezTo>
                    <a:cubicBezTo>
                      <a:pt x="4564" y="300"/>
                      <a:pt x="4264"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0"/>
              <p:cNvSpPr/>
              <p:nvPr/>
            </p:nvSpPr>
            <p:spPr>
              <a:xfrm>
                <a:off x="-1089500" y="4473263"/>
                <a:ext cx="411800" cy="22300"/>
              </a:xfrm>
              <a:custGeom>
                <a:avLst/>
                <a:gdLst/>
                <a:ahLst/>
                <a:cxnLst/>
                <a:rect l="l" t="t" r="r" b="b"/>
                <a:pathLst>
                  <a:path w="16472" h="892" extrusionOk="0">
                    <a:moveTo>
                      <a:pt x="446" y="0"/>
                    </a:moveTo>
                    <a:cubicBezTo>
                      <a:pt x="200" y="0"/>
                      <a:pt x="0" y="200"/>
                      <a:pt x="0" y="446"/>
                    </a:cubicBezTo>
                    <a:cubicBezTo>
                      <a:pt x="0" y="692"/>
                      <a:pt x="200" y="892"/>
                      <a:pt x="446" y="892"/>
                    </a:cubicBezTo>
                    <a:lnTo>
                      <a:pt x="16026" y="892"/>
                    </a:lnTo>
                    <a:cubicBezTo>
                      <a:pt x="16272" y="892"/>
                      <a:pt x="16472" y="692"/>
                      <a:pt x="16472" y="446"/>
                    </a:cubicBezTo>
                    <a:cubicBezTo>
                      <a:pt x="16472" y="200"/>
                      <a:pt x="16272" y="0"/>
                      <a:pt x="16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0"/>
              <p:cNvSpPr/>
              <p:nvPr/>
            </p:nvSpPr>
            <p:spPr>
              <a:xfrm>
                <a:off x="-1089500" y="4526138"/>
                <a:ext cx="411800" cy="22275"/>
              </a:xfrm>
              <a:custGeom>
                <a:avLst/>
                <a:gdLst/>
                <a:ahLst/>
                <a:cxnLst/>
                <a:rect l="l" t="t" r="r" b="b"/>
                <a:pathLst>
                  <a:path w="16472" h="891" extrusionOk="0">
                    <a:moveTo>
                      <a:pt x="446" y="1"/>
                    </a:moveTo>
                    <a:cubicBezTo>
                      <a:pt x="200" y="1"/>
                      <a:pt x="0" y="200"/>
                      <a:pt x="0" y="445"/>
                    </a:cubicBezTo>
                    <a:cubicBezTo>
                      <a:pt x="0" y="691"/>
                      <a:pt x="200" y="891"/>
                      <a:pt x="446" y="891"/>
                    </a:cubicBezTo>
                    <a:lnTo>
                      <a:pt x="16026" y="891"/>
                    </a:lnTo>
                    <a:cubicBezTo>
                      <a:pt x="16272" y="891"/>
                      <a:pt x="16472" y="691"/>
                      <a:pt x="16472" y="445"/>
                    </a:cubicBezTo>
                    <a:cubicBezTo>
                      <a:pt x="16472" y="200"/>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0"/>
              <p:cNvSpPr/>
              <p:nvPr/>
            </p:nvSpPr>
            <p:spPr>
              <a:xfrm>
                <a:off x="-1089500" y="4578988"/>
                <a:ext cx="411800" cy="22275"/>
              </a:xfrm>
              <a:custGeom>
                <a:avLst/>
                <a:gdLst/>
                <a:ahLst/>
                <a:cxnLst/>
                <a:rect l="l" t="t" r="r" b="b"/>
                <a:pathLst>
                  <a:path w="16472" h="891" extrusionOk="0">
                    <a:moveTo>
                      <a:pt x="446" y="1"/>
                    </a:moveTo>
                    <a:cubicBezTo>
                      <a:pt x="200" y="1"/>
                      <a:pt x="0" y="200"/>
                      <a:pt x="0" y="446"/>
                    </a:cubicBezTo>
                    <a:cubicBezTo>
                      <a:pt x="0" y="692"/>
                      <a:pt x="200" y="891"/>
                      <a:pt x="446" y="891"/>
                    </a:cubicBezTo>
                    <a:lnTo>
                      <a:pt x="16026" y="891"/>
                    </a:lnTo>
                    <a:cubicBezTo>
                      <a:pt x="16272" y="891"/>
                      <a:pt x="16472" y="692"/>
                      <a:pt x="16472" y="446"/>
                    </a:cubicBezTo>
                    <a:cubicBezTo>
                      <a:pt x="16472" y="200"/>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0"/>
              <p:cNvSpPr/>
              <p:nvPr/>
            </p:nvSpPr>
            <p:spPr>
              <a:xfrm>
                <a:off x="-1089500" y="4631863"/>
                <a:ext cx="411800" cy="22300"/>
              </a:xfrm>
              <a:custGeom>
                <a:avLst/>
                <a:gdLst/>
                <a:ahLst/>
                <a:cxnLst/>
                <a:rect l="l" t="t" r="r" b="b"/>
                <a:pathLst>
                  <a:path w="16472" h="892" extrusionOk="0">
                    <a:moveTo>
                      <a:pt x="446" y="1"/>
                    </a:moveTo>
                    <a:cubicBezTo>
                      <a:pt x="200" y="1"/>
                      <a:pt x="0" y="199"/>
                      <a:pt x="0" y="445"/>
                    </a:cubicBezTo>
                    <a:cubicBezTo>
                      <a:pt x="0" y="692"/>
                      <a:pt x="200" y="891"/>
                      <a:pt x="446" y="891"/>
                    </a:cubicBezTo>
                    <a:lnTo>
                      <a:pt x="16026" y="891"/>
                    </a:lnTo>
                    <a:cubicBezTo>
                      <a:pt x="16272" y="891"/>
                      <a:pt x="16472" y="692"/>
                      <a:pt x="16472" y="445"/>
                    </a:cubicBezTo>
                    <a:cubicBezTo>
                      <a:pt x="16472" y="199"/>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0"/>
              <p:cNvSpPr/>
              <p:nvPr/>
            </p:nvSpPr>
            <p:spPr>
              <a:xfrm>
                <a:off x="-1089500" y="4684738"/>
                <a:ext cx="411800" cy="22275"/>
              </a:xfrm>
              <a:custGeom>
                <a:avLst/>
                <a:gdLst/>
                <a:ahLst/>
                <a:cxnLst/>
                <a:rect l="l" t="t" r="r" b="b"/>
                <a:pathLst>
                  <a:path w="16472" h="891" extrusionOk="0">
                    <a:moveTo>
                      <a:pt x="446" y="0"/>
                    </a:moveTo>
                    <a:cubicBezTo>
                      <a:pt x="200" y="0"/>
                      <a:pt x="0" y="200"/>
                      <a:pt x="0" y="446"/>
                    </a:cubicBezTo>
                    <a:cubicBezTo>
                      <a:pt x="0" y="691"/>
                      <a:pt x="200" y="890"/>
                      <a:pt x="446" y="890"/>
                    </a:cubicBezTo>
                    <a:lnTo>
                      <a:pt x="16026" y="890"/>
                    </a:lnTo>
                    <a:cubicBezTo>
                      <a:pt x="16272" y="890"/>
                      <a:pt x="16472" y="691"/>
                      <a:pt x="16472" y="446"/>
                    </a:cubicBezTo>
                    <a:cubicBezTo>
                      <a:pt x="16472" y="200"/>
                      <a:pt x="16272" y="0"/>
                      <a:pt x="16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0"/>
              <p:cNvSpPr/>
              <p:nvPr/>
            </p:nvSpPr>
            <p:spPr>
              <a:xfrm>
                <a:off x="-3075225" y="3450263"/>
                <a:ext cx="246800" cy="13350"/>
              </a:xfrm>
              <a:custGeom>
                <a:avLst/>
                <a:gdLst/>
                <a:ahLst/>
                <a:cxnLst/>
                <a:rect l="l" t="t" r="r" b="b"/>
                <a:pathLst>
                  <a:path w="9872" h="534" extrusionOk="0">
                    <a:moveTo>
                      <a:pt x="268" y="1"/>
                    </a:moveTo>
                    <a:cubicBezTo>
                      <a:pt x="121" y="1"/>
                      <a:pt x="1" y="119"/>
                      <a:pt x="1" y="267"/>
                    </a:cubicBezTo>
                    <a:cubicBezTo>
                      <a:pt x="1" y="414"/>
                      <a:pt x="121" y="534"/>
                      <a:pt x="268" y="534"/>
                    </a:cubicBezTo>
                    <a:lnTo>
                      <a:pt x="9605" y="534"/>
                    </a:lnTo>
                    <a:cubicBezTo>
                      <a:pt x="9752" y="534"/>
                      <a:pt x="9872" y="414"/>
                      <a:pt x="9872" y="267"/>
                    </a:cubicBezTo>
                    <a:cubicBezTo>
                      <a:pt x="9872" y="119"/>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0"/>
              <p:cNvSpPr/>
              <p:nvPr/>
            </p:nvSpPr>
            <p:spPr>
              <a:xfrm>
                <a:off x="-3075225" y="3481913"/>
                <a:ext cx="246800" cy="13350"/>
              </a:xfrm>
              <a:custGeom>
                <a:avLst/>
                <a:gdLst/>
                <a:ahLst/>
                <a:cxnLst/>
                <a:rect l="l" t="t" r="r" b="b"/>
                <a:pathLst>
                  <a:path w="9872" h="534" extrusionOk="0">
                    <a:moveTo>
                      <a:pt x="268" y="1"/>
                    </a:moveTo>
                    <a:cubicBezTo>
                      <a:pt x="121" y="1"/>
                      <a:pt x="1" y="120"/>
                      <a:pt x="1" y="268"/>
                    </a:cubicBezTo>
                    <a:cubicBezTo>
                      <a:pt x="1" y="415"/>
                      <a:pt x="121" y="534"/>
                      <a:pt x="268" y="534"/>
                    </a:cubicBezTo>
                    <a:lnTo>
                      <a:pt x="9605" y="534"/>
                    </a:lnTo>
                    <a:cubicBezTo>
                      <a:pt x="9752" y="534"/>
                      <a:pt x="9872" y="415"/>
                      <a:pt x="9872" y="268"/>
                    </a:cubicBezTo>
                    <a:cubicBezTo>
                      <a:pt x="9872" y="120"/>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0"/>
              <p:cNvSpPr/>
              <p:nvPr/>
            </p:nvSpPr>
            <p:spPr>
              <a:xfrm>
                <a:off x="-3075225" y="3513588"/>
                <a:ext cx="246800" cy="13400"/>
              </a:xfrm>
              <a:custGeom>
                <a:avLst/>
                <a:gdLst/>
                <a:ahLst/>
                <a:cxnLst/>
                <a:rect l="l" t="t" r="r" b="b"/>
                <a:pathLst>
                  <a:path w="9872" h="536" extrusionOk="0">
                    <a:moveTo>
                      <a:pt x="268" y="1"/>
                    </a:moveTo>
                    <a:cubicBezTo>
                      <a:pt x="121" y="1"/>
                      <a:pt x="1" y="120"/>
                      <a:pt x="1" y="268"/>
                    </a:cubicBezTo>
                    <a:cubicBezTo>
                      <a:pt x="1" y="415"/>
                      <a:pt x="121" y="535"/>
                      <a:pt x="268" y="535"/>
                    </a:cubicBezTo>
                    <a:lnTo>
                      <a:pt x="9605" y="535"/>
                    </a:lnTo>
                    <a:cubicBezTo>
                      <a:pt x="9752" y="535"/>
                      <a:pt x="9872" y="415"/>
                      <a:pt x="9872" y="268"/>
                    </a:cubicBezTo>
                    <a:cubicBezTo>
                      <a:pt x="9872" y="120"/>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0"/>
              <p:cNvSpPr/>
              <p:nvPr/>
            </p:nvSpPr>
            <p:spPr>
              <a:xfrm>
                <a:off x="-3075225" y="3545263"/>
                <a:ext cx="246800" cy="13400"/>
              </a:xfrm>
              <a:custGeom>
                <a:avLst/>
                <a:gdLst/>
                <a:ahLst/>
                <a:cxnLst/>
                <a:rect l="l" t="t" r="r" b="b"/>
                <a:pathLst>
                  <a:path w="9872" h="536" extrusionOk="0">
                    <a:moveTo>
                      <a:pt x="268" y="1"/>
                    </a:moveTo>
                    <a:cubicBezTo>
                      <a:pt x="121" y="1"/>
                      <a:pt x="1" y="121"/>
                      <a:pt x="1" y="268"/>
                    </a:cubicBezTo>
                    <a:cubicBezTo>
                      <a:pt x="1" y="415"/>
                      <a:pt x="121" y="535"/>
                      <a:pt x="268" y="535"/>
                    </a:cubicBezTo>
                    <a:lnTo>
                      <a:pt x="9605" y="535"/>
                    </a:lnTo>
                    <a:cubicBezTo>
                      <a:pt x="9752" y="535"/>
                      <a:pt x="9872" y="415"/>
                      <a:pt x="9872" y="268"/>
                    </a:cubicBezTo>
                    <a:cubicBezTo>
                      <a:pt x="9872" y="121"/>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0"/>
              <p:cNvSpPr/>
              <p:nvPr/>
            </p:nvSpPr>
            <p:spPr>
              <a:xfrm>
                <a:off x="-3075225" y="3576938"/>
                <a:ext cx="246800" cy="13400"/>
              </a:xfrm>
              <a:custGeom>
                <a:avLst/>
                <a:gdLst/>
                <a:ahLst/>
                <a:cxnLst/>
                <a:rect l="l" t="t" r="r" b="b"/>
                <a:pathLst>
                  <a:path w="9872" h="536" extrusionOk="0">
                    <a:moveTo>
                      <a:pt x="268" y="1"/>
                    </a:moveTo>
                    <a:cubicBezTo>
                      <a:pt x="121" y="1"/>
                      <a:pt x="1" y="121"/>
                      <a:pt x="1" y="268"/>
                    </a:cubicBezTo>
                    <a:cubicBezTo>
                      <a:pt x="1" y="416"/>
                      <a:pt x="121" y="535"/>
                      <a:pt x="268" y="535"/>
                    </a:cubicBezTo>
                    <a:lnTo>
                      <a:pt x="9605" y="535"/>
                    </a:lnTo>
                    <a:cubicBezTo>
                      <a:pt x="9752" y="535"/>
                      <a:pt x="9872" y="416"/>
                      <a:pt x="9872" y="268"/>
                    </a:cubicBezTo>
                    <a:cubicBezTo>
                      <a:pt x="9872" y="121"/>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0"/>
              <p:cNvSpPr/>
              <p:nvPr/>
            </p:nvSpPr>
            <p:spPr>
              <a:xfrm>
                <a:off x="-1257125" y="4174638"/>
                <a:ext cx="592650" cy="186425"/>
              </a:xfrm>
              <a:custGeom>
                <a:avLst/>
                <a:gdLst/>
                <a:ahLst/>
                <a:cxnLst/>
                <a:rect l="l" t="t" r="r" b="b"/>
                <a:pathLst>
                  <a:path w="23706" h="7457" extrusionOk="0">
                    <a:moveTo>
                      <a:pt x="0" y="0"/>
                    </a:moveTo>
                    <a:lnTo>
                      <a:pt x="0" y="7457"/>
                    </a:lnTo>
                    <a:lnTo>
                      <a:pt x="23706" y="7457"/>
                    </a:lnTo>
                    <a:lnTo>
                      <a:pt x="2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0"/>
              <p:cNvSpPr/>
              <p:nvPr/>
            </p:nvSpPr>
            <p:spPr>
              <a:xfrm>
                <a:off x="-3743175" y="4459088"/>
                <a:ext cx="81650" cy="189250"/>
              </a:xfrm>
              <a:custGeom>
                <a:avLst/>
                <a:gdLst/>
                <a:ahLst/>
                <a:cxnLst/>
                <a:rect l="l" t="t" r="r" b="b"/>
                <a:pathLst>
                  <a:path w="3266" h="7570" extrusionOk="0">
                    <a:moveTo>
                      <a:pt x="1633" y="1"/>
                    </a:moveTo>
                    <a:cubicBezTo>
                      <a:pt x="732" y="1"/>
                      <a:pt x="0" y="1695"/>
                      <a:pt x="0" y="3785"/>
                    </a:cubicBezTo>
                    <a:cubicBezTo>
                      <a:pt x="0" y="5874"/>
                      <a:pt x="732" y="7569"/>
                      <a:pt x="1633" y="7569"/>
                    </a:cubicBezTo>
                    <a:cubicBezTo>
                      <a:pt x="2535" y="7569"/>
                      <a:pt x="3265" y="5874"/>
                      <a:pt x="3265" y="3785"/>
                    </a:cubicBezTo>
                    <a:cubicBezTo>
                      <a:pt x="3265" y="1695"/>
                      <a:pt x="2535" y="1"/>
                      <a:pt x="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0"/>
              <p:cNvSpPr/>
              <p:nvPr/>
            </p:nvSpPr>
            <p:spPr>
              <a:xfrm>
                <a:off x="-3743175" y="4459088"/>
                <a:ext cx="48825" cy="189225"/>
              </a:xfrm>
              <a:custGeom>
                <a:avLst/>
                <a:gdLst/>
                <a:ahLst/>
                <a:cxnLst/>
                <a:rect l="l" t="t" r="r" b="b"/>
                <a:pathLst>
                  <a:path w="1953" h="7569" extrusionOk="0">
                    <a:moveTo>
                      <a:pt x="1633" y="1"/>
                    </a:moveTo>
                    <a:cubicBezTo>
                      <a:pt x="732" y="1"/>
                      <a:pt x="0" y="1695"/>
                      <a:pt x="0" y="3785"/>
                    </a:cubicBezTo>
                    <a:cubicBezTo>
                      <a:pt x="0" y="5874"/>
                      <a:pt x="732" y="7568"/>
                      <a:pt x="1633" y="7568"/>
                    </a:cubicBezTo>
                    <a:cubicBezTo>
                      <a:pt x="1744" y="7567"/>
                      <a:pt x="1853" y="7542"/>
                      <a:pt x="1953" y="7494"/>
                    </a:cubicBezTo>
                    <a:cubicBezTo>
                      <a:pt x="1205" y="7150"/>
                      <a:pt x="641" y="5620"/>
                      <a:pt x="641" y="3785"/>
                    </a:cubicBezTo>
                    <a:cubicBezTo>
                      <a:pt x="641" y="1949"/>
                      <a:pt x="1205" y="420"/>
                      <a:pt x="1953" y="75"/>
                    </a:cubicBezTo>
                    <a:cubicBezTo>
                      <a:pt x="1853" y="27"/>
                      <a:pt x="1744" y="2"/>
                      <a:pt x="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0"/>
              <p:cNvSpPr/>
              <p:nvPr/>
            </p:nvSpPr>
            <p:spPr>
              <a:xfrm>
                <a:off x="-3585675" y="4533163"/>
                <a:ext cx="136375" cy="38950"/>
              </a:xfrm>
              <a:custGeom>
                <a:avLst/>
                <a:gdLst/>
                <a:ahLst/>
                <a:cxnLst/>
                <a:rect l="l" t="t" r="r" b="b"/>
                <a:pathLst>
                  <a:path w="5455" h="1558" extrusionOk="0">
                    <a:moveTo>
                      <a:pt x="780" y="0"/>
                    </a:moveTo>
                    <a:cubicBezTo>
                      <a:pt x="350" y="0"/>
                      <a:pt x="1" y="349"/>
                      <a:pt x="2" y="779"/>
                    </a:cubicBezTo>
                    <a:cubicBezTo>
                      <a:pt x="1" y="1210"/>
                      <a:pt x="350" y="1558"/>
                      <a:pt x="780" y="1558"/>
                    </a:cubicBezTo>
                    <a:lnTo>
                      <a:pt x="4676" y="1558"/>
                    </a:lnTo>
                    <a:cubicBezTo>
                      <a:pt x="5106" y="1558"/>
                      <a:pt x="5454" y="1210"/>
                      <a:pt x="5455" y="779"/>
                    </a:cubicBezTo>
                    <a:cubicBezTo>
                      <a:pt x="5455" y="349"/>
                      <a:pt x="5106" y="0"/>
                      <a:pt x="4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0"/>
              <p:cNvSpPr/>
              <p:nvPr/>
            </p:nvSpPr>
            <p:spPr>
              <a:xfrm>
                <a:off x="-661325" y="4471288"/>
                <a:ext cx="92100" cy="88625"/>
              </a:xfrm>
              <a:custGeom>
                <a:avLst/>
                <a:gdLst/>
                <a:ahLst/>
                <a:cxnLst/>
                <a:rect l="l" t="t" r="r" b="b"/>
                <a:pathLst>
                  <a:path w="3684" h="3545" extrusionOk="0">
                    <a:moveTo>
                      <a:pt x="1913" y="1"/>
                    </a:moveTo>
                    <a:cubicBezTo>
                      <a:pt x="1913" y="1"/>
                      <a:pt x="1912" y="1"/>
                      <a:pt x="1911" y="1"/>
                    </a:cubicBezTo>
                    <a:cubicBezTo>
                      <a:pt x="1194" y="1"/>
                      <a:pt x="549" y="432"/>
                      <a:pt x="274" y="1095"/>
                    </a:cubicBezTo>
                    <a:cubicBezTo>
                      <a:pt x="0" y="1757"/>
                      <a:pt x="152" y="2518"/>
                      <a:pt x="659" y="3026"/>
                    </a:cubicBezTo>
                    <a:cubicBezTo>
                      <a:pt x="997" y="3365"/>
                      <a:pt x="1451" y="3544"/>
                      <a:pt x="1912" y="3544"/>
                    </a:cubicBezTo>
                    <a:cubicBezTo>
                      <a:pt x="2140" y="3544"/>
                      <a:pt x="2370" y="3500"/>
                      <a:pt x="2590" y="3410"/>
                    </a:cubicBezTo>
                    <a:cubicBezTo>
                      <a:pt x="3252" y="3136"/>
                      <a:pt x="3684" y="2489"/>
                      <a:pt x="3684" y="1772"/>
                    </a:cubicBezTo>
                    <a:cubicBezTo>
                      <a:pt x="3684" y="794"/>
                      <a:pt x="2891" y="1"/>
                      <a:pt x="19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0"/>
              <p:cNvSpPr/>
              <p:nvPr/>
            </p:nvSpPr>
            <p:spPr>
              <a:xfrm>
                <a:off x="-641150" y="4571613"/>
                <a:ext cx="51975" cy="50025"/>
              </a:xfrm>
              <a:custGeom>
                <a:avLst/>
                <a:gdLst/>
                <a:ahLst/>
                <a:cxnLst/>
                <a:rect l="l" t="t" r="r" b="b"/>
                <a:pathLst>
                  <a:path w="2079" h="2001" extrusionOk="0">
                    <a:moveTo>
                      <a:pt x="1079" y="1"/>
                    </a:moveTo>
                    <a:cubicBezTo>
                      <a:pt x="674" y="1"/>
                      <a:pt x="311" y="245"/>
                      <a:pt x="155" y="618"/>
                    </a:cubicBezTo>
                    <a:cubicBezTo>
                      <a:pt x="0" y="992"/>
                      <a:pt x="87" y="1422"/>
                      <a:pt x="373" y="1708"/>
                    </a:cubicBezTo>
                    <a:cubicBezTo>
                      <a:pt x="563" y="1899"/>
                      <a:pt x="818" y="2001"/>
                      <a:pt x="1078" y="2001"/>
                    </a:cubicBezTo>
                    <a:cubicBezTo>
                      <a:pt x="1207" y="2001"/>
                      <a:pt x="1337" y="1976"/>
                      <a:pt x="1461" y="1924"/>
                    </a:cubicBezTo>
                    <a:cubicBezTo>
                      <a:pt x="1835" y="1769"/>
                      <a:pt x="2079" y="1405"/>
                      <a:pt x="2079" y="1001"/>
                    </a:cubicBezTo>
                    <a:cubicBezTo>
                      <a:pt x="2079" y="449"/>
                      <a:pt x="1631"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0"/>
              <p:cNvSpPr/>
              <p:nvPr/>
            </p:nvSpPr>
            <p:spPr>
              <a:xfrm>
                <a:off x="-641150" y="4642038"/>
                <a:ext cx="51975" cy="50000"/>
              </a:xfrm>
              <a:custGeom>
                <a:avLst/>
                <a:gdLst/>
                <a:ahLst/>
                <a:cxnLst/>
                <a:rect l="l" t="t" r="r" b="b"/>
                <a:pathLst>
                  <a:path w="2079" h="2000" extrusionOk="0">
                    <a:moveTo>
                      <a:pt x="1079" y="1"/>
                    </a:moveTo>
                    <a:cubicBezTo>
                      <a:pt x="674" y="1"/>
                      <a:pt x="311" y="244"/>
                      <a:pt x="155" y="617"/>
                    </a:cubicBezTo>
                    <a:cubicBezTo>
                      <a:pt x="0" y="991"/>
                      <a:pt x="87" y="1421"/>
                      <a:pt x="372" y="1707"/>
                    </a:cubicBezTo>
                    <a:cubicBezTo>
                      <a:pt x="563" y="1898"/>
                      <a:pt x="818" y="2000"/>
                      <a:pt x="1078" y="2000"/>
                    </a:cubicBezTo>
                    <a:cubicBezTo>
                      <a:pt x="1207" y="2000"/>
                      <a:pt x="1337" y="1975"/>
                      <a:pt x="1461" y="1923"/>
                    </a:cubicBezTo>
                    <a:cubicBezTo>
                      <a:pt x="1835" y="1769"/>
                      <a:pt x="2079" y="1404"/>
                      <a:pt x="2079" y="1000"/>
                    </a:cubicBezTo>
                    <a:cubicBezTo>
                      <a:pt x="2079" y="448"/>
                      <a:pt x="1631"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0"/>
              <p:cNvSpPr/>
              <p:nvPr/>
            </p:nvSpPr>
            <p:spPr>
              <a:xfrm>
                <a:off x="-3767150" y="3765588"/>
                <a:ext cx="333875" cy="603475"/>
              </a:xfrm>
              <a:custGeom>
                <a:avLst/>
                <a:gdLst/>
                <a:ahLst/>
                <a:cxnLst/>
                <a:rect l="l" t="t" r="r" b="b"/>
                <a:pathLst>
                  <a:path w="13355" h="24139" extrusionOk="0">
                    <a:moveTo>
                      <a:pt x="5358" y="0"/>
                    </a:moveTo>
                    <a:cubicBezTo>
                      <a:pt x="4508" y="1525"/>
                      <a:pt x="4061" y="3242"/>
                      <a:pt x="4064" y="4988"/>
                    </a:cubicBezTo>
                    <a:lnTo>
                      <a:pt x="0" y="24139"/>
                    </a:lnTo>
                    <a:lnTo>
                      <a:pt x="10883" y="24139"/>
                    </a:lnTo>
                    <a:cubicBezTo>
                      <a:pt x="12248" y="24139"/>
                      <a:pt x="13355" y="23033"/>
                      <a:pt x="13355" y="21668"/>
                    </a:cubicBezTo>
                    <a:lnTo>
                      <a:pt x="13355" y="2472"/>
                    </a:lnTo>
                    <a:cubicBezTo>
                      <a:pt x="13355" y="1108"/>
                      <a:pt x="12248" y="0"/>
                      <a:pt x="10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0"/>
              <p:cNvSpPr/>
              <p:nvPr/>
            </p:nvSpPr>
            <p:spPr>
              <a:xfrm>
                <a:off x="-3693300" y="3889113"/>
                <a:ext cx="241500" cy="480000"/>
              </a:xfrm>
              <a:custGeom>
                <a:avLst/>
                <a:gdLst/>
                <a:ahLst/>
                <a:cxnLst/>
                <a:rect l="l" t="t" r="r" b="b"/>
                <a:pathLst>
                  <a:path w="9660" h="19200" extrusionOk="0">
                    <a:moveTo>
                      <a:pt x="1112" y="0"/>
                    </a:moveTo>
                    <a:cubicBezTo>
                      <a:pt x="1112" y="16"/>
                      <a:pt x="1110" y="31"/>
                      <a:pt x="1110" y="47"/>
                    </a:cubicBezTo>
                    <a:lnTo>
                      <a:pt x="1" y="5271"/>
                    </a:lnTo>
                    <a:lnTo>
                      <a:pt x="6441" y="19199"/>
                    </a:lnTo>
                    <a:lnTo>
                      <a:pt x="7929" y="19199"/>
                    </a:lnTo>
                    <a:cubicBezTo>
                      <a:pt x="8576" y="19199"/>
                      <a:pt x="9198" y="18944"/>
                      <a:pt x="9659" y="18490"/>
                    </a:cubicBezTo>
                    <a:lnTo>
                      <a:pt x="1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0"/>
              <p:cNvSpPr/>
              <p:nvPr/>
            </p:nvSpPr>
            <p:spPr>
              <a:xfrm>
                <a:off x="-3654100" y="3765588"/>
                <a:ext cx="220825" cy="526775"/>
              </a:xfrm>
              <a:custGeom>
                <a:avLst/>
                <a:gdLst/>
                <a:ahLst/>
                <a:cxnLst/>
                <a:rect l="l" t="t" r="r" b="b"/>
                <a:pathLst>
                  <a:path w="8833" h="21071" extrusionOk="0">
                    <a:moveTo>
                      <a:pt x="836" y="0"/>
                    </a:moveTo>
                    <a:cubicBezTo>
                      <a:pt x="490" y="624"/>
                      <a:pt x="210" y="1284"/>
                      <a:pt x="0" y="1966"/>
                    </a:cubicBezTo>
                    <a:lnTo>
                      <a:pt x="8833" y="21070"/>
                    </a:lnTo>
                    <a:lnTo>
                      <a:pt x="8833" y="16586"/>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0"/>
              <p:cNvSpPr/>
              <p:nvPr/>
            </p:nvSpPr>
            <p:spPr>
              <a:xfrm>
                <a:off x="-3570225" y="3633963"/>
                <a:ext cx="2983475" cy="56925"/>
              </a:xfrm>
              <a:custGeom>
                <a:avLst/>
                <a:gdLst/>
                <a:ahLst/>
                <a:cxnLst/>
                <a:rect l="l" t="t" r="r" b="b"/>
                <a:pathLst>
                  <a:path w="119339" h="2277" extrusionOk="0">
                    <a:moveTo>
                      <a:pt x="6424" y="0"/>
                    </a:moveTo>
                    <a:cubicBezTo>
                      <a:pt x="4086" y="0"/>
                      <a:pt x="1818" y="804"/>
                      <a:pt x="0" y="2276"/>
                    </a:cubicBezTo>
                    <a:lnTo>
                      <a:pt x="119338" y="2276"/>
                    </a:lnTo>
                    <a:cubicBezTo>
                      <a:pt x="118186" y="886"/>
                      <a:pt x="116447" y="0"/>
                      <a:pt x="114500" y="0"/>
                    </a:cubicBezTo>
                    <a:lnTo>
                      <a:pt x="6439" y="0"/>
                    </a:lnTo>
                    <a:cubicBezTo>
                      <a:pt x="6434" y="0"/>
                      <a:pt x="6429" y="0"/>
                      <a:pt x="6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0"/>
              <p:cNvSpPr/>
              <p:nvPr/>
            </p:nvSpPr>
            <p:spPr>
              <a:xfrm>
                <a:off x="-655900" y="3915188"/>
                <a:ext cx="154850" cy="135875"/>
              </a:xfrm>
              <a:custGeom>
                <a:avLst/>
                <a:gdLst/>
                <a:ahLst/>
                <a:cxnLst/>
                <a:rect l="l" t="t" r="r" b="b"/>
                <a:pathLst>
                  <a:path w="6194" h="5435" extrusionOk="0">
                    <a:moveTo>
                      <a:pt x="0" y="0"/>
                    </a:moveTo>
                    <a:lnTo>
                      <a:pt x="0" y="2338"/>
                    </a:lnTo>
                    <a:cubicBezTo>
                      <a:pt x="0" y="4048"/>
                      <a:pt x="1386" y="5435"/>
                      <a:pt x="3097" y="5435"/>
                    </a:cubicBezTo>
                    <a:cubicBezTo>
                      <a:pt x="4807"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0"/>
              <p:cNvSpPr/>
              <p:nvPr/>
            </p:nvSpPr>
            <p:spPr>
              <a:xfrm>
                <a:off x="-810325" y="3915188"/>
                <a:ext cx="154825" cy="135875"/>
              </a:xfrm>
              <a:custGeom>
                <a:avLst/>
                <a:gdLst/>
                <a:ahLst/>
                <a:cxnLst/>
                <a:rect l="l" t="t" r="r" b="b"/>
                <a:pathLst>
                  <a:path w="6193" h="5435" extrusionOk="0">
                    <a:moveTo>
                      <a:pt x="0" y="0"/>
                    </a:moveTo>
                    <a:lnTo>
                      <a:pt x="0" y="2338"/>
                    </a:lnTo>
                    <a:cubicBezTo>
                      <a:pt x="0" y="4048"/>
                      <a:pt x="1386"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0"/>
              <p:cNvSpPr/>
              <p:nvPr/>
            </p:nvSpPr>
            <p:spPr>
              <a:xfrm>
                <a:off x="-965175" y="3915188"/>
                <a:ext cx="154875" cy="135875"/>
              </a:xfrm>
              <a:custGeom>
                <a:avLst/>
                <a:gdLst/>
                <a:ahLst/>
                <a:cxnLst/>
                <a:rect l="l" t="t" r="r" b="b"/>
                <a:pathLst>
                  <a:path w="6195" h="5435" extrusionOk="0">
                    <a:moveTo>
                      <a:pt x="0" y="0"/>
                    </a:moveTo>
                    <a:lnTo>
                      <a:pt x="0" y="2338"/>
                    </a:lnTo>
                    <a:cubicBezTo>
                      <a:pt x="0" y="4048"/>
                      <a:pt x="1387" y="5435"/>
                      <a:pt x="3098" y="5435"/>
                    </a:cubicBezTo>
                    <a:cubicBezTo>
                      <a:pt x="4807"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0"/>
              <p:cNvSpPr/>
              <p:nvPr/>
            </p:nvSpPr>
            <p:spPr>
              <a:xfrm>
                <a:off x="-1119600" y="3915188"/>
                <a:ext cx="154825" cy="135875"/>
              </a:xfrm>
              <a:custGeom>
                <a:avLst/>
                <a:gdLst/>
                <a:ahLst/>
                <a:cxnLst/>
                <a:rect l="l" t="t" r="r" b="b"/>
                <a:pathLst>
                  <a:path w="6193" h="5435" extrusionOk="0">
                    <a:moveTo>
                      <a:pt x="0" y="0"/>
                    </a:moveTo>
                    <a:lnTo>
                      <a:pt x="0" y="2338"/>
                    </a:lnTo>
                    <a:cubicBezTo>
                      <a:pt x="0" y="4048"/>
                      <a:pt x="1387"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0"/>
              <p:cNvSpPr/>
              <p:nvPr/>
            </p:nvSpPr>
            <p:spPr>
              <a:xfrm>
                <a:off x="-1274425" y="3915188"/>
                <a:ext cx="154850" cy="135875"/>
              </a:xfrm>
              <a:custGeom>
                <a:avLst/>
                <a:gdLst/>
                <a:ahLst/>
                <a:cxnLst/>
                <a:rect l="l" t="t" r="r" b="b"/>
                <a:pathLst>
                  <a:path w="6194" h="5435" extrusionOk="0">
                    <a:moveTo>
                      <a:pt x="1" y="0"/>
                    </a:moveTo>
                    <a:lnTo>
                      <a:pt x="1" y="2338"/>
                    </a:lnTo>
                    <a:cubicBezTo>
                      <a:pt x="1" y="4048"/>
                      <a:pt x="1386" y="5435"/>
                      <a:pt x="3097" y="5435"/>
                    </a:cubicBezTo>
                    <a:cubicBezTo>
                      <a:pt x="4808"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0"/>
              <p:cNvSpPr/>
              <p:nvPr/>
            </p:nvSpPr>
            <p:spPr>
              <a:xfrm>
                <a:off x="-1428875" y="3915188"/>
                <a:ext cx="154875" cy="135875"/>
              </a:xfrm>
              <a:custGeom>
                <a:avLst/>
                <a:gdLst/>
                <a:ahLst/>
                <a:cxnLst/>
                <a:rect l="l" t="t" r="r" b="b"/>
                <a:pathLst>
                  <a:path w="6195" h="5435" extrusionOk="0">
                    <a:moveTo>
                      <a:pt x="0" y="0"/>
                    </a:moveTo>
                    <a:lnTo>
                      <a:pt x="0" y="2338"/>
                    </a:lnTo>
                    <a:cubicBezTo>
                      <a:pt x="0" y="4048"/>
                      <a:pt x="1387" y="5435"/>
                      <a:pt x="3098" y="5435"/>
                    </a:cubicBezTo>
                    <a:cubicBezTo>
                      <a:pt x="4807" y="5435"/>
                      <a:pt x="6194" y="4049"/>
                      <a:pt x="6194" y="2338"/>
                    </a:cubicBezTo>
                    <a:lnTo>
                      <a:pt x="6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0"/>
              <p:cNvSpPr/>
              <p:nvPr/>
            </p:nvSpPr>
            <p:spPr>
              <a:xfrm>
                <a:off x="-1583700" y="3915188"/>
                <a:ext cx="154850" cy="135875"/>
              </a:xfrm>
              <a:custGeom>
                <a:avLst/>
                <a:gdLst/>
                <a:ahLst/>
                <a:cxnLst/>
                <a:rect l="l" t="t" r="r" b="b"/>
                <a:pathLst>
                  <a:path w="6194" h="5435" extrusionOk="0">
                    <a:moveTo>
                      <a:pt x="1" y="0"/>
                    </a:moveTo>
                    <a:lnTo>
                      <a:pt x="1" y="2338"/>
                    </a:lnTo>
                    <a:cubicBezTo>
                      <a:pt x="1" y="4048"/>
                      <a:pt x="1388" y="5435"/>
                      <a:pt x="3097" y="5435"/>
                    </a:cubicBezTo>
                    <a:cubicBezTo>
                      <a:pt x="4808"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0"/>
              <p:cNvSpPr/>
              <p:nvPr/>
            </p:nvSpPr>
            <p:spPr>
              <a:xfrm>
                <a:off x="-1738125" y="3915188"/>
                <a:ext cx="154850" cy="135875"/>
              </a:xfrm>
              <a:custGeom>
                <a:avLst/>
                <a:gdLst/>
                <a:ahLst/>
                <a:cxnLst/>
                <a:rect l="l" t="t" r="r" b="b"/>
                <a:pathLst>
                  <a:path w="6194" h="5435" extrusionOk="0">
                    <a:moveTo>
                      <a:pt x="1" y="0"/>
                    </a:moveTo>
                    <a:lnTo>
                      <a:pt x="1" y="2338"/>
                    </a:lnTo>
                    <a:cubicBezTo>
                      <a:pt x="1" y="4048"/>
                      <a:pt x="1387"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0"/>
              <p:cNvSpPr/>
              <p:nvPr/>
            </p:nvSpPr>
            <p:spPr>
              <a:xfrm>
                <a:off x="-1892950" y="3915188"/>
                <a:ext cx="154850" cy="135875"/>
              </a:xfrm>
              <a:custGeom>
                <a:avLst/>
                <a:gdLst/>
                <a:ahLst/>
                <a:cxnLst/>
                <a:rect l="l" t="t" r="r" b="b"/>
                <a:pathLst>
                  <a:path w="6194" h="5435" extrusionOk="0">
                    <a:moveTo>
                      <a:pt x="1" y="0"/>
                    </a:moveTo>
                    <a:lnTo>
                      <a:pt x="1" y="2338"/>
                    </a:lnTo>
                    <a:cubicBezTo>
                      <a:pt x="1" y="4048"/>
                      <a:pt x="1387" y="5435"/>
                      <a:pt x="3097" y="5435"/>
                    </a:cubicBezTo>
                    <a:cubicBezTo>
                      <a:pt x="4807"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0"/>
              <p:cNvSpPr/>
              <p:nvPr/>
            </p:nvSpPr>
            <p:spPr>
              <a:xfrm>
                <a:off x="-2047400" y="3915188"/>
                <a:ext cx="154875" cy="135875"/>
              </a:xfrm>
              <a:custGeom>
                <a:avLst/>
                <a:gdLst/>
                <a:ahLst/>
                <a:cxnLst/>
                <a:rect l="l" t="t" r="r" b="b"/>
                <a:pathLst>
                  <a:path w="6195"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0"/>
              <p:cNvSpPr/>
              <p:nvPr/>
            </p:nvSpPr>
            <p:spPr>
              <a:xfrm>
                <a:off x="-2202225" y="3915188"/>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0"/>
              <p:cNvSpPr/>
              <p:nvPr/>
            </p:nvSpPr>
            <p:spPr>
              <a:xfrm>
                <a:off x="-2356650" y="3915188"/>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0"/>
              <p:cNvSpPr/>
              <p:nvPr/>
            </p:nvSpPr>
            <p:spPr>
              <a:xfrm>
                <a:off x="-2665925" y="3721538"/>
                <a:ext cx="293075" cy="193675"/>
              </a:xfrm>
              <a:custGeom>
                <a:avLst/>
                <a:gdLst/>
                <a:ahLst/>
                <a:cxnLst/>
                <a:rect l="l" t="t" r="r" b="b"/>
                <a:pathLst>
                  <a:path w="11723" h="7747" extrusionOk="0">
                    <a:moveTo>
                      <a:pt x="6452" y="1"/>
                    </a:moveTo>
                    <a:lnTo>
                      <a:pt x="1" y="7746"/>
                    </a:lnTo>
                    <a:lnTo>
                      <a:pt x="6193" y="7746"/>
                    </a:lnTo>
                    <a:lnTo>
                      <a:pt x="11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0"/>
              <p:cNvSpPr/>
              <p:nvPr/>
            </p:nvSpPr>
            <p:spPr>
              <a:xfrm>
                <a:off x="-2511500" y="3721538"/>
                <a:ext cx="270075" cy="193675"/>
              </a:xfrm>
              <a:custGeom>
                <a:avLst/>
                <a:gdLst/>
                <a:ahLst/>
                <a:cxnLst/>
                <a:rect l="l" t="t" r="r" b="b"/>
                <a:pathLst>
                  <a:path w="10803" h="7747" extrusionOk="0">
                    <a:moveTo>
                      <a:pt x="5532" y="1"/>
                    </a:moveTo>
                    <a:lnTo>
                      <a:pt x="1" y="7746"/>
                    </a:lnTo>
                    <a:lnTo>
                      <a:pt x="6195" y="7746"/>
                    </a:lnTo>
                    <a:lnTo>
                      <a:pt x="10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0"/>
              <p:cNvSpPr/>
              <p:nvPr/>
            </p:nvSpPr>
            <p:spPr>
              <a:xfrm>
                <a:off x="-2356650" y="3721538"/>
                <a:ext cx="246975" cy="193675"/>
              </a:xfrm>
              <a:custGeom>
                <a:avLst/>
                <a:gdLst/>
                <a:ahLst/>
                <a:cxnLst/>
                <a:rect l="l" t="t" r="r" b="b"/>
                <a:pathLst>
                  <a:path w="9879" h="7747" extrusionOk="0">
                    <a:moveTo>
                      <a:pt x="4608" y="1"/>
                    </a:moveTo>
                    <a:lnTo>
                      <a:pt x="1" y="7746"/>
                    </a:lnTo>
                    <a:lnTo>
                      <a:pt x="6193" y="7746"/>
                    </a:lnTo>
                    <a:lnTo>
                      <a:pt x="9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0"/>
              <p:cNvSpPr/>
              <p:nvPr/>
            </p:nvSpPr>
            <p:spPr>
              <a:xfrm>
                <a:off x="-2202225" y="3721538"/>
                <a:ext cx="223975" cy="193675"/>
              </a:xfrm>
              <a:custGeom>
                <a:avLst/>
                <a:gdLst/>
                <a:ahLst/>
                <a:cxnLst/>
                <a:rect l="l" t="t" r="r" b="b"/>
                <a:pathLst>
                  <a:path w="8959" h="7747" extrusionOk="0">
                    <a:moveTo>
                      <a:pt x="3688" y="1"/>
                    </a:moveTo>
                    <a:lnTo>
                      <a:pt x="1" y="7746"/>
                    </a:lnTo>
                    <a:lnTo>
                      <a:pt x="6194" y="7746"/>
                    </a:lnTo>
                    <a:lnTo>
                      <a:pt x="8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0"/>
              <p:cNvSpPr/>
              <p:nvPr/>
            </p:nvSpPr>
            <p:spPr>
              <a:xfrm>
                <a:off x="-2047400" y="3721538"/>
                <a:ext cx="200900" cy="193675"/>
              </a:xfrm>
              <a:custGeom>
                <a:avLst/>
                <a:gdLst/>
                <a:ahLst/>
                <a:cxnLst/>
                <a:rect l="l" t="t" r="r" b="b"/>
                <a:pathLst>
                  <a:path w="8036" h="7747" extrusionOk="0">
                    <a:moveTo>
                      <a:pt x="2765" y="1"/>
                    </a:moveTo>
                    <a:lnTo>
                      <a:pt x="1" y="7746"/>
                    </a:lnTo>
                    <a:lnTo>
                      <a:pt x="6194" y="7746"/>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0"/>
              <p:cNvSpPr/>
              <p:nvPr/>
            </p:nvSpPr>
            <p:spPr>
              <a:xfrm>
                <a:off x="-1892975" y="3721538"/>
                <a:ext cx="177900" cy="193675"/>
              </a:xfrm>
              <a:custGeom>
                <a:avLst/>
                <a:gdLst/>
                <a:ahLst/>
                <a:cxnLst/>
                <a:rect l="l" t="t" r="r" b="b"/>
                <a:pathLst>
                  <a:path w="7116" h="7747" extrusionOk="0">
                    <a:moveTo>
                      <a:pt x="1845" y="1"/>
                    </a:moveTo>
                    <a:lnTo>
                      <a:pt x="1" y="7746"/>
                    </a:lnTo>
                    <a:lnTo>
                      <a:pt x="6195" y="7746"/>
                    </a:lnTo>
                    <a:lnTo>
                      <a:pt x="7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0"/>
              <p:cNvSpPr/>
              <p:nvPr/>
            </p:nvSpPr>
            <p:spPr>
              <a:xfrm>
                <a:off x="-1738125" y="3721538"/>
                <a:ext cx="154850" cy="193675"/>
              </a:xfrm>
              <a:custGeom>
                <a:avLst/>
                <a:gdLst/>
                <a:ahLst/>
                <a:cxnLst/>
                <a:rect l="l" t="t" r="r" b="b"/>
                <a:pathLst>
                  <a:path w="6194" h="7747" extrusionOk="0">
                    <a:moveTo>
                      <a:pt x="922" y="1"/>
                    </a:moveTo>
                    <a:lnTo>
                      <a:pt x="1" y="7746"/>
                    </a:lnTo>
                    <a:lnTo>
                      <a:pt x="6193" y="7746"/>
                    </a:lnTo>
                    <a:lnTo>
                      <a:pt x="6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0"/>
              <p:cNvSpPr/>
              <p:nvPr/>
            </p:nvSpPr>
            <p:spPr>
              <a:xfrm>
                <a:off x="-1583700" y="3721538"/>
                <a:ext cx="154850" cy="193675"/>
              </a:xfrm>
              <a:custGeom>
                <a:avLst/>
                <a:gdLst/>
                <a:ahLst/>
                <a:cxnLst/>
                <a:rect l="l" t="t" r="r" b="b"/>
                <a:pathLst>
                  <a:path w="6194" h="7747" extrusionOk="0">
                    <a:moveTo>
                      <a:pt x="2" y="1"/>
                    </a:moveTo>
                    <a:lnTo>
                      <a:pt x="1" y="7746"/>
                    </a:lnTo>
                    <a:lnTo>
                      <a:pt x="6193" y="7746"/>
                    </a:lnTo>
                    <a:lnTo>
                      <a:pt x="52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0"/>
              <p:cNvSpPr/>
              <p:nvPr/>
            </p:nvSpPr>
            <p:spPr>
              <a:xfrm>
                <a:off x="-1451900" y="3721538"/>
                <a:ext cx="177900" cy="193675"/>
              </a:xfrm>
              <a:custGeom>
                <a:avLst/>
                <a:gdLst/>
                <a:ahLst/>
                <a:cxnLst/>
                <a:rect l="l" t="t" r="r" b="b"/>
                <a:pathLst>
                  <a:path w="7116" h="7747" extrusionOk="0">
                    <a:moveTo>
                      <a:pt x="0" y="1"/>
                    </a:moveTo>
                    <a:lnTo>
                      <a:pt x="921" y="7746"/>
                    </a:lnTo>
                    <a:lnTo>
                      <a:pt x="7115" y="7746"/>
                    </a:lnTo>
                    <a:lnTo>
                      <a:pt x="5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0"/>
              <p:cNvSpPr/>
              <p:nvPr/>
            </p:nvSpPr>
            <p:spPr>
              <a:xfrm>
                <a:off x="-1320475" y="3721538"/>
                <a:ext cx="200900" cy="193675"/>
              </a:xfrm>
              <a:custGeom>
                <a:avLst/>
                <a:gdLst/>
                <a:ahLst/>
                <a:cxnLst/>
                <a:rect l="l" t="t" r="r" b="b"/>
                <a:pathLst>
                  <a:path w="8036" h="7747" extrusionOk="0">
                    <a:moveTo>
                      <a:pt x="0" y="1"/>
                    </a:moveTo>
                    <a:lnTo>
                      <a:pt x="1843" y="7746"/>
                    </a:lnTo>
                    <a:lnTo>
                      <a:pt x="8035" y="7746"/>
                    </a:lnTo>
                    <a:lnTo>
                      <a:pt x="5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0"/>
              <p:cNvSpPr/>
              <p:nvPr/>
            </p:nvSpPr>
            <p:spPr>
              <a:xfrm>
                <a:off x="-1188725" y="3721538"/>
                <a:ext cx="224000" cy="193675"/>
              </a:xfrm>
              <a:custGeom>
                <a:avLst/>
                <a:gdLst/>
                <a:ahLst/>
                <a:cxnLst/>
                <a:rect l="l" t="t" r="r" b="b"/>
                <a:pathLst>
                  <a:path w="8960" h="7747" extrusionOk="0">
                    <a:moveTo>
                      <a:pt x="0" y="1"/>
                    </a:moveTo>
                    <a:lnTo>
                      <a:pt x="2765" y="7746"/>
                    </a:lnTo>
                    <a:lnTo>
                      <a:pt x="8959" y="7746"/>
                    </a:lnTo>
                    <a:lnTo>
                      <a:pt x="5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0"/>
              <p:cNvSpPr/>
              <p:nvPr/>
            </p:nvSpPr>
            <p:spPr>
              <a:xfrm>
                <a:off x="-1057300" y="3721538"/>
                <a:ext cx="247000" cy="193675"/>
              </a:xfrm>
              <a:custGeom>
                <a:avLst/>
                <a:gdLst/>
                <a:ahLst/>
                <a:cxnLst/>
                <a:rect l="l" t="t" r="r" b="b"/>
                <a:pathLst>
                  <a:path w="9880" h="7747" extrusionOk="0">
                    <a:moveTo>
                      <a:pt x="0" y="1"/>
                    </a:moveTo>
                    <a:lnTo>
                      <a:pt x="3685" y="7746"/>
                    </a:lnTo>
                    <a:lnTo>
                      <a:pt x="9879" y="7746"/>
                    </a:lnTo>
                    <a:lnTo>
                      <a:pt x="5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0"/>
              <p:cNvSpPr/>
              <p:nvPr/>
            </p:nvSpPr>
            <p:spPr>
              <a:xfrm>
                <a:off x="-925550" y="3721538"/>
                <a:ext cx="270050" cy="193675"/>
              </a:xfrm>
              <a:custGeom>
                <a:avLst/>
                <a:gdLst/>
                <a:ahLst/>
                <a:cxnLst/>
                <a:rect l="l" t="t" r="r" b="b"/>
                <a:pathLst>
                  <a:path w="10802" h="7747" extrusionOk="0">
                    <a:moveTo>
                      <a:pt x="1" y="1"/>
                    </a:moveTo>
                    <a:lnTo>
                      <a:pt x="4609" y="7746"/>
                    </a:lnTo>
                    <a:lnTo>
                      <a:pt x="10802" y="7746"/>
                    </a:lnTo>
                    <a:lnTo>
                      <a:pt x="5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0"/>
              <p:cNvSpPr/>
              <p:nvPr/>
            </p:nvSpPr>
            <p:spPr>
              <a:xfrm>
                <a:off x="-794125" y="3721538"/>
                <a:ext cx="293075" cy="193675"/>
              </a:xfrm>
              <a:custGeom>
                <a:avLst/>
                <a:gdLst/>
                <a:ahLst/>
                <a:cxnLst/>
                <a:rect l="l" t="t" r="r" b="b"/>
                <a:pathLst>
                  <a:path w="11723" h="7747" extrusionOk="0">
                    <a:moveTo>
                      <a:pt x="1" y="1"/>
                    </a:moveTo>
                    <a:lnTo>
                      <a:pt x="5529" y="7746"/>
                    </a:lnTo>
                    <a:lnTo>
                      <a:pt x="11722" y="7746"/>
                    </a:lnTo>
                    <a:lnTo>
                      <a:pt x="5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0"/>
              <p:cNvSpPr/>
              <p:nvPr/>
            </p:nvSpPr>
            <p:spPr>
              <a:xfrm>
                <a:off x="-1507525" y="4151713"/>
                <a:ext cx="136650" cy="98425"/>
              </a:xfrm>
              <a:custGeom>
                <a:avLst/>
                <a:gdLst/>
                <a:ahLst/>
                <a:cxnLst/>
                <a:rect l="l" t="t" r="r" b="b"/>
                <a:pathLst>
                  <a:path w="5466" h="3937" extrusionOk="0">
                    <a:moveTo>
                      <a:pt x="2897" y="0"/>
                    </a:moveTo>
                    <a:lnTo>
                      <a:pt x="2897" y="0"/>
                    </a:lnTo>
                    <a:cubicBezTo>
                      <a:pt x="3137" y="52"/>
                      <a:pt x="3259" y="271"/>
                      <a:pt x="3208" y="454"/>
                    </a:cubicBezTo>
                    <a:cubicBezTo>
                      <a:pt x="3156" y="637"/>
                      <a:pt x="2976" y="784"/>
                      <a:pt x="2778" y="899"/>
                    </a:cubicBezTo>
                    <a:cubicBezTo>
                      <a:pt x="2656" y="969"/>
                      <a:pt x="2523" y="1032"/>
                      <a:pt x="2422" y="1121"/>
                    </a:cubicBezTo>
                    <a:cubicBezTo>
                      <a:pt x="2323" y="1209"/>
                      <a:pt x="2285" y="1331"/>
                      <a:pt x="2330" y="1441"/>
                    </a:cubicBezTo>
                    <a:cubicBezTo>
                      <a:pt x="1951" y="1518"/>
                      <a:pt x="1568" y="1614"/>
                      <a:pt x="1269" y="1804"/>
                    </a:cubicBezTo>
                    <a:cubicBezTo>
                      <a:pt x="971" y="1994"/>
                      <a:pt x="775" y="2293"/>
                      <a:pt x="869" y="2578"/>
                    </a:cubicBezTo>
                    <a:cubicBezTo>
                      <a:pt x="536" y="2590"/>
                      <a:pt x="223" y="2764"/>
                      <a:pt x="111" y="2999"/>
                    </a:cubicBezTo>
                    <a:cubicBezTo>
                      <a:pt x="0" y="3234"/>
                      <a:pt x="97" y="3515"/>
                      <a:pt x="346" y="3681"/>
                    </a:cubicBezTo>
                    <a:cubicBezTo>
                      <a:pt x="641" y="3878"/>
                      <a:pt x="994" y="3937"/>
                      <a:pt x="1372" y="3937"/>
                    </a:cubicBezTo>
                    <a:cubicBezTo>
                      <a:pt x="1770" y="3937"/>
                      <a:pt x="2196" y="3871"/>
                      <a:pt x="2610" y="3834"/>
                    </a:cubicBezTo>
                    <a:cubicBezTo>
                      <a:pt x="3178" y="3781"/>
                      <a:pt x="3767" y="3680"/>
                      <a:pt x="4340" y="3680"/>
                    </a:cubicBezTo>
                    <a:cubicBezTo>
                      <a:pt x="4580" y="3680"/>
                      <a:pt x="4816" y="3698"/>
                      <a:pt x="5048" y="3744"/>
                    </a:cubicBezTo>
                    <a:cubicBezTo>
                      <a:pt x="5252" y="3676"/>
                      <a:pt x="5401" y="3502"/>
                      <a:pt x="5437" y="3291"/>
                    </a:cubicBezTo>
                    <a:cubicBezTo>
                      <a:pt x="5466" y="3105"/>
                      <a:pt x="5409" y="2918"/>
                      <a:pt x="5354" y="2736"/>
                    </a:cubicBezTo>
                    <a:cubicBezTo>
                      <a:pt x="5315" y="2609"/>
                      <a:pt x="5274" y="2480"/>
                      <a:pt x="5181" y="2370"/>
                    </a:cubicBezTo>
                    <a:cubicBezTo>
                      <a:pt x="5089" y="2264"/>
                      <a:pt x="4933" y="2210"/>
                      <a:pt x="4764" y="2210"/>
                    </a:cubicBezTo>
                    <a:cubicBezTo>
                      <a:pt x="4759" y="2210"/>
                      <a:pt x="4754" y="2210"/>
                      <a:pt x="4749" y="2210"/>
                    </a:cubicBezTo>
                    <a:cubicBezTo>
                      <a:pt x="4805" y="2015"/>
                      <a:pt x="4763" y="1806"/>
                      <a:pt x="4633" y="1633"/>
                    </a:cubicBezTo>
                    <a:cubicBezTo>
                      <a:pt x="4504" y="1459"/>
                      <a:pt x="4313" y="1341"/>
                      <a:pt x="4062" y="1273"/>
                    </a:cubicBezTo>
                    <a:cubicBezTo>
                      <a:pt x="4212" y="988"/>
                      <a:pt x="4161" y="648"/>
                      <a:pt x="3930" y="394"/>
                    </a:cubicBezTo>
                    <a:cubicBezTo>
                      <a:pt x="3698" y="141"/>
                      <a:pt x="3308" y="1"/>
                      <a:pt x="2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0"/>
              <p:cNvSpPr/>
              <p:nvPr/>
            </p:nvSpPr>
            <p:spPr>
              <a:xfrm>
                <a:off x="-1512600" y="4232638"/>
                <a:ext cx="151175" cy="31475"/>
              </a:xfrm>
              <a:custGeom>
                <a:avLst/>
                <a:gdLst/>
                <a:ahLst/>
                <a:cxnLst/>
                <a:rect l="l" t="t" r="r" b="b"/>
                <a:pathLst>
                  <a:path w="6047" h="1259" extrusionOk="0">
                    <a:moveTo>
                      <a:pt x="0" y="0"/>
                    </a:moveTo>
                    <a:lnTo>
                      <a:pt x="0" y="1259"/>
                    </a:lnTo>
                    <a:lnTo>
                      <a:pt x="6047" y="1259"/>
                    </a:lnTo>
                    <a:lnTo>
                      <a:pt x="6047" y="0"/>
                    </a:lnTo>
                    <a:close/>
                  </a:path>
                </a:pathLst>
              </a:custGeom>
              <a:solidFill>
                <a:srgbClr val="BFB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0"/>
              <p:cNvSpPr/>
              <p:nvPr/>
            </p:nvSpPr>
            <p:spPr>
              <a:xfrm>
                <a:off x="-1502500" y="4264088"/>
                <a:ext cx="130950" cy="98200"/>
              </a:xfrm>
              <a:custGeom>
                <a:avLst/>
                <a:gdLst/>
                <a:ahLst/>
                <a:cxnLst/>
                <a:rect l="l" t="t" r="r" b="b"/>
                <a:pathLst>
                  <a:path w="5238" h="3928" extrusionOk="0">
                    <a:moveTo>
                      <a:pt x="1" y="1"/>
                    </a:moveTo>
                    <a:lnTo>
                      <a:pt x="839" y="3927"/>
                    </a:lnTo>
                    <a:lnTo>
                      <a:pt x="4400" y="3927"/>
                    </a:lnTo>
                    <a:lnTo>
                      <a:pt x="5238" y="1"/>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0"/>
              <p:cNvSpPr/>
              <p:nvPr/>
            </p:nvSpPr>
            <p:spPr>
              <a:xfrm>
                <a:off x="-1502500" y="4264088"/>
                <a:ext cx="130950" cy="98200"/>
              </a:xfrm>
              <a:custGeom>
                <a:avLst/>
                <a:gdLst/>
                <a:ahLst/>
                <a:cxnLst/>
                <a:rect l="l" t="t" r="r" b="b"/>
                <a:pathLst>
                  <a:path w="5238" h="3928" extrusionOk="0">
                    <a:moveTo>
                      <a:pt x="1" y="1"/>
                    </a:moveTo>
                    <a:lnTo>
                      <a:pt x="57" y="265"/>
                    </a:lnTo>
                    <a:lnTo>
                      <a:pt x="3642" y="265"/>
                    </a:lnTo>
                    <a:lnTo>
                      <a:pt x="2860" y="3927"/>
                    </a:lnTo>
                    <a:lnTo>
                      <a:pt x="4400" y="3927"/>
                    </a:lnTo>
                    <a:lnTo>
                      <a:pt x="5238" y="1"/>
                    </a:lnTo>
                    <a:close/>
                  </a:path>
                </a:pathLst>
              </a:custGeom>
              <a:solidFill>
                <a:srgbClr val="E6D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0"/>
              <p:cNvSpPr/>
              <p:nvPr/>
            </p:nvSpPr>
            <p:spPr>
              <a:xfrm>
                <a:off x="-1704875" y="4151713"/>
                <a:ext cx="136675" cy="98425"/>
              </a:xfrm>
              <a:custGeom>
                <a:avLst/>
                <a:gdLst/>
                <a:ahLst/>
                <a:cxnLst/>
                <a:rect l="l" t="t" r="r" b="b"/>
                <a:pathLst>
                  <a:path w="5467" h="3937" extrusionOk="0">
                    <a:moveTo>
                      <a:pt x="2898" y="0"/>
                    </a:moveTo>
                    <a:lnTo>
                      <a:pt x="2898" y="0"/>
                    </a:lnTo>
                    <a:cubicBezTo>
                      <a:pt x="3138" y="52"/>
                      <a:pt x="3260" y="271"/>
                      <a:pt x="3209" y="454"/>
                    </a:cubicBezTo>
                    <a:cubicBezTo>
                      <a:pt x="3157" y="637"/>
                      <a:pt x="2977" y="784"/>
                      <a:pt x="2779" y="899"/>
                    </a:cubicBezTo>
                    <a:cubicBezTo>
                      <a:pt x="2657" y="969"/>
                      <a:pt x="2524" y="1032"/>
                      <a:pt x="2424" y="1121"/>
                    </a:cubicBezTo>
                    <a:cubicBezTo>
                      <a:pt x="2323" y="1209"/>
                      <a:pt x="2286" y="1331"/>
                      <a:pt x="2331" y="1441"/>
                    </a:cubicBezTo>
                    <a:cubicBezTo>
                      <a:pt x="1953" y="1518"/>
                      <a:pt x="1570" y="1614"/>
                      <a:pt x="1270" y="1804"/>
                    </a:cubicBezTo>
                    <a:cubicBezTo>
                      <a:pt x="972" y="1994"/>
                      <a:pt x="776" y="2293"/>
                      <a:pt x="870" y="2578"/>
                    </a:cubicBezTo>
                    <a:cubicBezTo>
                      <a:pt x="536" y="2590"/>
                      <a:pt x="224" y="2764"/>
                      <a:pt x="113" y="2999"/>
                    </a:cubicBezTo>
                    <a:cubicBezTo>
                      <a:pt x="1" y="3234"/>
                      <a:pt x="97" y="3515"/>
                      <a:pt x="347" y="3681"/>
                    </a:cubicBezTo>
                    <a:cubicBezTo>
                      <a:pt x="641" y="3878"/>
                      <a:pt x="994" y="3937"/>
                      <a:pt x="1372" y="3937"/>
                    </a:cubicBezTo>
                    <a:cubicBezTo>
                      <a:pt x="1770" y="3937"/>
                      <a:pt x="2195" y="3871"/>
                      <a:pt x="2609" y="3834"/>
                    </a:cubicBezTo>
                    <a:cubicBezTo>
                      <a:pt x="3179" y="3781"/>
                      <a:pt x="3768" y="3680"/>
                      <a:pt x="4341" y="3680"/>
                    </a:cubicBezTo>
                    <a:cubicBezTo>
                      <a:pt x="4581" y="3680"/>
                      <a:pt x="4817" y="3698"/>
                      <a:pt x="5048" y="3744"/>
                    </a:cubicBezTo>
                    <a:cubicBezTo>
                      <a:pt x="5252" y="3676"/>
                      <a:pt x="5402" y="3502"/>
                      <a:pt x="5437" y="3291"/>
                    </a:cubicBezTo>
                    <a:cubicBezTo>
                      <a:pt x="5466" y="3105"/>
                      <a:pt x="5410" y="2918"/>
                      <a:pt x="5354" y="2736"/>
                    </a:cubicBezTo>
                    <a:cubicBezTo>
                      <a:pt x="5316" y="2609"/>
                      <a:pt x="5274" y="2480"/>
                      <a:pt x="5181" y="2370"/>
                    </a:cubicBezTo>
                    <a:cubicBezTo>
                      <a:pt x="5090" y="2264"/>
                      <a:pt x="4934" y="2210"/>
                      <a:pt x="4765" y="2210"/>
                    </a:cubicBezTo>
                    <a:cubicBezTo>
                      <a:pt x="4760" y="2210"/>
                      <a:pt x="4755" y="2210"/>
                      <a:pt x="4750" y="2210"/>
                    </a:cubicBezTo>
                    <a:cubicBezTo>
                      <a:pt x="4806" y="2015"/>
                      <a:pt x="4763" y="1806"/>
                      <a:pt x="4634" y="1633"/>
                    </a:cubicBezTo>
                    <a:cubicBezTo>
                      <a:pt x="4504" y="1459"/>
                      <a:pt x="4313" y="1341"/>
                      <a:pt x="4063" y="1273"/>
                    </a:cubicBezTo>
                    <a:cubicBezTo>
                      <a:pt x="4214" y="988"/>
                      <a:pt x="4161" y="648"/>
                      <a:pt x="3931" y="394"/>
                    </a:cubicBezTo>
                    <a:cubicBezTo>
                      <a:pt x="3699" y="141"/>
                      <a:pt x="3309" y="1"/>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0"/>
              <p:cNvSpPr/>
              <p:nvPr/>
            </p:nvSpPr>
            <p:spPr>
              <a:xfrm>
                <a:off x="-1709950" y="4232638"/>
                <a:ext cx="151200" cy="31475"/>
              </a:xfrm>
              <a:custGeom>
                <a:avLst/>
                <a:gdLst/>
                <a:ahLst/>
                <a:cxnLst/>
                <a:rect l="l" t="t" r="r" b="b"/>
                <a:pathLst>
                  <a:path w="6048" h="1259" extrusionOk="0">
                    <a:moveTo>
                      <a:pt x="1" y="0"/>
                    </a:moveTo>
                    <a:lnTo>
                      <a:pt x="1" y="1259"/>
                    </a:lnTo>
                    <a:lnTo>
                      <a:pt x="6047" y="1259"/>
                    </a:lnTo>
                    <a:lnTo>
                      <a:pt x="6047" y="0"/>
                    </a:lnTo>
                    <a:close/>
                  </a:path>
                </a:pathLst>
              </a:custGeom>
              <a:solidFill>
                <a:srgbClr val="BFB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p:nvPr/>
            </p:nvSpPr>
            <p:spPr>
              <a:xfrm>
                <a:off x="-1699825" y="4264088"/>
                <a:ext cx="130950" cy="98200"/>
              </a:xfrm>
              <a:custGeom>
                <a:avLst/>
                <a:gdLst/>
                <a:ahLst/>
                <a:cxnLst/>
                <a:rect l="l" t="t" r="r" b="b"/>
                <a:pathLst>
                  <a:path w="5238" h="3928" extrusionOk="0">
                    <a:moveTo>
                      <a:pt x="1" y="1"/>
                    </a:moveTo>
                    <a:lnTo>
                      <a:pt x="839" y="3927"/>
                    </a:lnTo>
                    <a:lnTo>
                      <a:pt x="4400" y="3927"/>
                    </a:lnTo>
                    <a:lnTo>
                      <a:pt x="5238" y="1"/>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0"/>
              <p:cNvSpPr/>
              <p:nvPr/>
            </p:nvSpPr>
            <p:spPr>
              <a:xfrm>
                <a:off x="-1699825" y="4264088"/>
                <a:ext cx="130950" cy="98200"/>
              </a:xfrm>
              <a:custGeom>
                <a:avLst/>
                <a:gdLst/>
                <a:ahLst/>
                <a:cxnLst/>
                <a:rect l="l" t="t" r="r" b="b"/>
                <a:pathLst>
                  <a:path w="5238" h="3928" extrusionOk="0">
                    <a:moveTo>
                      <a:pt x="1" y="1"/>
                    </a:moveTo>
                    <a:lnTo>
                      <a:pt x="57" y="265"/>
                    </a:lnTo>
                    <a:lnTo>
                      <a:pt x="3641" y="265"/>
                    </a:lnTo>
                    <a:lnTo>
                      <a:pt x="2860" y="3927"/>
                    </a:lnTo>
                    <a:lnTo>
                      <a:pt x="4400" y="3927"/>
                    </a:lnTo>
                    <a:lnTo>
                      <a:pt x="5238" y="1"/>
                    </a:lnTo>
                    <a:close/>
                  </a:path>
                </a:pathLst>
              </a:custGeom>
              <a:solidFill>
                <a:srgbClr val="E6D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90"/>
            <p:cNvSpPr/>
            <p:nvPr/>
          </p:nvSpPr>
          <p:spPr>
            <a:xfrm flipH="1">
              <a:off x="9610563" y="3406263"/>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0"/>
            <p:cNvSpPr/>
            <p:nvPr/>
          </p:nvSpPr>
          <p:spPr>
            <a:xfrm flipH="1">
              <a:off x="9765188" y="3406263"/>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16.mp4">
            <a:hlinkClick r:id="" action="ppaction://media"/>
            <a:extLst>
              <a:ext uri="{FF2B5EF4-FFF2-40B4-BE49-F238E27FC236}">
                <a16:creationId xmlns:a16="http://schemas.microsoft.com/office/drawing/2014/main" id="{E969E0BE-EAEA-E540-B412-3561A1F52B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113" y="4681788"/>
            <a:ext cx="618750" cy="618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7"/>
                                        </p:tgtEl>
                                        <p:attrNameLst>
                                          <p:attrName>style.visibility</p:attrName>
                                        </p:attrNameLst>
                                      </p:cBhvr>
                                      <p:to>
                                        <p:strVal val="visible"/>
                                      </p:to>
                                    </p:set>
                                    <p:animEffect transition="in" filter="fade">
                                      <p:cBhvr>
                                        <p:cTn id="7" dur="1000"/>
                                        <p:tgtEl>
                                          <p:spTgt spid="1197"/>
                                        </p:tgtEl>
                                      </p:cBhvr>
                                    </p:animEffect>
                                  </p:childTnLst>
                                </p:cTn>
                              </p:par>
                              <p:par>
                                <p:cTn id="8" presetID="10" presetClass="entr" presetSubtype="0" fill="hold" nodeType="withEffect">
                                  <p:stCondLst>
                                    <p:cond delay="0"/>
                                  </p:stCondLst>
                                  <p:childTnLst>
                                    <p:set>
                                      <p:cBhvr>
                                        <p:cTn id="9" dur="1" fill="hold">
                                          <p:stCondLst>
                                            <p:cond delay="0"/>
                                          </p:stCondLst>
                                        </p:cTn>
                                        <p:tgtEl>
                                          <p:spTgt spid="1204"/>
                                        </p:tgtEl>
                                        <p:attrNameLst>
                                          <p:attrName>style.visibility</p:attrName>
                                        </p:attrNameLst>
                                      </p:cBhvr>
                                      <p:to>
                                        <p:strVal val="visible"/>
                                      </p:to>
                                    </p:set>
                                    <p:animEffect transition="in" filter="fade">
                                      <p:cBhvr>
                                        <p:cTn id="10" dur="1000"/>
                                        <p:tgtEl>
                                          <p:spTgt spid="12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0"/>
                                        </p:tgtEl>
                                        <p:attrNameLst>
                                          <p:attrName>style.visibility</p:attrName>
                                        </p:attrNameLst>
                                      </p:cBhvr>
                                      <p:to>
                                        <p:strVal val="visible"/>
                                      </p:to>
                                    </p:set>
                                    <p:animEffect transition="in" filter="fade">
                                      <p:cBhvr>
                                        <p:cTn id="15" dur="1000"/>
                                        <p:tgtEl>
                                          <p:spTgt spid="12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01"/>
                                        </p:tgtEl>
                                        <p:attrNameLst>
                                          <p:attrName>style.visibility</p:attrName>
                                        </p:attrNameLst>
                                      </p:cBhvr>
                                      <p:to>
                                        <p:strVal val="visible"/>
                                      </p:to>
                                    </p:set>
                                    <p:animEffect transition="in" filter="fade">
                                      <p:cBhvr>
                                        <p:cTn id="20" dur="1000"/>
                                        <p:tgtEl>
                                          <p:spTgt spid="120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03"/>
                                        </p:tgtEl>
                                        <p:attrNameLst>
                                          <p:attrName>style.visibility</p:attrName>
                                        </p:attrNameLst>
                                      </p:cBhvr>
                                      <p:to>
                                        <p:strVal val="visible"/>
                                      </p:to>
                                    </p:set>
                                    <p:animEffect transition="in" filter="fade">
                                      <p:cBhvr>
                                        <p:cTn id="25" dur="1000"/>
                                        <p:tgtEl>
                                          <p:spTgt spid="120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98"/>
                                        </p:tgtEl>
                                        <p:attrNameLst>
                                          <p:attrName>style.visibility</p:attrName>
                                        </p:attrNameLst>
                                      </p:cBhvr>
                                      <p:to>
                                        <p:strVal val="visible"/>
                                      </p:to>
                                    </p:set>
                                    <p:animEffect transition="in" filter="fade">
                                      <p:cBhvr>
                                        <p:cTn id="30" dur="1000"/>
                                        <p:tgtEl>
                                          <p:spTgt spid="11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99"/>
                                        </p:tgtEl>
                                        <p:attrNameLst>
                                          <p:attrName>style.visibility</p:attrName>
                                        </p:attrNameLst>
                                      </p:cBhvr>
                                      <p:to>
                                        <p:strVal val="visible"/>
                                      </p:to>
                                    </p:set>
                                    <p:animEffect transition="in" filter="fade">
                                      <p:cBhvr>
                                        <p:cTn id="35" dur="1000"/>
                                        <p:tgtEl>
                                          <p:spTgt spid="119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02"/>
                                        </p:tgtEl>
                                        <p:attrNameLst>
                                          <p:attrName>style.visibility</p:attrName>
                                        </p:attrNameLst>
                                      </p:cBhvr>
                                      <p:to>
                                        <p:strVal val="visible"/>
                                      </p:to>
                                    </p:set>
                                    <p:animEffect transition="in" filter="fade">
                                      <p:cBhvr>
                                        <p:cTn id="40" dur="1000"/>
                                        <p:tgtEl>
                                          <p:spTgt spid="120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45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91"/>
          <p:cNvSpPr txBox="1">
            <a:spLocks noGrp="1"/>
          </p:cNvSpPr>
          <p:nvPr>
            <p:ph type="title"/>
          </p:nvPr>
        </p:nvSpPr>
        <p:spPr>
          <a:xfrm>
            <a:off x="2656800" y="483053"/>
            <a:ext cx="38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Break-Even Analysis</a:t>
            </a:r>
            <a:endParaRPr/>
          </a:p>
        </p:txBody>
      </p:sp>
      <p:sp>
        <p:nvSpPr>
          <p:cNvPr id="1299" name="Google Shape;1299;p91"/>
          <p:cNvSpPr txBox="1"/>
          <p:nvPr/>
        </p:nvSpPr>
        <p:spPr>
          <a:xfrm>
            <a:off x="971700" y="3438575"/>
            <a:ext cx="1618500" cy="6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obster Two"/>
                <a:ea typeface="Lobster Two"/>
                <a:cs typeface="Lobster Two"/>
                <a:sym typeface="Lobster Two"/>
              </a:rPr>
              <a:t>Profit  </a:t>
            </a:r>
            <a:endParaRPr sz="2000">
              <a:solidFill>
                <a:schemeClr val="dk2"/>
              </a:solidFill>
              <a:latin typeface="Lobster Two"/>
              <a:ea typeface="Lobster Two"/>
              <a:cs typeface="Lobster Two"/>
              <a:sym typeface="Lobster Two"/>
            </a:endParaRPr>
          </a:p>
        </p:txBody>
      </p:sp>
      <p:sp>
        <p:nvSpPr>
          <p:cNvPr id="1300" name="Google Shape;1300;p91"/>
          <p:cNvSpPr txBox="1"/>
          <p:nvPr/>
        </p:nvSpPr>
        <p:spPr>
          <a:xfrm flipH="1">
            <a:off x="971550" y="3812642"/>
            <a:ext cx="1509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2"/>
                </a:solidFill>
                <a:latin typeface="Catamaran"/>
                <a:ea typeface="Catamaran"/>
                <a:cs typeface="Catamaran"/>
                <a:sym typeface="Catamaran"/>
              </a:rPr>
              <a:t>&gt; $1118250</a:t>
            </a:r>
            <a:endParaRPr>
              <a:solidFill>
                <a:schemeClr val="dk2"/>
              </a:solidFill>
              <a:latin typeface="Catamaran"/>
              <a:ea typeface="Catamaran"/>
              <a:cs typeface="Catamaran"/>
              <a:sym typeface="Catamaran"/>
            </a:endParaRPr>
          </a:p>
        </p:txBody>
      </p:sp>
      <p:sp>
        <p:nvSpPr>
          <p:cNvPr id="1301" name="Google Shape;1301;p91"/>
          <p:cNvSpPr txBox="1"/>
          <p:nvPr/>
        </p:nvSpPr>
        <p:spPr>
          <a:xfrm>
            <a:off x="971550" y="1261325"/>
            <a:ext cx="1618500" cy="6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obster Two"/>
                <a:ea typeface="Lobster Two"/>
                <a:cs typeface="Lobster Two"/>
                <a:sym typeface="Lobster Two"/>
              </a:rPr>
              <a:t>Loss </a:t>
            </a:r>
            <a:endParaRPr sz="2000">
              <a:solidFill>
                <a:schemeClr val="dk2"/>
              </a:solidFill>
              <a:latin typeface="Lobster Two"/>
              <a:ea typeface="Lobster Two"/>
              <a:cs typeface="Lobster Two"/>
              <a:sym typeface="Lobster Two"/>
            </a:endParaRPr>
          </a:p>
        </p:txBody>
      </p:sp>
      <p:sp>
        <p:nvSpPr>
          <p:cNvPr id="1302" name="Google Shape;1302;p91"/>
          <p:cNvSpPr txBox="1"/>
          <p:nvPr/>
        </p:nvSpPr>
        <p:spPr>
          <a:xfrm flipH="1">
            <a:off x="971700" y="1635382"/>
            <a:ext cx="153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2"/>
                </a:solidFill>
                <a:latin typeface="Catamaran"/>
                <a:ea typeface="Catamaran"/>
                <a:cs typeface="Catamaran"/>
                <a:sym typeface="Catamaran"/>
              </a:rPr>
              <a:t>&lt; $1118250</a:t>
            </a:r>
            <a:endParaRPr>
              <a:solidFill>
                <a:schemeClr val="dk2"/>
              </a:solidFill>
              <a:latin typeface="Catamaran"/>
              <a:ea typeface="Catamaran"/>
              <a:cs typeface="Catamaran"/>
              <a:sym typeface="Catamaran"/>
            </a:endParaRPr>
          </a:p>
        </p:txBody>
      </p:sp>
      <p:sp>
        <p:nvSpPr>
          <p:cNvPr id="1303" name="Google Shape;1303;p91"/>
          <p:cNvSpPr txBox="1"/>
          <p:nvPr/>
        </p:nvSpPr>
        <p:spPr>
          <a:xfrm>
            <a:off x="971550" y="2360470"/>
            <a:ext cx="1657500" cy="6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2"/>
                </a:solidFill>
                <a:latin typeface="Lobster Two"/>
                <a:ea typeface="Lobster Two"/>
                <a:cs typeface="Lobster Two"/>
                <a:sym typeface="Lobster Two"/>
              </a:rPr>
              <a:t>Breakeven </a:t>
            </a:r>
            <a:endParaRPr sz="2000">
              <a:solidFill>
                <a:schemeClr val="dk2"/>
              </a:solidFill>
              <a:latin typeface="Lobster Two"/>
              <a:ea typeface="Lobster Two"/>
              <a:cs typeface="Lobster Two"/>
              <a:sym typeface="Lobster Two"/>
            </a:endParaRPr>
          </a:p>
        </p:txBody>
      </p:sp>
      <p:sp>
        <p:nvSpPr>
          <p:cNvPr id="1304" name="Google Shape;1304;p91"/>
          <p:cNvSpPr txBox="1"/>
          <p:nvPr/>
        </p:nvSpPr>
        <p:spPr>
          <a:xfrm flipH="1">
            <a:off x="971550" y="2734524"/>
            <a:ext cx="15675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2"/>
                </a:solidFill>
                <a:latin typeface="Catamaran"/>
                <a:ea typeface="Catamaran"/>
                <a:cs typeface="Catamaran"/>
                <a:sym typeface="Catamaran"/>
              </a:rPr>
              <a:t>$1118250</a:t>
            </a:r>
            <a:endParaRPr>
              <a:solidFill>
                <a:schemeClr val="dk2"/>
              </a:solidFill>
              <a:latin typeface="Catamaran"/>
              <a:ea typeface="Catamaran"/>
              <a:cs typeface="Catamaran"/>
              <a:sym typeface="Catamaran"/>
            </a:endParaRPr>
          </a:p>
          <a:p>
            <a:pPr marL="0" lvl="0" indent="0" algn="l" rtl="0">
              <a:lnSpc>
                <a:spcPct val="90000"/>
              </a:lnSpc>
              <a:spcBef>
                <a:spcPts val="0"/>
              </a:spcBef>
              <a:spcAft>
                <a:spcPts val="0"/>
              </a:spcAft>
              <a:buNone/>
            </a:pPr>
            <a:endParaRPr>
              <a:solidFill>
                <a:schemeClr val="dk2"/>
              </a:solidFill>
              <a:latin typeface="Catamaran"/>
              <a:ea typeface="Catamaran"/>
              <a:cs typeface="Catamaran"/>
              <a:sym typeface="Catamaran"/>
            </a:endParaRPr>
          </a:p>
        </p:txBody>
      </p:sp>
      <p:sp>
        <p:nvSpPr>
          <p:cNvPr id="1305" name="Google Shape;1305;p91"/>
          <p:cNvSpPr/>
          <p:nvPr/>
        </p:nvSpPr>
        <p:spPr>
          <a:xfrm>
            <a:off x="734850" y="1420138"/>
            <a:ext cx="236700" cy="23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1"/>
          <p:cNvSpPr/>
          <p:nvPr/>
        </p:nvSpPr>
        <p:spPr>
          <a:xfrm>
            <a:off x="734850" y="2500188"/>
            <a:ext cx="236700" cy="23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1"/>
          <p:cNvSpPr/>
          <p:nvPr/>
        </p:nvSpPr>
        <p:spPr>
          <a:xfrm>
            <a:off x="734850" y="3580250"/>
            <a:ext cx="236700" cy="2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91"/>
          <p:cNvGrpSpPr/>
          <p:nvPr/>
        </p:nvGrpSpPr>
        <p:grpSpPr>
          <a:xfrm>
            <a:off x="3285521" y="1401810"/>
            <a:ext cx="4371112" cy="2972869"/>
            <a:chOff x="3170001" y="1505526"/>
            <a:chExt cx="4297200" cy="2875672"/>
          </a:xfrm>
        </p:grpSpPr>
        <p:cxnSp>
          <p:nvCxnSpPr>
            <p:cNvPr id="1309" name="Google Shape;1309;p91"/>
            <p:cNvCxnSpPr/>
            <p:nvPr/>
          </p:nvCxnSpPr>
          <p:spPr>
            <a:xfrm rot="10800000">
              <a:off x="3863001" y="4022411"/>
              <a:ext cx="3604200" cy="0"/>
            </a:xfrm>
            <a:prstGeom prst="straightConnector1">
              <a:avLst/>
            </a:prstGeom>
            <a:noFill/>
            <a:ln w="28575" cap="rnd" cmpd="sng">
              <a:solidFill>
                <a:schemeClr val="dk2"/>
              </a:solidFill>
              <a:prstDash val="solid"/>
              <a:round/>
              <a:headEnd type="none" w="med" len="med"/>
              <a:tailEnd type="none" w="med" len="med"/>
            </a:ln>
          </p:spPr>
        </p:cxnSp>
        <p:sp>
          <p:nvSpPr>
            <p:cNvPr id="1310" name="Google Shape;1310;p91"/>
            <p:cNvSpPr/>
            <p:nvPr/>
          </p:nvSpPr>
          <p:spPr>
            <a:xfrm rot="5400000">
              <a:off x="4261763" y="2118922"/>
              <a:ext cx="941400" cy="1747800"/>
            </a:xfrm>
            <a:prstGeom prst="triangle">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1"/>
            <p:cNvSpPr/>
            <p:nvPr/>
          </p:nvSpPr>
          <p:spPr>
            <a:xfrm rot="-5400000">
              <a:off x="6066401" y="1134577"/>
              <a:ext cx="941400" cy="1842300"/>
            </a:xfrm>
            <a:prstGeom prst="triangle">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1"/>
            <p:cNvSpPr/>
            <p:nvPr/>
          </p:nvSpPr>
          <p:spPr>
            <a:xfrm>
              <a:off x="5507439" y="2389585"/>
              <a:ext cx="208200" cy="208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3" name="Google Shape;1313;p91"/>
            <p:cNvCxnSpPr/>
            <p:nvPr/>
          </p:nvCxnSpPr>
          <p:spPr>
            <a:xfrm>
              <a:off x="3858507" y="1505526"/>
              <a:ext cx="0" cy="2517000"/>
            </a:xfrm>
            <a:prstGeom prst="straightConnector1">
              <a:avLst/>
            </a:prstGeom>
            <a:noFill/>
            <a:ln w="28575" cap="rnd" cmpd="sng">
              <a:solidFill>
                <a:schemeClr val="dk2"/>
              </a:solidFill>
              <a:prstDash val="solid"/>
              <a:round/>
              <a:headEnd type="none" w="med" len="med"/>
              <a:tailEnd type="none" w="med" len="med"/>
            </a:ln>
          </p:spPr>
        </p:cxnSp>
        <p:sp>
          <p:nvSpPr>
            <p:cNvPr id="1314" name="Google Shape;1314;p91"/>
            <p:cNvSpPr txBox="1"/>
            <p:nvPr/>
          </p:nvSpPr>
          <p:spPr>
            <a:xfrm>
              <a:off x="3170001" y="1602547"/>
              <a:ext cx="6648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Lobster Two"/>
                  <a:ea typeface="Lobster Two"/>
                  <a:cs typeface="Lobster Two"/>
                  <a:sym typeface="Lobster Two"/>
                </a:rPr>
                <a:t>$15</a:t>
              </a:r>
              <a:endParaRPr sz="1600">
                <a:solidFill>
                  <a:schemeClr val="dk2"/>
                </a:solidFill>
                <a:latin typeface="Lobster Two"/>
                <a:ea typeface="Lobster Two"/>
                <a:cs typeface="Lobster Two"/>
                <a:sym typeface="Lobster Two"/>
              </a:endParaRPr>
            </a:p>
          </p:txBody>
        </p:sp>
        <p:sp>
          <p:nvSpPr>
            <p:cNvPr id="1315" name="Google Shape;1315;p91"/>
            <p:cNvSpPr txBox="1"/>
            <p:nvPr/>
          </p:nvSpPr>
          <p:spPr>
            <a:xfrm>
              <a:off x="3170001" y="2240583"/>
              <a:ext cx="6648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Lobster Two"/>
                  <a:ea typeface="Lobster Two"/>
                  <a:cs typeface="Lobster Two"/>
                  <a:sym typeface="Lobster Two"/>
                </a:rPr>
                <a:t>$10</a:t>
              </a:r>
              <a:endParaRPr sz="1600">
                <a:solidFill>
                  <a:schemeClr val="dk2"/>
                </a:solidFill>
                <a:latin typeface="Lobster Two"/>
                <a:ea typeface="Lobster Two"/>
                <a:cs typeface="Lobster Two"/>
                <a:sym typeface="Lobster Two"/>
              </a:endParaRPr>
            </a:p>
          </p:txBody>
        </p:sp>
        <p:sp>
          <p:nvSpPr>
            <p:cNvPr id="1316" name="Google Shape;1316;p91"/>
            <p:cNvSpPr txBox="1"/>
            <p:nvPr/>
          </p:nvSpPr>
          <p:spPr>
            <a:xfrm>
              <a:off x="3170001" y="2866263"/>
              <a:ext cx="6648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Lobster Two"/>
                  <a:ea typeface="Lobster Two"/>
                  <a:cs typeface="Lobster Two"/>
                  <a:sym typeface="Lobster Two"/>
                </a:rPr>
                <a:t>$5</a:t>
              </a:r>
              <a:endParaRPr sz="1600">
                <a:solidFill>
                  <a:schemeClr val="dk2"/>
                </a:solidFill>
                <a:latin typeface="Lobster Two"/>
                <a:ea typeface="Lobster Two"/>
                <a:cs typeface="Lobster Two"/>
                <a:sym typeface="Lobster Two"/>
              </a:endParaRPr>
            </a:p>
          </p:txBody>
        </p:sp>
        <p:sp>
          <p:nvSpPr>
            <p:cNvPr id="1317" name="Google Shape;1317;p91"/>
            <p:cNvSpPr txBox="1"/>
            <p:nvPr/>
          </p:nvSpPr>
          <p:spPr>
            <a:xfrm>
              <a:off x="3170001" y="3504299"/>
              <a:ext cx="6648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Lobster Two"/>
                  <a:ea typeface="Lobster Two"/>
                  <a:cs typeface="Lobster Two"/>
                  <a:sym typeface="Lobster Two"/>
                </a:rPr>
                <a:t>$0</a:t>
              </a:r>
              <a:endParaRPr sz="1600">
                <a:solidFill>
                  <a:schemeClr val="dk2"/>
                </a:solidFill>
                <a:latin typeface="Lobster Two"/>
                <a:ea typeface="Lobster Two"/>
                <a:cs typeface="Lobster Two"/>
                <a:sym typeface="Lobster Two"/>
              </a:endParaRPr>
            </a:p>
          </p:txBody>
        </p:sp>
        <p:sp>
          <p:nvSpPr>
            <p:cNvPr id="1318" name="Google Shape;1318;p91"/>
            <p:cNvSpPr txBox="1"/>
            <p:nvPr/>
          </p:nvSpPr>
          <p:spPr>
            <a:xfrm>
              <a:off x="3985051" y="4022397"/>
              <a:ext cx="6648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Lobster Two"/>
                  <a:ea typeface="Lobster Two"/>
                  <a:cs typeface="Lobster Two"/>
                  <a:sym typeface="Lobster Two"/>
                </a:rPr>
                <a:t>50k</a:t>
              </a:r>
              <a:endParaRPr sz="1600">
                <a:solidFill>
                  <a:schemeClr val="dk2"/>
                </a:solidFill>
                <a:latin typeface="Lobster Two"/>
                <a:ea typeface="Lobster Two"/>
                <a:cs typeface="Lobster Two"/>
                <a:sym typeface="Lobster Two"/>
              </a:endParaRPr>
            </a:p>
          </p:txBody>
        </p:sp>
        <p:sp>
          <p:nvSpPr>
            <p:cNvPr id="1319" name="Google Shape;1319;p91"/>
            <p:cNvSpPr txBox="1"/>
            <p:nvPr/>
          </p:nvSpPr>
          <p:spPr>
            <a:xfrm>
              <a:off x="4974651" y="4022397"/>
              <a:ext cx="6648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Lobster Two"/>
                  <a:ea typeface="Lobster Two"/>
                  <a:cs typeface="Lobster Two"/>
                  <a:sym typeface="Lobster Two"/>
                </a:rPr>
                <a:t>100k</a:t>
              </a:r>
              <a:endParaRPr sz="1600">
                <a:solidFill>
                  <a:schemeClr val="dk2"/>
                </a:solidFill>
                <a:latin typeface="Lobster Two"/>
                <a:ea typeface="Lobster Two"/>
                <a:cs typeface="Lobster Two"/>
                <a:sym typeface="Lobster Two"/>
              </a:endParaRPr>
            </a:p>
          </p:txBody>
        </p:sp>
        <p:sp>
          <p:nvSpPr>
            <p:cNvPr id="1320" name="Google Shape;1320;p91"/>
            <p:cNvSpPr txBox="1"/>
            <p:nvPr/>
          </p:nvSpPr>
          <p:spPr>
            <a:xfrm>
              <a:off x="5803851" y="4022397"/>
              <a:ext cx="6648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Lobster Two"/>
                  <a:ea typeface="Lobster Two"/>
                  <a:cs typeface="Lobster Two"/>
                  <a:sym typeface="Lobster Two"/>
                </a:rPr>
                <a:t>150k</a:t>
              </a:r>
              <a:endParaRPr sz="1600">
                <a:solidFill>
                  <a:schemeClr val="dk2"/>
                </a:solidFill>
                <a:latin typeface="Lobster Two"/>
                <a:ea typeface="Lobster Two"/>
                <a:cs typeface="Lobster Two"/>
                <a:sym typeface="Lobster Two"/>
              </a:endParaRPr>
            </a:p>
          </p:txBody>
        </p:sp>
        <p:sp>
          <p:nvSpPr>
            <p:cNvPr id="1321" name="Google Shape;1321;p91"/>
            <p:cNvSpPr txBox="1"/>
            <p:nvPr/>
          </p:nvSpPr>
          <p:spPr>
            <a:xfrm>
              <a:off x="6793451" y="4022397"/>
              <a:ext cx="664800" cy="3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Lobster Two"/>
                  <a:ea typeface="Lobster Two"/>
                  <a:cs typeface="Lobster Two"/>
                  <a:sym typeface="Lobster Two"/>
                </a:rPr>
                <a:t>200k</a:t>
              </a:r>
              <a:endParaRPr sz="1600">
                <a:solidFill>
                  <a:schemeClr val="dk2"/>
                </a:solidFill>
                <a:latin typeface="Lobster Two"/>
                <a:ea typeface="Lobster Two"/>
                <a:cs typeface="Lobster Two"/>
                <a:sym typeface="Lobster Two"/>
              </a:endParaRPr>
            </a:p>
          </p:txBody>
        </p:sp>
      </p:grpSp>
      <p:pic>
        <p:nvPicPr>
          <p:cNvPr id="2" name="break.mp4">
            <a:hlinkClick r:id="" action="ppaction://media"/>
            <a:extLst>
              <a:ext uri="{FF2B5EF4-FFF2-40B4-BE49-F238E27FC236}">
                <a16:creationId xmlns:a16="http://schemas.microsoft.com/office/drawing/2014/main" id="{E6F18F8E-E8B1-1092-F68A-59DA0D2808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861" y="4474597"/>
            <a:ext cx="436949" cy="43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1000"/>
                                        <p:tgtEl>
                                          <p:spTgt spid="1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1"/>
                                        </p:tgtEl>
                                        <p:attrNameLst>
                                          <p:attrName>style.visibility</p:attrName>
                                        </p:attrNameLst>
                                      </p:cBhvr>
                                      <p:to>
                                        <p:strVal val="visible"/>
                                      </p:to>
                                    </p:set>
                                    <p:animEffect transition="in" filter="fade">
                                      <p:cBhvr>
                                        <p:cTn id="12" dur="1000"/>
                                        <p:tgtEl>
                                          <p:spTgt spid="1301"/>
                                        </p:tgtEl>
                                      </p:cBhvr>
                                    </p:animEffect>
                                  </p:childTnLst>
                                </p:cTn>
                              </p:par>
                              <p:par>
                                <p:cTn id="13" presetID="10" presetClass="entr" presetSubtype="0" fill="hold" nodeType="withEffect">
                                  <p:stCondLst>
                                    <p:cond delay="0"/>
                                  </p:stCondLst>
                                  <p:childTnLst>
                                    <p:set>
                                      <p:cBhvr>
                                        <p:cTn id="14" dur="1" fill="hold">
                                          <p:stCondLst>
                                            <p:cond delay="0"/>
                                          </p:stCondLst>
                                        </p:cTn>
                                        <p:tgtEl>
                                          <p:spTgt spid="1302"/>
                                        </p:tgtEl>
                                        <p:attrNameLst>
                                          <p:attrName>style.visibility</p:attrName>
                                        </p:attrNameLst>
                                      </p:cBhvr>
                                      <p:to>
                                        <p:strVal val="visible"/>
                                      </p:to>
                                    </p:set>
                                    <p:animEffect transition="in" filter="fade">
                                      <p:cBhvr>
                                        <p:cTn id="15" dur="1000"/>
                                        <p:tgtEl>
                                          <p:spTgt spid="1302"/>
                                        </p:tgtEl>
                                      </p:cBhvr>
                                    </p:animEffect>
                                  </p:childTnLst>
                                </p:cTn>
                              </p:par>
                              <p:par>
                                <p:cTn id="16" presetID="10" presetClass="entr" presetSubtype="0" fill="hold" nodeType="withEffect">
                                  <p:stCondLst>
                                    <p:cond delay="0"/>
                                  </p:stCondLst>
                                  <p:childTnLst>
                                    <p:set>
                                      <p:cBhvr>
                                        <p:cTn id="17" dur="1" fill="hold">
                                          <p:stCondLst>
                                            <p:cond delay="0"/>
                                          </p:stCondLst>
                                        </p:cTn>
                                        <p:tgtEl>
                                          <p:spTgt spid="1305"/>
                                        </p:tgtEl>
                                        <p:attrNameLst>
                                          <p:attrName>style.visibility</p:attrName>
                                        </p:attrNameLst>
                                      </p:cBhvr>
                                      <p:to>
                                        <p:strVal val="visible"/>
                                      </p:to>
                                    </p:set>
                                    <p:animEffect transition="in" filter="fade">
                                      <p:cBhvr>
                                        <p:cTn id="18" dur="1000"/>
                                        <p:tgtEl>
                                          <p:spTgt spid="1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3"/>
                                        </p:tgtEl>
                                        <p:attrNameLst>
                                          <p:attrName>style.visibility</p:attrName>
                                        </p:attrNameLst>
                                      </p:cBhvr>
                                      <p:to>
                                        <p:strVal val="visible"/>
                                      </p:to>
                                    </p:set>
                                    <p:animEffect transition="in" filter="fade">
                                      <p:cBhvr>
                                        <p:cTn id="23" dur="1000"/>
                                        <p:tgtEl>
                                          <p:spTgt spid="1303"/>
                                        </p:tgtEl>
                                      </p:cBhvr>
                                    </p:animEffect>
                                  </p:childTnLst>
                                </p:cTn>
                              </p:par>
                              <p:par>
                                <p:cTn id="24" presetID="10" presetClass="entr" presetSubtype="0" fill="hold" nodeType="withEffect">
                                  <p:stCondLst>
                                    <p:cond delay="0"/>
                                  </p:stCondLst>
                                  <p:childTnLst>
                                    <p:set>
                                      <p:cBhvr>
                                        <p:cTn id="25" dur="1" fill="hold">
                                          <p:stCondLst>
                                            <p:cond delay="0"/>
                                          </p:stCondLst>
                                        </p:cTn>
                                        <p:tgtEl>
                                          <p:spTgt spid="1304"/>
                                        </p:tgtEl>
                                        <p:attrNameLst>
                                          <p:attrName>style.visibility</p:attrName>
                                        </p:attrNameLst>
                                      </p:cBhvr>
                                      <p:to>
                                        <p:strVal val="visible"/>
                                      </p:to>
                                    </p:set>
                                    <p:animEffect transition="in" filter="fade">
                                      <p:cBhvr>
                                        <p:cTn id="26" dur="1000"/>
                                        <p:tgtEl>
                                          <p:spTgt spid="1304"/>
                                        </p:tgtEl>
                                      </p:cBhvr>
                                    </p:animEffect>
                                  </p:childTnLst>
                                </p:cTn>
                              </p:par>
                              <p:par>
                                <p:cTn id="27" presetID="10" presetClass="entr" presetSubtype="0" fill="hold" nodeType="withEffect">
                                  <p:stCondLst>
                                    <p:cond delay="0"/>
                                  </p:stCondLst>
                                  <p:childTnLst>
                                    <p:set>
                                      <p:cBhvr>
                                        <p:cTn id="28" dur="1" fill="hold">
                                          <p:stCondLst>
                                            <p:cond delay="0"/>
                                          </p:stCondLst>
                                        </p:cTn>
                                        <p:tgtEl>
                                          <p:spTgt spid="1306"/>
                                        </p:tgtEl>
                                        <p:attrNameLst>
                                          <p:attrName>style.visibility</p:attrName>
                                        </p:attrNameLst>
                                      </p:cBhvr>
                                      <p:to>
                                        <p:strVal val="visible"/>
                                      </p:to>
                                    </p:set>
                                    <p:animEffect transition="in" filter="fade">
                                      <p:cBhvr>
                                        <p:cTn id="29" dur="1000"/>
                                        <p:tgtEl>
                                          <p:spTgt spid="130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99"/>
                                        </p:tgtEl>
                                        <p:attrNameLst>
                                          <p:attrName>style.visibility</p:attrName>
                                        </p:attrNameLst>
                                      </p:cBhvr>
                                      <p:to>
                                        <p:strVal val="visible"/>
                                      </p:to>
                                    </p:set>
                                    <p:animEffect transition="in" filter="fade">
                                      <p:cBhvr>
                                        <p:cTn id="34" dur="1000"/>
                                        <p:tgtEl>
                                          <p:spTgt spid="1299"/>
                                        </p:tgtEl>
                                      </p:cBhvr>
                                    </p:animEffect>
                                  </p:childTnLst>
                                </p:cTn>
                              </p:par>
                              <p:par>
                                <p:cTn id="35" presetID="10" presetClass="entr" presetSubtype="0" fill="hold" nodeType="withEffect">
                                  <p:stCondLst>
                                    <p:cond delay="0"/>
                                  </p:stCondLst>
                                  <p:childTnLst>
                                    <p:set>
                                      <p:cBhvr>
                                        <p:cTn id="36" dur="1" fill="hold">
                                          <p:stCondLst>
                                            <p:cond delay="0"/>
                                          </p:stCondLst>
                                        </p:cTn>
                                        <p:tgtEl>
                                          <p:spTgt spid="1300"/>
                                        </p:tgtEl>
                                        <p:attrNameLst>
                                          <p:attrName>style.visibility</p:attrName>
                                        </p:attrNameLst>
                                      </p:cBhvr>
                                      <p:to>
                                        <p:strVal val="visible"/>
                                      </p:to>
                                    </p:set>
                                    <p:animEffect transition="in" filter="fade">
                                      <p:cBhvr>
                                        <p:cTn id="37" dur="1000"/>
                                        <p:tgtEl>
                                          <p:spTgt spid="1300"/>
                                        </p:tgtEl>
                                      </p:cBhvr>
                                    </p:animEffect>
                                  </p:childTnLst>
                                </p:cTn>
                              </p:par>
                              <p:par>
                                <p:cTn id="38" presetID="10" presetClass="entr" presetSubtype="0" fill="hold" nodeType="withEffect">
                                  <p:stCondLst>
                                    <p:cond delay="0"/>
                                  </p:stCondLst>
                                  <p:childTnLst>
                                    <p:set>
                                      <p:cBhvr>
                                        <p:cTn id="39" dur="1" fill="hold">
                                          <p:stCondLst>
                                            <p:cond delay="0"/>
                                          </p:stCondLst>
                                        </p:cTn>
                                        <p:tgtEl>
                                          <p:spTgt spid="1307"/>
                                        </p:tgtEl>
                                        <p:attrNameLst>
                                          <p:attrName>style.visibility</p:attrName>
                                        </p:attrNameLst>
                                      </p:cBhvr>
                                      <p:to>
                                        <p:strVal val="visible"/>
                                      </p:to>
                                    </p:set>
                                    <p:animEffect transition="in" filter="fade">
                                      <p:cBhvr>
                                        <p:cTn id="40" dur="1000"/>
                                        <p:tgtEl>
                                          <p:spTgt spid="130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08"/>
                                        </p:tgtEl>
                                        <p:attrNameLst>
                                          <p:attrName>style.visibility</p:attrName>
                                        </p:attrNameLst>
                                      </p:cBhvr>
                                      <p:to>
                                        <p:strVal val="visible"/>
                                      </p:to>
                                    </p:set>
                                    <p:animEffect transition="in" filter="fade">
                                      <p:cBhvr>
                                        <p:cTn id="45" dur="1000"/>
                                        <p:tgtEl>
                                          <p:spTgt spid="130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447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92"/>
          <p:cNvSpPr txBox="1">
            <a:spLocks noGrp="1"/>
          </p:cNvSpPr>
          <p:nvPr>
            <p:ph type="title"/>
          </p:nvPr>
        </p:nvSpPr>
        <p:spPr>
          <a:xfrm>
            <a:off x="4605350" y="197482"/>
            <a:ext cx="5516700" cy="2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Revenue Prediction</a:t>
            </a:r>
            <a:endParaRPr/>
          </a:p>
        </p:txBody>
      </p:sp>
      <p:pic>
        <p:nvPicPr>
          <p:cNvPr id="1327" name="Google Shape;1327;p92"/>
          <p:cNvPicPr preferRelativeResize="0"/>
          <p:nvPr/>
        </p:nvPicPr>
        <p:blipFill>
          <a:blip r:embed="rId5">
            <a:alphaModFix/>
          </a:blip>
          <a:stretch>
            <a:fillRect/>
          </a:stretch>
        </p:blipFill>
        <p:spPr>
          <a:xfrm>
            <a:off x="826950" y="453977"/>
            <a:ext cx="4719399" cy="2397850"/>
          </a:xfrm>
          <a:prstGeom prst="rect">
            <a:avLst/>
          </a:prstGeom>
          <a:noFill/>
          <a:ln>
            <a:noFill/>
          </a:ln>
        </p:spPr>
      </p:pic>
      <p:pic>
        <p:nvPicPr>
          <p:cNvPr id="1328" name="Google Shape;1328;p92"/>
          <p:cNvPicPr preferRelativeResize="0"/>
          <p:nvPr/>
        </p:nvPicPr>
        <p:blipFill>
          <a:blip r:embed="rId6">
            <a:alphaModFix/>
          </a:blip>
          <a:stretch>
            <a:fillRect/>
          </a:stretch>
        </p:blipFill>
        <p:spPr>
          <a:xfrm>
            <a:off x="4917450" y="2923075"/>
            <a:ext cx="4162300" cy="1980125"/>
          </a:xfrm>
          <a:prstGeom prst="rect">
            <a:avLst/>
          </a:prstGeom>
          <a:noFill/>
          <a:ln>
            <a:noFill/>
          </a:ln>
        </p:spPr>
      </p:pic>
      <p:sp>
        <p:nvSpPr>
          <p:cNvPr id="1329" name="Google Shape;1329;p92"/>
          <p:cNvSpPr txBox="1"/>
          <p:nvPr/>
        </p:nvSpPr>
        <p:spPr>
          <a:xfrm>
            <a:off x="5682275" y="637325"/>
            <a:ext cx="1158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tamaran"/>
                <a:ea typeface="Catamaran"/>
                <a:cs typeface="Catamaran"/>
                <a:sym typeface="Catamaran"/>
              </a:rPr>
              <a:t>Net </a:t>
            </a:r>
            <a:endParaRPr>
              <a:latin typeface="Catamaran"/>
              <a:ea typeface="Catamaran"/>
              <a:cs typeface="Catamaran"/>
              <a:sym typeface="Catamaran"/>
            </a:endParaRPr>
          </a:p>
          <a:p>
            <a:pPr marL="0" lvl="0" indent="0" algn="ctr" rtl="0">
              <a:spcBef>
                <a:spcPts val="0"/>
              </a:spcBef>
              <a:spcAft>
                <a:spcPts val="0"/>
              </a:spcAft>
              <a:buNone/>
            </a:pPr>
            <a:r>
              <a:rPr lang="en">
                <a:latin typeface="Catamaran"/>
                <a:ea typeface="Catamaran"/>
                <a:cs typeface="Catamaran"/>
                <a:sym typeface="Catamaran"/>
              </a:rPr>
              <a:t>Profit </a:t>
            </a:r>
            <a:endParaRPr>
              <a:latin typeface="Catamaran"/>
              <a:ea typeface="Catamaran"/>
              <a:cs typeface="Catamaran"/>
              <a:sym typeface="Catamaran"/>
            </a:endParaRPr>
          </a:p>
        </p:txBody>
      </p:sp>
      <p:sp>
        <p:nvSpPr>
          <p:cNvPr id="1330" name="Google Shape;1330;p92"/>
          <p:cNvSpPr txBox="1"/>
          <p:nvPr/>
        </p:nvSpPr>
        <p:spPr>
          <a:xfrm>
            <a:off x="6588400" y="664250"/>
            <a:ext cx="1292700" cy="57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Total </a:t>
            </a:r>
            <a:endParaRPr>
              <a:solidFill>
                <a:schemeClr val="dk2"/>
              </a:solidFill>
              <a:latin typeface="Catamaran"/>
              <a:ea typeface="Catamaran"/>
              <a:cs typeface="Catamaran"/>
              <a:sym typeface="Catamaran"/>
            </a:endParaRPr>
          </a:p>
          <a:p>
            <a:pPr marL="0" lvl="0" indent="0" algn="ctr" rtl="0">
              <a:lnSpc>
                <a:spcPct val="90000"/>
              </a:lnSpc>
              <a:spcBef>
                <a:spcPts val="0"/>
              </a:spcBef>
              <a:spcAft>
                <a:spcPts val="0"/>
              </a:spcAft>
              <a:buClr>
                <a:schemeClr val="dk1"/>
              </a:buClr>
              <a:buSzPts val="1100"/>
              <a:buFont typeface="Arial"/>
              <a:buNone/>
            </a:pPr>
            <a:r>
              <a:rPr lang="en">
                <a:solidFill>
                  <a:schemeClr val="dk2"/>
                </a:solidFill>
                <a:latin typeface="Catamaran"/>
                <a:ea typeface="Catamaran"/>
                <a:cs typeface="Catamaran"/>
                <a:sym typeface="Catamaran"/>
              </a:rPr>
              <a:t>Revenue</a:t>
            </a:r>
            <a:endParaRPr/>
          </a:p>
        </p:txBody>
      </p:sp>
      <p:sp>
        <p:nvSpPr>
          <p:cNvPr id="1331" name="Google Shape;1331;p92"/>
          <p:cNvSpPr txBox="1"/>
          <p:nvPr/>
        </p:nvSpPr>
        <p:spPr>
          <a:xfrm>
            <a:off x="7576150" y="664250"/>
            <a:ext cx="1620300" cy="57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 Total</a:t>
            </a:r>
            <a:endParaRPr>
              <a:solidFill>
                <a:schemeClr val="dk2"/>
              </a:solidFill>
              <a:latin typeface="Catamaran"/>
              <a:ea typeface="Catamaran"/>
              <a:cs typeface="Catamaran"/>
              <a:sym typeface="Catamaran"/>
            </a:endParaRPr>
          </a:p>
          <a:p>
            <a:pPr marL="0" lvl="0" indent="0" algn="ctr" rtl="0">
              <a:lnSpc>
                <a:spcPct val="90000"/>
              </a:lnSpc>
              <a:spcBef>
                <a:spcPts val="0"/>
              </a:spcBef>
              <a:spcAft>
                <a:spcPts val="0"/>
              </a:spcAft>
              <a:buClr>
                <a:schemeClr val="dk1"/>
              </a:buClr>
              <a:buSzPts val="1100"/>
              <a:buFont typeface="Arial"/>
              <a:buNone/>
            </a:pPr>
            <a:r>
              <a:rPr lang="en">
                <a:solidFill>
                  <a:schemeClr val="dk2"/>
                </a:solidFill>
                <a:latin typeface="Catamaran"/>
                <a:ea typeface="Catamaran"/>
                <a:cs typeface="Catamaran"/>
                <a:sym typeface="Catamaran"/>
              </a:rPr>
              <a:t> Expenses</a:t>
            </a:r>
            <a:endParaRPr/>
          </a:p>
        </p:txBody>
      </p:sp>
      <p:sp>
        <p:nvSpPr>
          <p:cNvPr id="1332" name="Google Shape;1332;p92"/>
          <p:cNvSpPr txBox="1"/>
          <p:nvPr/>
        </p:nvSpPr>
        <p:spPr>
          <a:xfrm>
            <a:off x="6527463" y="750500"/>
            <a:ext cx="2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333" name="Google Shape;1333;p92"/>
          <p:cNvSpPr txBox="1"/>
          <p:nvPr/>
        </p:nvSpPr>
        <p:spPr>
          <a:xfrm>
            <a:off x="7665675" y="750500"/>
            <a:ext cx="2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334" name="Google Shape;1334;p92"/>
          <p:cNvSpPr txBox="1"/>
          <p:nvPr/>
        </p:nvSpPr>
        <p:spPr>
          <a:xfrm>
            <a:off x="6527463" y="1220825"/>
            <a:ext cx="2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335" name="Google Shape;1335;p92"/>
          <p:cNvSpPr txBox="1"/>
          <p:nvPr/>
        </p:nvSpPr>
        <p:spPr>
          <a:xfrm>
            <a:off x="6527475" y="1621025"/>
            <a:ext cx="2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336" name="Google Shape;1336;p92"/>
          <p:cNvSpPr txBox="1"/>
          <p:nvPr/>
        </p:nvSpPr>
        <p:spPr>
          <a:xfrm>
            <a:off x="6741100" y="1200825"/>
            <a:ext cx="9873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2"/>
                </a:solidFill>
                <a:latin typeface="Catamaran"/>
                <a:ea typeface="Catamaran"/>
                <a:cs typeface="Catamaran"/>
                <a:sym typeface="Catamaran"/>
              </a:rPr>
              <a:t>4,742,080  </a:t>
            </a:r>
            <a:endParaRPr/>
          </a:p>
        </p:txBody>
      </p:sp>
      <p:sp>
        <p:nvSpPr>
          <p:cNvPr id="1337" name="Google Shape;1337;p92"/>
          <p:cNvSpPr txBox="1"/>
          <p:nvPr/>
        </p:nvSpPr>
        <p:spPr>
          <a:xfrm>
            <a:off x="7665675" y="1190025"/>
            <a:ext cx="2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1338" name="Google Shape;1338;p92"/>
          <p:cNvSpPr txBox="1"/>
          <p:nvPr/>
        </p:nvSpPr>
        <p:spPr>
          <a:xfrm>
            <a:off x="7969225" y="1190025"/>
            <a:ext cx="834900" cy="594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n">
                <a:solidFill>
                  <a:schemeClr val="dk2"/>
                </a:solidFill>
                <a:latin typeface="Catamaran"/>
                <a:ea typeface="Catamaran"/>
                <a:cs typeface="Catamaran"/>
                <a:sym typeface="Catamaran"/>
              </a:rPr>
              <a:t> 1,118,250</a:t>
            </a:r>
            <a:endParaRPr>
              <a:solidFill>
                <a:schemeClr val="dk2"/>
              </a:solidFill>
              <a:latin typeface="Catamaran"/>
              <a:ea typeface="Catamaran"/>
              <a:cs typeface="Catamaran"/>
              <a:sym typeface="Catamaran"/>
            </a:endParaRPr>
          </a:p>
          <a:p>
            <a:pPr marL="0" lvl="0" indent="0" algn="l" rtl="0">
              <a:spcBef>
                <a:spcPts val="0"/>
              </a:spcBef>
              <a:spcAft>
                <a:spcPts val="0"/>
              </a:spcAft>
              <a:buNone/>
            </a:pPr>
            <a:endParaRPr/>
          </a:p>
        </p:txBody>
      </p:sp>
      <p:sp>
        <p:nvSpPr>
          <p:cNvPr id="1339" name="Google Shape;1339;p92"/>
          <p:cNvSpPr txBox="1"/>
          <p:nvPr/>
        </p:nvSpPr>
        <p:spPr>
          <a:xfrm>
            <a:off x="6805875" y="1402175"/>
            <a:ext cx="10143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
                <a:solidFill>
                  <a:schemeClr val="dk2"/>
                </a:solidFill>
                <a:latin typeface="Catamaran"/>
                <a:ea typeface="Catamaran"/>
                <a:cs typeface="Catamaran"/>
                <a:sym typeface="Catamaran"/>
              </a:rPr>
              <a:t>    3,623,830</a:t>
            </a:r>
            <a:endParaRPr/>
          </a:p>
        </p:txBody>
      </p:sp>
      <p:pic>
        <p:nvPicPr>
          <p:cNvPr id="2" name="revenuw.mp4">
            <a:hlinkClick r:id="" action="ppaction://media"/>
            <a:extLst>
              <a:ext uri="{FF2B5EF4-FFF2-40B4-BE49-F238E27FC236}">
                <a16:creationId xmlns:a16="http://schemas.microsoft.com/office/drawing/2014/main" id="{C98FAF7A-C4BD-2148-573D-C76BD95717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66889" y="4876318"/>
            <a:ext cx="477111" cy="477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000"/>
                                        <p:tgtEl>
                                          <p:spTgt spid="13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Effect transition="in" filter="fade">
                                      <p:cBhvr>
                                        <p:cTn id="12" dur="1000"/>
                                        <p:tgtEl>
                                          <p:spTgt spid="1329"/>
                                        </p:tgtEl>
                                      </p:cBhvr>
                                    </p:animEffect>
                                  </p:childTnLst>
                                </p:cTn>
                              </p:par>
                              <p:par>
                                <p:cTn id="13" presetID="10" presetClass="entr" presetSubtype="0" fill="hold" nodeType="withEffect">
                                  <p:stCondLst>
                                    <p:cond delay="0"/>
                                  </p:stCondLst>
                                  <p:childTnLst>
                                    <p:set>
                                      <p:cBhvr>
                                        <p:cTn id="14" dur="1" fill="hold">
                                          <p:stCondLst>
                                            <p:cond delay="0"/>
                                          </p:stCondLst>
                                        </p:cTn>
                                        <p:tgtEl>
                                          <p:spTgt spid="1332"/>
                                        </p:tgtEl>
                                        <p:attrNameLst>
                                          <p:attrName>style.visibility</p:attrName>
                                        </p:attrNameLst>
                                      </p:cBhvr>
                                      <p:to>
                                        <p:strVal val="visible"/>
                                      </p:to>
                                    </p:set>
                                    <p:animEffect transition="in" filter="fade">
                                      <p:cBhvr>
                                        <p:cTn id="15" dur="1000"/>
                                        <p:tgtEl>
                                          <p:spTgt spid="1332"/>
                                        </p:tgtEl>
                                      </p:cBhvr>
                                    </p:animEffect>
                                  </p:childTnLst>
                                </p:cTn>
                              </p:par>
                              <p:par>
                                <p:cTn id="16" presetID="10" presetClass="entr" presetSubtype="0" fill="hold" nodeType="withEffect">
                                  <p:stCondLst>
                                    <p:cond delay="0"/>
                                  </p:stCondLst>
                                  <p:childTnLst>
                                    <p:set>
                                      <p:cBhvr>
                                        <p:cTn id="17" dur="1" fill="hold">
                                          <p:stCondLst>
                                            <p:cond delay="0"/>
                                          </p:stCondLst>
                                        </p:cTn>
                                        <p:tgtEl>
                                          <p:spTgt spid="1330"/>
                                        </p:tgtEl>
                                        <p:attrNameLst>
                                          <p:attrName>style.visibility</p:attrName>
                                        </p:attrNameLst>
                                      </p:cBhvr>
                                      <p:to>
                                        <p:strVal val="visible"/>
                                      </p:to>
                                    </p:set>
                                    <p:animEffect transition="in" filter="fade">
                                      <p:cBhvr>
                                        <p:cTn id="18" dur="1000"/>
                                        <p:tgtEl>
                                          <p:spTgt spid="1330"/>
                                        </p:tgtEl>
                                      </p:cBhvr>
                                    </p:animEffect>
                                  </p:childTnLst>
                                </p:cTn>
                              </p:par>
                              <p:par>
                                <p:cTn id="19" presetID="10" presetClass="entr" presetSubtype="0" fill="hold" nodeType="withEffect">
                                  <p:stCondLst>
                                    <p:cond delay="0"/>
                                  </p:stCondLst>
                                  <p:childTnLst>
                                    <p:set>
                                      <p:cBhvr>
                                        <p:cTn id="20" dur="1" fill="hold">
                                          <p:stCondLst>
                                            <p:cond delay="0"/>
                                          </p:stCondLst>
                                        </p:cTn>
                                        <p:tgtEl>
                                          <p:spTgt spid="1333"/>
                                        </p:tgtEl>
                                        <p:attrNameLst>
                                          <p:attrName>style.visibility</p:attrName>
                                        </p:attrNameLst>
                                      </p:cBhvr>
                                      <p:to>
                                        <p:strVal val="visible"/>
                                      </p:to>
                                    </p:set>
                                    <p:animEffect transition="in" filter="fade">
                                      <p:cBhvr>
                                        <p:cTn id="21" dur="1000"/>
                                        <p:tgtEl>
                                          <p:spTgt spid="1333"/>
                                        </p:tgtEl>
                                      </p:cBhvr>
                                    </p:animEffect>
                                  </p:childTnLst>
                                </p:cTn>
                              </p:par>
                              <p:par>
                                <p:cTn id="22" presetID="10" presetClass="entr" presetSubtype="0" fill="hold" nodeType="withEffect">
                                  <p:stCondLst>
                                    <p:cond delay="0"/>
                                  </p:stCondLst>
                                  <p:childTnLst>
                                    <p:set>
                                      <p:cBhvr>
                                        <p:cTn id="23" dur="1" fill="hold">
                                          <p:stCondLst>
                                            <p:cond delay="0"/>
                                          </p:stCondLst>
                                        </p:cTn>
                                        <p:tgtEl>
                                          <p:spTgt spid="1331"/>
                                        </p:tgtEl>
                                        <p:attrNameLst>
                                          <p:attrName>style.visibility</p:attrName>
                                        </p:attrNameLst>
                                      </p:cBhvr>
                                      <p:to>
                                        <p:strVal val="visible"/>
                                      </p:to>
                                    </p:set>
                                    <p:animEffect transition="in" filter="fade">
                                      <p:cBhvr>
                                        <p:cTn id="24" dur="1000"/>
                                        <p:tgtEl>
                                          <p:spTgt spid="13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28"/>
                                        </p:tgtEl>
                                        <p:attrNameLst>
                                          <p:attrName>style.visibility</p:attrName>
                                        </p:attrNameLst>
                                      </p:cBhvr>
                                      <p:to>
                                        <p:strVal val="visible"/>
                                      </p:to>
                                    </p:set>
                                    <p:animEffect transition="in" filter="fade">
                                      <p:cBhvr>
                                        <p:cTn id="29" dur="1000"/>
                                        <p:tgtEl>
                                          <p:spTgt spid="13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34"/>
                                        </p:tgtEl>
                                        <p:attrNameLst>
                                          <p:attrName>style.visibility</p:attrName>
                                        </p:attrNameLst>
                                      </p:cBhvr>
                                      <p:to>
                                        <p:strVal val="visible"/>
                                      </p:to>
                                    </p:set>
                                    <p:animEffect transition="in" filter="fade">
                                      <p:cBhvr>
                                        <p:cTn id="34" dur="1000"/>
                                        <p:tgtEl>
                                          <p:spTgt spid="1334"/>
                                        </p:tgtEl>
                                      </p:cBhvr>
                                    </p:animEffect>
                                  </p:childTnLst>
                                </p:cTn>
                              </p:par>
                              <p:par>
                                <p:cTn id="35" presetID="10" presetClass="entr" presetSubtype="0" fill="hold" nodeType="withEffect">
                                  <p:stCondLst>
                                    <p:cond delay="0"/>
                                  </p:stCondLst>
                                  <p:childTnLst>
                                    <p:set>
                                      <p:cBhvr>
                                        <p:cTn id="36" dur="1" fill="hold">
                                          <p:stCondLst>
                                            <p:cond delay="0"/>
                                          </p:stCondLst>
                                        </p:cTn>
                                        <p:tgtEl>
                                          <p:spTgt spid="1336"/>
                                        </p:tgtEl>
                                        <p:attrNameLst>
                                          <p:attrName>style.visibility</p:attrName>
                                        </p:attrNameLst>
                                      </p:cBhvr>
                                      <p:to>
                                        <p:strVal val="visible"/>
                                      </p:to>
                                    </p:set>
                                    <p:animEffect transition="in" filter="fade">
                                      <p:cBhvr>
                                        <p:cTn id="37" dur="1000"/>
                                        <p:tgtEl>
                                          <p:spTgt spid="1336"/>
                                        </p:tgtEl>
                                      </p:cBhvr>
                                    </p:animEffect>
                                  </p:childTnLst>
                                </p:cTn>
                              </p:par>
                              <p:par>
                                <p:cTn id="38" presetID="10" presetClass="entr" presetSubtype="0" fill="hold" nodeType="withEffect">
                                  <p:stCondLst>
                                    <p:cond delay="0"/>
                                  </p:stCondLst>
                                  <p:childTnLst>
                                    <p:set>
                                      <p:cBhvr>
                                        <p:cTn id="39" dur="1" fill="hold">
                                          <p:stCondLst>
                                            <p:cond delay="0"/>
                                          </p:stCondLst>
                                        </p:cTn>
                                        <p:tgtEl>
                                          <p:spTgt spid="1337"/>
                                        </p:tgtEl>
                                        <p:attrNameLst>
                                          <p:attrName>style.visibility</p:attrName>
                                        </p:attrNameLst>
                                      </p:cBhvr>
                                      <p:to>
                                        <p:strVal val="visible"/>
                                      </p:to>
                                    </p:set>
                                    <p:animEffect transition="in" filter="fade">
                                      <p:cBhvr>
                                        <p:cTn id="40" dur="1000"/>
                                        <p:tgtEl>
                                          <p:spTgt spid="13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27"/>
                                        </p:tgtEl>
                                        <p:attrNameLst>
                                          <p:attrName>style.visibility</p:attrName>
                                        </p:attrNameLst>
                                      </p:cBhvr>
                                      <p:to>
                                        <p:strVal val="visible"/>
                                      </p:to>
                                    </p:set>
                                    <p:animEffect transition="in" filter="fade">
                                      <p:cBhvr>
                                        <p:cTn id="45" dur="1000"/>
                                        <p:tgtEl>
                                          <p:spTgt spid="1327"/>
                                        </p:tgtEl>
                                      </p:cBhvr>
                                    </p:animEffect>
                                  </p:childTnLst>
                                </p:cTn>
                              </p:par>
                              <p:par>
                                <p:cTn id="46" presetID="10" presetClass="entr" presetSubtype="0" fill="hold" nodeType="withEffect">
                                  <p:stCondLst>
                                    <p:cond delay="0"/>
                                  </p:stCondLst>
                                  <p:childTnLst>
                                    <p:set>
                                      <p:cBhvr>
                                        <p:cTn id="47" dur="1" fill="hold">
                                          <p:stCondLst>
                                            <p:cond delay="0"/>
                                          </p:stCondLst>
                                        </p:cTn>
                                        <p:tgtEl>
                                          <p:spTgt spid="1338"/>
                                        </p:tgtEl>
                                        <p:attrNameLst>
                                          <p:attrName>style.visibility</p:attrName>
                                        </p:attrNameLst>
                                      </p:cBhvr>
                                      <p:to>
                                        <p:strVal val="visible"/>
                                      </p:to>
                                    </p:set>
                                    <p:animEffect transition="in" filter="fade">
                                      <p:cBhvr>
                                        <p:cTn id="48" dur="1000"/>
                                        <p:tgtEl>
                                          <p:spTgt spid="13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35"/>
                                        </p:tgtEl>
                                        <p:attrNameLst>
                                          <p:attrName>style.visibility</p:attrName>
                                        </p:attrNameLst>
                                      </p:cBhvr>
                                      <p:to>
                                        <p:strVal val="visible"/>
                                      </p:to>
                                    </p:set>
                                    <p:animEffect transition="in" filter="fade">
                                      <p:cBhvr>
                                        <p:cTn id="53" dur="1000"/>
                                        <p:tgtEl>
                                          <p:spTgt spid="1335"/>
                                        </p:tgtEl>
                                      </p:cBhvr>
                                    </p:animEffect>
                                  </p:childTnLst>
                                </p:cTn>
                              </p:par>
                              <p:par>
                                <p:cTn id="54" presetID="10" presetClass="entr" presetSubtype="0" fill="hold" nodeType="withEffect">
                                  <p:stCondLst>
                                    <p:cond delay="0"/>
                                  </p:stCondLst>
                                  <p:childTnLst>
                                    <p:set>
                                      <p:cBhvr>
                                        <p:cTn id="55" dur="1" fill="hold">
                                          <p:stCondLst>
                                            <p:cond delay="0"/>
                                          </p:stCondLst>
                                        </p:cTn>
                                        <p:tgtEl>
                                          <p:spTgt spid="1339"/>
                                        </p:tgtEl>
                                        <p:attrNameLst>
                                          <p:attrName>style.visibility</p:attrName>
                                        </p:attrNameLst>
                                      </p:cBhvr>
                                      <p:to>
                                        <p:strVal val="visible"/>
                                      </p:to>
                                    </p:set>
                                    <p:animEffect transition="in" filter="fade">
                                      <p:cBhvr>
                                        <p:cTn id="56" dur="1000"/>
                                        <p:tgtEl>
                                          <p:spTgt spid="133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33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1"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93"/>
          <p:cNvSpPr txBox="1">
            <a:spLocks noGrp="1"/>
          </p:cNvSpPr>
          <p:nvPr>
            <p:ph type="title"/>
          </p:nvPr>
        </p:nvSpPr>
        <p:spPr>
          <a:xfrm>
            <a:off x="3541175" y="1373575"/>
            <a:ext cx="4149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Market Analysis</a:t>
            </a:r>
            <a:endParaRPr/>
          </a:p>
        </p:txBody>
      </p:sp>
      <p:grpSp>
        <p:nvGrpSpPr>
          <p:cNvPr id="1345" name="Google Shape;1345;p93"/>
          <p:cNvGrpSpPr/>
          <p:nvPr/>
        </p:nvGrpSpPr>
        <p:grpSpPr>
          <a:xfrm>
            <a:off x="66407" y="1815858"/>
            <a:ext cx="3136868" cy="2573926"/>
            <a:chOff x="5465932" y="1683733"/>
            <a:chExt cx="3136868" cy="2573926"/>
          </a:xfrm>
        </p:grpSpPr>
        <p:sp>
          <p:nvSpPr>
            <p:cNvPr id="1346" name="Google Shape;1346;p93"/>
            <p:cNvSpPr/>
            <p:nvPr/>
          </p:nvSpPr>
          <p:spPr>
            <a:xfrm>
              <a:off x="8132678" y="3858784"/>
              <a:ext cx="448598" cy="209797"/>
            </a:xfrm>
            <a:custGeom>
              <a:avLst/>
              <a:gdLst/>
              <a:ahLst/>
              <a:cxnLst/>
              <a:rect l="l" t="t" r="r" b="b"/>
              <a:pathLst>
                <a:path w="3248" h="1519" extrusionOk="0">
                  <a:moveTo>
                    <a:pt x="0" y="0"/>
                  </a:moveTo>
                  <a:lnTo>
                    <a:pt x="277" y="1518"/>
                  </a:lnTo>
                  <a:lnTo>
                    <a:pt x="2488" y="1518"/>
                  </a:lnTo>
                  <a:cubicBezTo>
                    <a:pt x="2904" y="1518"/>
                    <a:pt x="3247" y="1181"/>
                    <a:pt x="3247" y="759"/>
                  </a:cubicBezTo>
                  <a:cubicBezTo>
                    <a:pt x="3247" y="344"/>
                    <a:pt x="2910" y="0"/>
                    <a:pt x="2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3"/>
            <p:cNvSpPr/>
            <p:nvPr/>
          </p:nvSpPr>
          <p:spPr>
            <a:xfrm>
              <a:off x="6631632" y="3890412"/>
              <a:ext cx="793056" cy="147369"/>
            </a:xfrm>
            <a:custGeom>
              <a:avLst/>
              <a:gdLst/>
              <a:ahLst/>
              <a:cxnLst/>
              <a:rect l="l" t="t" r="r" b="b"/>
              <a:pathLst>
                <a:path w="5742" h="1067" extrusionOk="0">
                  <a:moveTo>
                    <a:pt x="537" y="0"/>
                  </a:moveTo>
                  <a:cubicBezTo>
                    <a:pt x="241" y="0"/>
                    <a:pt x="0" y="235"/>
                    <a:pt x="0" y="530"/>
                  </a:cubicBezTo>
                  <a:cubicBezTo>
                    <a:pt x="0" y="826"/>
                    <a:pt x="241" y="1067"/>
                    <a:pt x="537" y="1067"/>
                  </a:cubicBezTo>
                  <a:lnTo>
                    <a:pt x="5211" y="1067"/>
                  </a:lnTo>
                  <a:cubicBezTo>
                    <a:pt x="5501" y="1067"/>
                    <a:pt x="5742" y="826"/>
                    <a:pt x="5742" y="530"/>
                  </a:cubicBezTo>
                  <a:cubicBezTo>
                    <a:pt x="5742" y="235"/>
                    <a:pt x="5501" y="0"/>
                    <a:pt x="5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3"/>
            <p:cNvSpPr/>
            <p:nvPr/>
          </p:nvSpPr>
          <p:spPr>
            <a:xfrm>
              <a:off x="6395316" y="1902647"/>
              <a:ext cx="218912" cy="94194"/>
            </a:xfrm>
            <a:custGeom>
              <a:avLst/>
              <a:gdLst/>
              <a:ahLst/>
              <a:cxnLst/>
              <a:rect l="l" t="t" r="r" b="b"/>
              <a:pathLst>
                <a:path w="1585" h="682" extrusionOk="0">
                  <a:moveTo>
                    <a:pt x="0" y="0"/>
                  </a:moveTo>
                  <a:lnTo>
                    <a:pt x="0"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3"/>
            <p:cNvSpPr/>
            <p:nvPr/>
          </p:nvSpPr>
          <p:spPr>
            <a:xfrm>
              <a:off x="6457744"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3"/>
            <p:cNvSpPr/>
            <p:nvPr/>
          </p:nvSpPr>
          <p:spPr>
            <a:xfrm>
              <a:off x="6408575"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3"/>
            <p:cNvSpPr/>
            <p:nvPr/>
          </p:nvSpPr>
          <p:spPr>
            <a:xfrm>
              <a:off x="7390442" y="1902647"/>
              <a:ext cx="218912" cy="94194"/>
            </a:xfrm>
            <a:custGeom>
              <a:avLst/>
              <a:gdLst/>
              <a:ahLst/>
              <a:cxnLst/>
              <a:rect l="l" t="t" r="r" b="b"/>
              <a:pathLst>
                <a:path w="1585" h="682" extrusionOk="0">
                  <a:moveTo>
                    <a:pt x="1" y="0"/>
                  </a:moveTo>
                  <a:lnTo>
                    <a:pt x="1"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3"/>
            <p:cNvSpPr/>
            <p:nvPr/>
          </p:nvSpPr>
          <p:spPr>
            <a:xfrm>
              <a:off x="7452870"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3"/>
            <p:cNvSpPr/>
            <p:nvPr/>
          </p:nvSpPr>
          <p:spPr>
            <a:xfrm>
              <a:off x="7403701"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3"/>
            <p:cNvSpPr/>
            <p:nvPr/>
          </p:nvSpPr>
          <p:spPr>
            <a:xfrm>
              <a:off x="6009281" y="3747048"/>
              <a:ext cx="550941" cy="510611"/>
            </a:xfrm>
            <a:custGeom>
              <a:avLst/>
              <a:gdLst/>
              <a:ahLst/>
              <a:cxnLst/>
              <a:rect l="l" t="t" r="r" b="b"/>
              <a:pathLst>
                <a:path w="3989" h="3697" extrusionOk="0">
                  <a:moveTo>
                    <a:pt x="1995" y="1"/>
                  </a:moveTo>
                  <a:cubicBezTo>
                    <a:pt x="1108" y="1"/>
                    <a:pt x="326" y="641"/>
                    <a:pt x="175" y="1544"/>
                  </a:cubicBezTo>
                  <a:cubicBezTo>
                    <a:pt x="0" y="2550"/>
                    <a:pt x="681" y="3502"/>
                    <a:pt x="1687" y="3671"/>
                  </a:cubicBezTo>
                  <a:cubicBezTo>
                    <a:pt x="1791" y="3688"/>
                    <a:pt x="1894" y="3697"/>
                    <a:pt x="1996" y="3697"/>
                  </a:cubicBezTo>
                  <a:cubicBezTo>
                    <a:pt x="2881" y="3697"/>
                    <a:pt x="3663" y="3061"/>
                    <a:pt x="3820" y="2159"/>
                  </a:cubicBezTo>
                  <a:cubicBezTo>
                    <a:pt x="3988" y="1153"/>
                    <a:pt x="3308" y="195"/>
                    <a:pt x="2301" y="26"/>
                  </a:cubicBezTo>
                  <a:cubicBezTo>
                    <a:pt x="2198" y="9"/>
                    <a:pt x="2096"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3"/>
            <p:cNvSpPr/>
            <p:nvPr/>
          </p:nvSpPr>
          <p:spPr>
            <a:xfrm>
              <a:off x="6072538" y="3780472"/>
              <a:ext cx="424427" cy="166567"/>
            </a:xfrm>
            <a:custGeom>
              <a:avLst/>
              <a:gdLst/>
              <a:ahLst/>
              <a:cxnLst/>
              <a:rect l="l" t="t" r="r" b="b"/>
              <a:pathLst>
                <a:path w="3073" h="1206" extrusionOk="0">
                  <a:moveTo>
                    <a:pt x="1526" y="1"/>
                  </a:moveTo>
                  <a:cubicBezTo>
                    <a:pt x="845" y="1"/>
                    <a:pt x="238" y="432"/>
                    <a:pt x="12" y="1079"/>
                  </a:cubicBezTo>
                  <a:cubicBezTo>
                    <a:pt x="0" y="1110"/>
                    <a:pt x="18" y="1146"/>
                    <a:pt x="48" y="1158"/>
                  </a:cubicBezTo>
                  <a:cubicBezTo>
                    <a:pt x="55" y="1160"/>
                    <a:pt x="61" y="1162"/>
                    <a:pt x="68" y="1162"/>
                  </a:cubicBezTo>
                  <a:cubicBezTo>
                    <a:pt x="93" y="1162"/>
                    <a:pt x="117" y="1145"/>
                    <a:pt x="127" y="1122"/>
                  </a:cubicBezTo>
                  <a:cubicBezTo>
                    <a:pt x="355" y="448"/>
                    <a:pt x="944" y="113"/>
                    <a:pt x="1533" y="113"/>
                  </a:cubicBezTo>
                  <a:cubicBezTo>
                    <a:pt x="2138" y="113"/>
                    <a:pt x="2744" y="467"/>
                    <a:pt x="2958" y="1170"/>
                  </a:cubicBezTo>
                  <a:cubicBezTo>
                    <a:pt x="2964" y="1188"/>
                    <a:pt x="2988" y="1206"/>
                    <a:pt x="3012" y="1206"/>
                  </a:cubicBezTo>
                  <a:lnTo>
                    <a:pt x="3024" y="1200"/>
                  </a:lnTo>
                  <a:cubicBezTo>
                    <a:pt x="3054" y="1194"/>
                    <a:pt x="3072" y="1158"/>
                    <a:pt x="3060" y="1128"/>
                  </a:cubicBezTo>
                  <a:cubicBezTo>
                    <a:pt x="2856" y="465"/>
                    <a:pt x="2247" y="7"/>
                    <a:pt x="1554" y="1"/>
                  </a:cubicBezTo>
                  <a:cubicBezTo>
                    <a:pt x="1545" y="1"/>
                    <a:pt x="1536" y="1"/>
                    <a:pt x="1526"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3"/>
            <p:cNvSpPr/>
            <p:nvPr/>
          </p:nvSpPr>
          <p:spPr>
            <a:xfrm>
              <a:off x="6144082" y="4048002"/>
              <a:ext cx="280926" cy="102896"/>
            </a:xfrm>
            <a:custGeom>
              <a:avLst/>
              <a:gdLst/>
              <a:ahLst/>
              <a:cxnLst/>
              <a:rect l="l" t="t" r="r" b="b"/>
              <a:pathLst>
                <a:path w="2034" h="745" extrusionOk="0">
                  <a:moveTo>
                    <a:pt x="1955" y="0"/>
                  </a:moveTo>
                  <a:cubicBezTo>
                    <a:pt x="1933" y="0"/>
                    <a:pt x="1912" y="12"/>
                    <a:pt x="1904" y="40"/>
                  </a:cubicBezTo>
                  <a:cubicBezTo>
                    <a:pt x="1738" y="435"/>
                    <a:pt x="1377" y="632"/>
                    <a:pt x="1016" y="632"/>
                  </a:cubicBezTo>
                  <a:cubicBezTo>
                    <a:pt x="655" y="632"/>
                    <a:pt x="295" y="435"/>
                    <a:pt x="133" y="40"/>
                  </a:cubicBezTo>
                  <a:cubicBezTo>
                    <a:pt x="122" y="15"/>
                    <a:pt x="101" y="4"/>
                    <a:pt x="80" y="4"/>
                  </a:cubicBezTo>
                  <a:cubicBezTo>
                    <a:pt x="41" y="4"/>
                    <a:pt x="1" y="41"/>
                    <a:pt x="24" y="88"/>
                  </a:cubicBezTo>
                  <a:cubicBezTo>
                    <a:pt x="193" y="486"/>
                    <a:pt x="585" y="745"/>
                    <a:pt x="1018" y="745"/>
                  </a:cubicBezTo>
                  <a:cubicBezTo>
                    <a:pt x="1446" y="745"/>
                    <a:pt x="1838" y="486"/>
                    <a:pt x="2006" y="88"/>
                  </a:cubicBezTo>
                  <a:cubicBezTo>
                    <a:pt x="2033" y="38"/>
                    <a:pt x="1993" y="0"/>
                    <a:pt x="1955"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3"/>
            <p:cNvSpPr/>
            <p:nvPr/>
          </p:nvSpPr>
          <p:spPr>
            <a:xfrm>
              <a:off x="6124056" y="3882125"/>
              <a:ext cx="280512" cy="240320"/>
            </a:xfrm>
            <a:custGeom>
              <a:avLst/>
              <a:gdLst/>
              <a:ahLst/>
              <a:cxnLst/>
              <a:rect l="l" t="t" r="r" b="b"/>
              <a:pathLst>
                <a:path w="2031" h="1740" extrusionOk="0">
                  <a:moveTo>
                    <a:pt x="1163" y="0"/>
                  </a:moveTo>
                  <a:cubicBezTo>
                    <a:pt x="386" y="0"/>
                    <a:pt x="1" y="934"/>
                    <a:pt x="549" y="1482"/>
                  </a:cubicBezTo>
                  <a:cubicBezTo>
                    <a:pt x="726" y="1660"/>
                    <a:pt x="945" y="1739"/>
                    <a:pt x="1158" y="1739"/>
                  </a:cubicBezTo>
                  <a:cubicBezTo>
                    <a:pt x="1604" y="1739"/>
                    <a:pt x="2031" y="1393"/>
                    <a:pt x="2031" y="868"/>
                  </a:cubicBezTo>
                  <a:cubicBezTo>
                    <a:pt x="2031" y="392"/>
                    <a:pt x="1639"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3"/>
            <p:cNvSpPr/>
            <p:nvPr/>
          </p:nvSpPr>
          <p:spPr>
            <a:xfrm>
              <a:off x="6198224" y="3922041"/>
              <a:ext cx="170572" cy="158970"/>
            </a:xfrm>
            <a:custGeom>
              <a:avLst/>
              <a:gdLst/>
              <a:ahLst/>
              <a:cxnLst/>
              <a:rect l="l" t="t" r="r" b="b"/>
              <a:pathLst>
                <a:path w="1235" h="1151" extrusionOk="0">
                  <a:moveTo>
                    <a:pt x="164" y="1"/>
                  </a:moveTo>
                  <a:cubicBezTo>
                    <a:pt x="77" y="1"/>
                    <a:pt x="1" y="116"/>
                    <a:pt x="84" y="199"/>
                  </a:cubicBezTo>
                  <a:lnTo>
                    <a:pt x="1006" y="1121"/>
                  </a:lnTo>
                  <a:cubicBezTo>
                    <a:pt x="1024" y="1139"/>
                    <a:pt x="1054" y="1151"/>
                    <a:pt x="1084" y="1151"/>
                  </a:cubicBezTo>
                  <a:cubicBezTo>
                    <a:pt x="1187" y="1151"/>
                    <a:pt x="1235" y="1030"/>
                    <a:pt x="1168" y="958"/>
                  </a:cubicBezTo>
                  <a:lnTo>
                    <a:pt x="241" y="36"/>
                  </a:lnTo>
                  <a:cubicBezTo>
                    <a:pt x="217" y="11"/>
                    <a:pt x="190" y="1"/>
                    <a:pt x="164"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3"/>
            <p:cNvSpPr/>
            <p:nvPr/>
          </p:nvSpPr>
          <p:spPr>
            <a:xfrm>
              <a:off x="6203058" y="3923008"/>
              <a:ext cx="166290" cy="158004"/>
            </a:xfrm>
            <a:custGeom>
              <a:avLst/>
              <a:gdLst/>
              <a:ahLst/>
              <a:cxnLst/>
              <a:rect l="l" t="t" r="r" b="b"/>
              <a:pathLst>
                <a:path w="1204" h="1144" extrusionOk="0">
                  <a:moveTo>
                    <a:pt x="1045" y="1"/>
                  </a:moveTo>
                  <a:cubicBezTo>
                    <a:pt x="1020" y="1"/>
                    <a:pt x="995" y="9"/>
                    <a:pt x="971" y="29"/>
                  </a:cubicBezTo>
                  <a:lnTo>
                    <a:pt x="49" y="951"/>
                  </a:lnTo>
                  <a:cubicBezTo>
                    <a:pt x="1" y="993"/>
                    <a:pt x="1" y="1066"/>
                    <a:pt x="49" y="1114"/>
                  </a:cubicBezTo>
                  <a:cubicBezTo>
                    <a:pt x="67" y="1132"/>
                    <a:pt x="97" y="1144"/>
                    <a:pt x="127" y="1144"/>
                  </a:cubicBezTo>
                  <a:cubicBezTo>
                    <a:pt x="158" y="1144"/>
                    <a:pt x="188" y="1132"/>
                    <a:pt x="206" y="1114"/>
                  </a:cubicBezTo>
                  <a:lnTo>
                    <a:pt x="1133" y="192"/>
                  </a:lnTo>
                  <a:cubicBezTo>
                    <a:pt x="1204" y="107"/>
                    <a:pt x="1132" y="1"/>
                    <a:pt x="10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3"/>
            <p:cNvSpPr/>
            <p:nvPr/>
          </p:nvSpPr>
          <p:spPr>
            <a:xfrm>
              <a:off x="6202229" y="3920383"/>
              <a:ext cx="164081" cy="163943"/>
            </a:xfrm>
            <a:custGeom>
              <a:avLst/>
              <a:gdLst/>
              <a:ahLst/>
              <a:cxnLst/>
              <a:rect l="l" t="t" r="r" b="b"/>
              <a:pathLst>
                <a:path w="1188" h="1187" extrusionOk="0">
                  <a:moveTo>
                    <a:pt x="597" y="0"/>
                  </a:moveTo>
                  <a:cubicBezTo>
                    <a:pt x="266" y="0"/>
                    <a:pt x="1" y="265"/>
                    <a:pt x="1" y="591"/>
                  </a:cubicBezTo>
                  <a:cubicBezTo>
                    <a:pt x="1" y="922"/>
                    <a:pt x="266" y="1187"/>
                    <a:pt x="597" y="1187"/>
                  </a:cubicBezTo>
                  <a:cubicBezTo>
                    <a:pt x="923" y="1187"/>
                    <a:pt x="1188" y="922"/>
                    <a:pt x="1188" y="591"/>
                  </a:cubicBezTo>
                  <a:cubicBezTo>
                    <a:pt x="1188" y="265"/>
                    <a:pt x="923"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3"/>
            <p:cNvSpPr/>
            <p:nvPr/>
          </p:nvSpPr>
          <p:spPr>
            <a:xfrm>
              <a:off x="6195600" y="3935300"/>
              <a:ext cx="155794" cy="133419"/>
            </a:xfrm>
            <a:custGeom>
              <a:avLst/>
              <a:gdLst/>
              <a:ahLst/>
              <a:cxnLst/>
              <a:rect l="l" t="t" r="r" b="b"/>
              <a:pathLst>
                <a:path w="1128" h="966" extrusionOk="0">
                  <a:moveTo>
                    <a:pt x="645" y="1"/>
                  </a:moveTo>
                  <a:cubicBezTo>
                    <a:pt x="212" y="1"/>
                    <a:pt x="1" y="519"/>
                    <a:pt x="302" y="826"/>
                  </a:cubicBezTo>
                  <a:cubicBezTo>
                    <a:pt x="399" y="923"/>
                    <a:pt x="518" y="966"/>
                    <a:pt x="635" y="966"/>
                  </a:cubicBezTo>
                  <a:cubicBezTo>
                    <a:pt x="883" y="966"/>
                    <a:pt x="1123" y="773"/>
                    <a:pt x="1127" y="483"/>
                  </a:cubicBezTo>
                  <a:cubicBezTo>
                    <a:pt x="1127" y="217"/>
                    <a:pt x="910" y="1"/>
                    <a:pt x="6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3"/>
            <p:cNvSpPr/>
            <p:nvPr/>
          </p:nvSpPr>
          <p:spPr>
            <a:xfrm>
              <a:off x="6227228" y="3959470"/>
              <a:ext cx="99995" cy="85769"/>
            </a:xfrm>
            <a:custGeom>
              <a:avLst/>
              <a:gdLst/>
              <a:ahLst/>
              <a:cxnLst/>
              <a:rect l="l" t="t" r="r" b="b"/>
              <a:pathLst>
                <a:path w="724" h="621" extrusionOk="0">
                  <a:moveTo>
                    <a:pt x="416" y="0"/>
                  </a:moveTo>
                  <a:cubicBezTo>
                    <a:pt x="139" y="0"/>
                    <a:pt x="1" y="332"/>
                    <a:pt x="193" y="530"/>
                  </a:cubicBezTo>
                  <a:cubicBezTo>
                    <a:pt x="257" y="592"/>
                    <a:pt x="335" y="620"/>
                    <a:pt x="410" y="620"/>
                  </a:cubicBezTo>
                  <a:cubicBezTo>
                    <a:pt x="571" y="620"/>
                    <a:pt x="723" y="496"/>
                    <a:pt x="723" y="308"/>
                  </a:cubicBezTo>
                  <a:cubicBezTo>
                    <a:pt x="723" y="139"/>
                    <a:pt x="585"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3"/>
            <p:cNvSpPr/>
            <p:nvPr/>
          </p:nvSpPr>
          <p:spPr>
            <a:xfrm>
              <a:off x="6243940" y="3966928"/>
              <a:ext cx="34253" cy="34253"/>
            </a:xfrm>
            <a:custGeom>
              <a:avLst/>
              <a:gdLst/>
              <a:ahLst/>
              <a:cxnLst/>
              <a:rect l="l" t="t" r="r" b="b"/>
              <a:pathLst>
                <a:path w="248" h="248" extrusionOk="0">
                  <a:moveTo>
                    <a:pt x="121" y="1"/>
                  </a:moveTo>
                  <a:cubicBezTo>
                    <a:pt x="54" y="1"/>
                    <a:pt x="0" y="55"/>
                    <a:pt x="0" y="127"/>
                  </a:cubicBezTo>
                  <a:cubicBezTo>
                    <a:pt x="0" y="193"/>
                    <a:pt x="54" y="248"/>
                    <a:pt x="121" y="248"/>
                  </a:cubicBezTo>
                  <a:cubicBezTo>
                    <a:pt x="193" y="248"/>
                    <a:pt x="247" y="193"/>
                    <a:pt x="247" y="127"/>
                  </a:cubicBezTo>
                  <a:cubicBezTo>
                    <a:pt x="247" y="55"/>
                    <a:pt x="193" y="1"/>
                    <a:pt x="121"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3"/>
            <p:cNvSpPr/>
            <p:nvPr/>
          </p:nvSpPr>
          <p:spPr>
            <a:xfrm>
              <a:off x="7500244" y="3747048"/>
              <a:ext cx="560194" cy="510335"/>
            </a:xfrm>
            <a:custGeom>
              <a:avLst/>
              <a:gdLst/>
              <a:ahLst/>
              <a:cxnLst/>
              <a:rect l="l" t="t" r="r" b="b"/>
              <a:pathLst>
                <a:path w="4056" h="3695" extrusionOk="0">
                  <a:moveTo>
                    <a:pt x="2028" y="1"/>
                  </a:moveTo>
                  <a:cubicBezTo>
                    <a:pt x="1555" y="1"/>
                    <a:pt x="1082" y="180"/>
                    <a:pt x="724" y="538"/>
                  </a:cubicBezTo>
                  <a:cubicBezTo>
                    <a:pt x="1" y="1261"/>
                    <a:pt x="1" y="2430"/>
                    <a:pt x="724" y="3153"/>
                  </a:cubicBezTo>
                  <a:cubicBezTo>
                    <a:pt x="1082" y="3514"/>
                    <a:pt x="1555" y="3695"/>
                    <a:pt x="2028" y="3695"/>
                  </a:cubicBezTo>
                  <a:cubicBezTo>
                    <a:pt x="2501" y="3695"/>
                    <a:pt x="2974" y="3514"/>
                    <a:pt x="3332" y="3153"/>
                  </a:cubicBezTo>
                  <a:cubicBezTo>
                    <a:pt x="4055" y="2430"/>
                    <a:pt x="4055" y="1261"/>
                    <a:pt x="3332" y="538"/>
                  </a:cubicBezTo>
                  <a:cubicBezTo>
                    <a:pt x="2974" y="180"/>
                    <a:pt x="2501" y="1"/>
                    <a:pt x="2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3"/>
            <p:cNvSpPr/>
            <p:nvPr/>
          </p:nvSpPr>
          <p:spPr>
            <a:xfrm>
              <a:off x="7567921" y="3780472"/>
              <a:ext cx="425118" cy="166567"/>
            </a:xfrm>
            <a:custGeom>
              <a:avLst/>
              <a:gdLst/>
              <a:ahLst/>
              <a:cxnLst/>
              <a:rect l="l" t="t" r="r" b="b"/>
              <a:pathLst>
                <a:path w="3078" h="1206" extrusionOk="0">
                  <a:moveTo>
                    <a:pt x="1537" y="1"/>
                  </a:moveTo>
                  <a:cubicBezTo>
                    <a:pt x="850" y="1"/>
                    <a:pt x="243" y="438"/>
                    <a:pt x="23" y="1085"/>
                  </a:cubicBezTo>
                  <a:cubicBezTo>
                    <a:pt x="1" y="1133"/>
                    <a:pt x="37" y="1168"/>
                    <a:pt x="73" y="1168"/>
                  </a:cubicBezTo>
                  <a:cubicBezTo>
                    <a:pt x="96" y="1168"/>
                    <a:pt x="118" y="1154"/>
                    <a:pt x="125" y="1122"/>
                  </a:cubicBezTo>
                  <a:cubicBezTo>
                    <a:pt x="357" y="448"/>
                    <a:pt x="946" y="113"/>
                    <a:pt x="1534" y="113"/>
                  </a:cubicBezTo>
                  <a:cubicBezTo>
                    <a:pt x="2140" y="113"/>
                    <a:pt x="2746" y="467"/>
                    <a:pt x="2963" y="1170"/>
                  </a:cubicBezTo>
                  <a:cubicBezTo>
                    <a:pt x="2969" y="1188"/>
                    <a:pt x="2993" y="1206"/>
                    <a:pt x="3017" y="1206"/>
                  </a:cubicBezTo>
                  <a:lnTo>
                    <a:pt x="3035" y="1206"/>
                  </a:lnTo>
                  <a:cubicBezTo>
                    <a:pt x="3065" y="1194"/>
                    <a:pt x="3077" y="1164"/>
                    <a:pt x="3071" y="1134"/>
                  </a:cubicBezTo>
                  <a:cubicBezTo>
                    <a:pt x="2866" y="471"/>
                    <a:pt x="2258" y="13"/>
                    <a:pt x="1565" y="1"/>
                  </a:cubicBezTo>
                  <a:cubicBezTo>
                    <a:pt x="1556" y="1"/>
                    <a:pt x="1546" y="1"/>
                    <a:pt x="1537"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3"/>
            <p:cNvSpPr/>
            <p:nvPr/>
          </p:nvSpPr>
          <p:spPr>
            <a:xfrm>
              <a:off x="7641123" y="4049522"/>
              <a:ext cx="277749" cy="101376"/>
            </a:xfrm>
            <a:custGeom>
              <a:avLst/>
              <a:gdLst/>
              <a:ahLst/>
              <a:cxnLst/>
              <a:rect l="l" t="t" r="r" b="b"/>
              <a:pathLst>
                <a:path w="2011" h="734" extrusionOk="0">
                  <a:moveTo>
                    <a:pt x="73" y="0"/>
                  </a:moveTo>
                  <a:cubicBezTo>
                    <a:pt x="38" y="0"/>
                    <a:pt x="1" y="33"/>
                    <a:pt x="17" y="77"/>
                  </a:cubicBezTo>
                  <a:cubicBezTo>
                    <a:pt x="186" y="475"/>
                    <a:pt x="577" y="734"/>
                    <a:pt x="1005" y="734"/>
                  </a:cubicBezTo>
                  <a:cubicBezTo>
                    <a:pt x="1439" y="734"/>
                    <a:pt x="1830" y="475"/>
                    <a:pt x="1999" y="77"/>
                  </a:cubicBezTo>
                  <a:cubicBezTo>
                    <a:pt x="2011" y="33"/>
                    <a:pt x="1975" y="3"/>
                    <a:pt x="1941" y="3"/>
                  </a:cubicBezTo>
                  <a:cubicBezTo>
                    <a:pt x="1924" y="3"/>
                    <a:pt x="1907" y="11"/>
                    <a:pt x="1896" y="29"/>
                  </a:cubicBezTo>
                  <a:cubicBezTo>
                    <a:pt x="1731" y="424"/>
                    <a:pt x="1369" y="621"/>
                    <a:pt x="1008" y="621"/>
                  </a:cubicBezTo>
                  <a:cubicBezTo>
                    <a:pt x="646" y="621"/>
                    <a:pt x="285" y="424"/>
                    <a:pt x="119" y="29"/>
                  </a:cubicBezTo>
                  <a:cubicBezTo>
                    <a:pt x="109" y="9"/>
                    <a:pt x="91" y="0"/>
                    <a:pt x="73"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3"/>
            <p:cNvSpPr/>
            <p:nvPr/>
          </p:nvSpPr>
          <p:spPr>
            <a:xfrm>
              <a:off x="7620129" y="3882125"/>
              <a:ext cx="279683" cy="240320"/>
            </a:xfrm>
            <a:custGeom>
              <a:avLst/>
              <a:gdLst/>
              <a:ahLst/>
              <a:cxnLst/>
              <a:rect l="l" t="t" r="r" b="b"/>
              <a:pathLst>
                <a:path w="2025" h="1740" extrusionOk="0">
                  <a:moveTo>
                    <a:pt x="1157" y="0"/>
                  </a:moveTo>
                  <a:cubicBezTo>
                    <a:pt x="386" y="0"/>
                    <a:pt x="0" y="934"/>
                    <a:pt x="548" y="1482"/>
                  </a:cubicBezTo>
                  <a:cubicBezTo>
                    <a:pt x="724" y="1660"/>
                    <a:pt x="941" y="1739"/>
                    <a:pt x="1154" y="1739"/>
                  </a:cubicBezTo>
                  <a:cubicBezTo>
                    <a:pt x="1598" y="1739"/>
                    <a:pt x="2024" y="1393"/>
                    <a:pt x="2024" y="868"/>
                  </a:cubicBezTo>
                  <a:cubicBezTo>
                    <a:pt x="2024" y="392"/>
                    <a:pt x="163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3"/>
            <p:cNvSpPr/>
            <p:nvPr/>
          </p:nvSpPr>
          <p:spPr>
            <a:xfrm>
              <a:off x="7699131" y="3922041"/>
              <a:ext cx="161595" cy="158970"/>
            </a:xfrm>
            <a:custGeom>
              <a:avLst/>
              <a:gdLst/>
              <a:ahLst/>
              <a:cxnLst/>
              <a:rect l="l" t="t" r="r" b="b"/>
              <a:pathLst>
                <a:path w="1170" h="1151" extrusionOk="0">
                  <a:moveTo>
                    <a:pt x="127" y="0"/>
                  </a:moveTo>
                  <a:cubicBezTo>
                    <a:pt x="98" y="0"/>
                    <a:pt x="70" y="12"/>
                    <a:pt x="49" y="36"/>
                  </a:cubicBezTo>
                  <a:cubicBezTo>
                    <a:pt x="1" y="79"/>
                    <a:pt x="1" y="151"/>
                    <a:pt x="49" y="199"/>
                  </a:cubicBezTo>
                  <a:lnTo>
                    <a:pt x="970" y="1121"/>
                  </a:lnTo>
                  <a:cubicBezTo>
                    <a:pt x="989" y="1139"/>
                    <a:pt x="1019" y="1151"/>
                    <a:pt x="1049" y="1151"/>
                  </a:cubicBezTo>
                  <a:cubicBezTo>
                    <a:pt x="1079" y="1151"/>
                    <a:pt x="1109" y="1139"/>
                    <a:pt x="1127" y="1115"/>
                  </a:cubicBezTo>
                  <a:cubicBezTo>
                    <a:pt x="1169" y="1073"/>
                    <a:pt x="1169" y="1000"/>
                    <a:pt x="1127" y="958"/>
                  </a:cubicBezTo>
                  <a:lnTo>
                    <a:pt x="205" y="36"/>
                  </a:lnTo>
                  <a:cubicBezTo>
                    <a:pt x="184" y="12"/>
                    <a:pt x="156" y="0"/>
                    <a:pt x="127"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3"/>
            <p:cNvSpPr/>
            <p:nvPr/>
          </p:nvSpPr>
          <p:spPr>
            <a:xfrm>
              <a:off x="7699131" y="3922041"/>
              <a:ext cx="162423" cy="158970"/>
            </a:xfrm>
            <a:custGeom>
              <a:avLst/>
              <a:gdLst/>
              <a:ahLst/>
              <a:cxnLst/>
              <a:rect l="l" t="t" r="r" b="b"/>
              <a:pathLst>
                <a:path w="1176" h="1151" extrusionOk="0">
                  <a:moveTo>
                    <a:pt x="1049" y="0"/>
                  </a:moveTo>
                  <a:cubicBezTo>
                    <a:pt x="1020" y="0"/>
                    <a:pt x="992" y="12"/>
                    <a:pt x="970" y="36"/>
                  </a:cubicBezTo>
                  <a:lnTo>
                    <a:pt x="43" y="958"/>
                  </a:lnTo>
                  <a:cubicBezTo>
                    <a:pt x="1" y="1000"/>
                    <a:pt x="1" y="1073"/>
                    <a:pt x="43" y="1121"/>
                  </a:cubicBezTo>
                  <a:cubicBezTo>
                    <a:pt x="67" y="1139"/>
                    <a:pt x="97" y="1151"/>
                    <a:pt x="127" y="1151"/>
                  </a:cubicBezTo>
                  <a:cubicBezTo>
                    <a:pt x="157" y="1151"/>
                    <a:pt x="187" y="1139"/>
                    <a:pt x="205" y="1121"/>
                  </a:cubicBezTo>
                  <a:lnTo>
                    <a:pt x="1127" y="199"/>
                  </a:lnTo>
                  <a:cubicBezTo>
                    <a:pt x="1175" y="151"/>
                    <a:pt x="1175" y="79"/>
                    <a:pt x="1127" y="36"/>
                  </a:cubicBezTo>
                  <a:cubicBezTo>
                    <a:pt x="1106" y="12"/>
                    <a:pt x="1077" y="0"/>
                    <a:pt x="104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3"/>
            <p:cNvSpPr/>
            <p:nvPr/>
          </p:nvSpPr>
          <p:spPr>
            <a:xfrm>
              <a:off x="7698303" y="3920383"/>
              <a:ext cx="164081" cy="163943"/>
            </a:xfrm>
            <a:custGeom>
              <a:avLst/>
              <a:gdLst/>
              <a:ahLst/>
              <a:cxnLst/>
              <a:rect l="l" t="t" r="r" b="b"/>
              <a:pathLst>
                <a:path w="1188" h="1187" extrusionOk="0">
                  <a:moveTo>
                    <a:pt x="591" y="0"/>
                  </a:moveTo>
                  <a:cubicBezTo>
                    <a:pt x="266" y="0"/>
                    <a:pt x="1" y="265"/>
                    <a:pt x="1" y="591"/>
                  </a:cubicBezTo>
                  <a:cubicBezTo>
                    <a:pt x="1" y="922"/>
                    <a:pt x="266" y="1187"/>
                    <a:pt x="591" y="1187"/>
                  </a:cubicBezTo>
                  <a:cubicBezTo>
                    <a:pt x="922" y="1187"/>
                    <a:pt x="1187" y="922"/>
                    <a:pt x="1187" y="591"/>
                  </a:cubicBezTo>
                  <a:cubicBezTo>
                    <a:pt x="1187" y="265"/>
                    <a:pt x="922"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3"/>
            <p:cNvSpPr/>
            <p:nvPr/>
          </p:nvSpPr>
          <p:spPr>
            <a:xfrm>
              <a:off x="7691673" y="3935300"/>
              <a:ext cx="154827" cy="133419"/>
            </a:xfrm>
            <a:custGeom>
              <a:avLst/>
              <a:gdLst/>
              <a:ahLst/>
              <a:cxnLst/>
              <a:rect l="l" t="t" r="r" b="b"/>
              <a:pathLst>
                <a:path w="1121" h="966" extrusionOk="0">
                  <a:moveTo>
                    <a:pt x="639" y="1"/>
                  </a:moveTo>
                  <a:cubicBezTo>
                    <a:pt x="211" y="1"/>
                    <a:pt x="0" y="519"/>
                    <a:pt x="302" y="826"/>
                  </a:cubicBezTo>
                  <a:cubicBezTo>
                    <a:pt x="398" y="923"/>
                    <a:pt x="517" y="966"/>
                    <a:pt x="635" y="966"/>
                  </a:cubicBezTo>
                  <a:cubicBezTo>
                    <a:pt x="882" y="966"/>
                    <a:pt x="1121" y="773"/>
                    <a:pt x="1121" y="483"/>
                  </a:cubicBezTo>
                  <a:cubicBezTo>
                    <a:pt x="1121" y="217"/>
                    <a:pt x="904" y="1"/>
                    <a:pt x="639"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3"/>
            <p:cNvSpPr/>
            <p:nvPr/>
          </p:nvSpPr>
          <p:spPr>
            <a:xfrm>
              <a:off x="7723302" y="3959470"/>
              <a:ext cx="99995" cy="85769"/>
            </a:xfrm>
            <a:custGeom>
              <a:avLst/>
              <a:gdLst/>
              <a:ahLst/>
              <a:cxnLst/>
              <a:rect l="l" t="t" r="r" b="b"/>
              <a:pathLst>
                <a:path w="724" h="621" extrusionOk="0">
                  <a:moveTo>
                    <a:pt x="410" y="0"/>
                  </a:moveTo>
                  <a:cubicBezTo>
                    <a:pt x="133" y="0"/>
                    <a:pt x="0" y="332"/>
                    <a:pt x="193" y="530"/>
                  </a:cubicBezTo>
                  <a:cubicBezTo>
                    <a:pt x="255" y="592"/>
                    <a:pt x="332" y="620"/>
                    <a:pt x="407" y="620"/>
                  </a:cubicBezTo>
                  <a:cubicBezTo>
                    <a:pt x="568" y="620"/>
                    <a:pt x="723" y="496"/>
                    <a:pt x="723" y="308"/>
                  </a:cubicBezTo>
                  <a:cubicBezTo>
                    <a:pt x="723" y="139"/>
                    <a:pt x="58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3"/>
            <p:cNvSpPr/>
            <p:nvPr/>
          </p:nvSpPr>
          <p:spPr>
            <a:xfrm>
              <a:off x="7734075" y="3966928"/>
              <a:ext cx="39225" cy="34391"/>
            </a:xfrm>
            <a:custGeom>
              <a:avLst/>
              <a:gdLst/>
              <a:ahLst/>
              <a:cxnLst/>
              <a:rect l="l" t="t" r="r" b="b"/>
              <a:pathLst>
                <a:path w="284" h="249" extrusionOk="0">
                  <a:moveTo>
                    <a:pt x="163" y="1"/>
                  </a:moveTo>
                  <a:cubicBezTo>
                    <a:pt x="55" y="1"/>
                    <a:pt x="1" y="133"/>
                    <a:pt x="79" y="211"/>
                  </a:cubicBezTo>
                  <a:cubicBezTo>
                    <a:pt x="104" y="237"/>
                    <a:pt x="135" y="248"/>
                    <a:pt x="165" y="248"/>
                  </a:cubicBezTo>
                  <a:cubicBezTo>
                    <a:pt x="226" y="248"/>
                    <a:pt x="284" y="200"/>
                    <a:pt x="284" y="127"/>
                  </a:cubicBezTo>
                  <a:cubicBezTo>
                    <a:pt x="284" y="55"/>
                    <a:pt x="229" y="1"/>
                    <a:pt x="163"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3"/>
            <p:cNvSpPr/>
            <p:nvPr/>
          </p:nvSpPr>
          <p:spPr>
            <a:xfrm>
              <a:off x="5534990" y="1952507"/>
              <a:ext cx="2997096" cy="1343859"/>
            </a:xfrm>
            <a:custGeom>
              <a:avLst/>
              <a:gdLst/>
              <a:ahLst/>
              <a:cxnLst/>
              <a:rect l="l" t="t" r="r" b="b"/>
              <a:pathLst>
                <a:path w="21700" h="9730" extrusionOk="0">
                  <a:moveTo>
                    <a:pt x="2994" y="1"/>
                  </a:moveTo>
                  <a:cubicBezTo>
                    <a:pt x="1344" y="1"/>
                    <a:pt x="0" y="1338"/>
                    <a:pt x="0" y="2989"/>
                  </a:cubicBezTo>
                  <a:lnTo>
                    <a:pt x="0" y="9730"/>
                  </a:lnTo>
                  <a:lnTo>
                    <a:pt x="21700" y="9730"/>
                  </a:lnTo>
                  <a:lnTo>
                    <a:pt x="21700" y="2989"/>
                  </a:lnTo>
                  <a:cubicBezTo>
                    <a:pt x="21700" y="1338"/>
                    <a:pt x="20356" y="1"/>
                    <a:pt x="18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3"/>
            <p:cNvSpPr/>
            <p:nvPr/>
          </p:nvSpPr>
          <p:spPr>
            <a:xfrm>
              <a:off x="8207537" y="2168935"/>
              <a:ext cx="37567" cy="33424"/>
            </a:xfrm>
            <a:custGeom>
              <a:avLst/>
              <a:gdLst/>
              <a:ahLst/>
              <a:cxnLst/>
              <a:rect l="l" t="t" r="r" b="b"/>
              <a:pathLst>
                <a:path w="272" h="242" extrusionOk="0">
                  <a:moveTo>
                    <a:pt x="0" y="0"/>
                  </a:moveTo>
                  <a:cubicBezTo>
                    <a:pt x="91" y="78"/>
                    <a:pt x="181" y="157"/>
                    <a:pt x="271" y="241"/>
                  </a:cubicBezTo>
                  <a:cubicBezTo>
                    <a:pt x="181" y="157"/>
                    <a:pt x="91" y="78"/>
                    <a:pt x="0" y="0"/>
                  </a:cubicBezTo>
                  <a:close/>
                </a:path>
              </a:pathLst>
            </a:custGeom>
            <a:solidFill>
              <a:srgbClr val="D67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3"/>
            <p:cNvSpPr/>
            <p:nvPr/>
          </p:nvSpPr>
          <p:spPr>
            <a:xfrm>
              <a:off x="5534990" y="3262123"/>
              <a:ext cx="2995438" cy="706596"/>
            </a:xfrm>
            <a:custGeom>
              <a:avLst/>
              <a:gdLst/>
              <a:ahLst/>
              <a:cxnLst/>
              <a:rect l="l" t="t" r="r" b="b"/>
              <a:pathLst>
                <a:path w="21688" h="5116" extrusionOk="0">
                  <a:moveTo>
                    <a:pt x="0" y="1"/>
                  </a:moveTo>
                  <a:lnTo>
                    <a:pt x="0" y="5116"/>
                  </a:lnTo>
                  <a:lnTo>
                    <a:pt x="3314" y="5116"/>
                  </a:lnTo>
                  <a:lnTo>
                    <a:pt x="3314" y="5037"/>
                  </a:lnTo>
                  <a:cubicBezTo>
                    <a:pt x="3344" y="4350"/>
                    <a:pt x="3910" y="3802"/>
                    <a:pt x="4597" y="3802"/>
                  </a:cubicBezTo>
                  <a:lnTo>
                    <a:pt x="6145" y="3790"/>
                  </a:lnTo>
                  <a:cubicBezTo>
                    <a:pt x="6149" y="3790"/>
                    <a:pt x="6153" y="3790"/>
                    <a:pt x="6156" y="3790"/>
                  </a:cubicBezTo>
                  <a:cubicBezTo>
                    <a:pt x="6838" y="3790"/>
                    <a:pt x="7404" y="4330"/>
                    <a:pt x="7440" y="5013"/>
                  </a:cubicBezTo>
                  <a:lnTo>
                    <a:pt x="7446" y="5116"/>
                  </a:lnTo>
                  <a:lnTo>
                    <a:pt x="14224" y="5116"/>
                  </a:lnTo>
                  <a:lnTo>
                    <a:pt x="14224" y="5037"/>
                  </a:lnTo>
                  <a:cubicBezTo>
                    <a:pt x="14248" y="4350"/>
                    <a:pt x="14814" y="3802"/>
                    <a:pt x="15501" y="3802"/>
                  </a:cubicBezTo>
                  <a:lnTo>
                    <a:pt x="17049" y="3790"/>
                  </a:lnTo>
                  <a:cubicBezTo>
                    <a:pt x="17053" y="3790"/>
                    <a:pt x="17057" y="3790"/>
                    <a:pt x="17061" y="3790"/>
                  </a:cubicBezTo>
                  <a:cubicBezTo>
                    <a:pt x="17748" y="3790"/>
                    <a:pt x="18308" y="4330"/>
                    <a:pt x="18344" y="5013"/>
                  </a:cubicBezTo>
                  <a:lnTo>
                    <a:pt x="18350" y="5116"/>
                  </a:lnTo>
                  <a:lnTo>
                    <a:pt x="21688" y="5116"/>
                  </a:lnTo>
                  <a:lnTo>
                    <a:pt x="21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3"/>
            <p:cNvSpPr/>
            <p:nvPr/>
          </p:nvSpPr>
          <p:spPr>
            <a:xfrm>
              <a:off x="5465932" y="3174005"/>
              <a:ext cx="3136868" cy="122370"/>
            </a:xfrm>
            <a:custGeom>
              <a:avLst/>
              <a:gdLst/>
              <a:ahLst/>
              <a:cxnLst/>
              <a:rect l="l" t="t" r="r" b="b"/>
              <a:pathLst>
                <a:path w="22712" h="886" extrusionOk="0">
                  <a:moveTo>
                    <a:pt x="591" y="0"/>
                  </a:moveTo>
                  <a:cubicBezTo>
                    <a:pt x="259" y="0"/>
                    <a:pt x="0" y="199"/>
                    <a:pt x="0" y="440"/>
                  </a:cubicBezTo>
                  <a:cubicBezTo>
                    <a:pt x="0" y="687"/>
                    <a:pt x="265" y="886"/>
                    <a:pt x="591" y="886"/>
                  </a:cubicBezTo>
                  <a:lnTo>
                    <a:pt x="22116" y="886"/>
                  </a:lnTo>
                  <a:cubicBezTo>
                    <a:pt x="22441" y="886"/>
                    <a:pt x="22712" y="687"/>
                    <a:pt x="22712" y="440"/>
                  </a:cubicBezTo>
                  <a:cubicBezTo>
                    <a:pt x="22712" y="199"/>
                    <a:pt x="22441" y="0"/>
                    <a:pt x="22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3"/>
            <p:cNvSpPr/>
            <p:nvPr/>
          </p:nvSpPr>
          <p:spPr>
            <a:xfrm>
              <a:off x="6329572" y="1991594"/>
              <a:ext cx="541825" cy="46821"/>
            </a:xfrm>
            <a:custGeom>
              <a:avLst/>
              <a:gdLst/>
              <a:ahLst/>
              <a:cxnLst/>
              <a:rect l="l" t="t" r="r" b="b"/>
              <a:pathLst>
                <a:path w="3923" h="339" extrusionOk="0">
                  <a:moveTo>
                    <a:pt x="229" y="1"/>
                  </a:moveTo>
                  <a:cubicBezTo>
                    <a:pt x="1" y="1"/>
                    <a:pt x="1" y="338"/>
                    <a:pt x="229" y="338"/>
                  </a:cubicBezTo>
                  <a:lnTo>
                    <a:pt x="3699" y="338"/>
                  </a:lnTo>
                  <a:cubicBezTo>
                    <a:pt x="3922" y="338"/>
                    <a:pt x="3922" y="1"/>
                    <a:pt x="3699"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3"/>
            <p:cNvSpPr/>
            <p:nvPr/>
          </p:nvSpPr>
          <p:spPr>
            <a:xfrm>
              <a:off x="7294728" y="1991594"/>
              <a:ext cx="342940" cy="46821"/>
            </a:xfrm>
            <a:custGeom>
              <a:avLst/>
              <a:gdLst/>
              <a:ahLst/>
              <a:cxnLst/>
              <a:rect l="l" t="t" r="r" b="b"/>
              <a:pathLst>
                <a:path w="2483" h="339" extrusionOk="0">
                  <a:moveTo>
                    <a:pt x="230" y="1"/>
                  </a:moveTo>
                  <a:cubicBezTo>
                    <a:pt x="1" y="1"/>
                    <a:pt x="1" y="338"/>
                    <a:pt x="230" y="338"/>
                  </a:cubicBezTo>
                  <a:lnTo>
                    <a:pt x="2260" y="338"/>
                  </a:lnTo>
                  <a:cubicBezTo>
                    <a:pt x="2483" y="338"/>
                    <a:pt x="2483" y="1"/>
                    <a:pt x="2260"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3"/>
            <p:cNvSpPr/>
            <p:nvPr/>
          </p:nvSpPr>
          <p:spPr>
            <a:xfrm>
              <a:off x="8440539" y="3431867"/>
              <a:ext cx="156484" cy="302196"/>
            </a:xfrm>
            <a:custGeom>
              <a:avLst/>
              <a:gdLst/>
              <a:ahLst/>
              <a:cxnLst/>
              <a:rect l="l" t="t" r="r" b="b"/>
              <a:pathLst>
                <a:path w="1133" h="2188" extrusionOk="0">
                  <a:moveTo>
                    <a:pt x="566" y="1"/>
                  </a:moveTo>
                  <a:cubicBezTo>
                    <a:pt x="253" y="1"/>
                    <a:pt x="0" y="489"/>
                    <a:pt x="0" y="1091"/>
                  </a:cubicBezTo>
                  <a:cubicBezTo>
                    <a:pt x="0" y="1700"/>
                    <a:pt x="253" y="2188"/>
                    <a:pt x="566" y="2188"/>
                  </a:cubicBezTo>
                  <a:cubicBezTo>
                    <a:pt x="880" y="2188"/>
                    <a:pt x="1133" y="1700"/>
                    <a:pt x="1133" y="1091"/>
                  </a:cubicBezTo>
                  <a:cubicBezTo>
                    <a:pt x="1133" y="489"/>
                    <a:pt x="88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3"/>
            <p:cNvSpPr/>
            <p:nvPr/>
          </p:nvSpPr>
          <p:spPr>
            <a:xfrm>
              <a:off x="7364614" y="2390197"/>
              <a:ext cx="458680" cy="749826"/>
            </a:xfrm>
            <a:custGeom>
              <a:avLst/>
              <a:gdLst/>
              <a:ahLst/>
              <a:cxnLst/>
              <a:rect l="l" t="t" r="r" b="b"/>
              <a:pathLst>
                <a:path w="3321" h="5429" extrusionOk="0">
                  <a:moveTo>
                    <a:pt x="627" y="1"/>
                  </a:moveTo>
                  <a:cubicBezTo>
                    <a:pt x="278" y="1"/>
                    <a:pt x="1" y="278"/>
                    <a:pt x="1" y="627"/>
                  </a:cubicBezTo>
                  <a:lnTo>
                    <a:pt x="1" y="4802"/>
                  </a:lnTo>
                  <a:cubicBezTo>
                    <a:pt x="1" y="5151"/>
                    <a:pt x="278" y="5428"/>
                    <a:pt x="627" y="5428"/>
                  </a:cubicBezTo>
                  <a:lnTo>
                    <a:pt x="2694" y="5428"/>
                  </a:lnTo>
                  <a:cubicBezTo>
                    <a:pt x="3037" y="5428"/>
                    <a:pt x="3320" y="5151"/>
                    <a:pt x="3320" y="4802"/>
                  </a:cubicBezTo>
                  <a:lnTo>
                    <a:pt x="3320" y="627"/>
                  </a:lnTo>
                  <a:cubicBezTo>
                    <a:pt x="3320" y="278"/>
                    <a:pt x="3037" y="1"/>
                    <a:pt x="2694"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3"/>
            <p:cNvSpPr/>
            <p:nvPr/>
          </p:nvSpPr>
          <p:spPr>
            <a:xfrm>
              <a:off x="7349698" y="2374451"/>
              <a:ext cx="488513" cy="781317"/>
            </a:xfrm>
            <a:custGeom>
              <a:avLst/>
              <a:gdLst/>
              <a:ahLst/>
              <a:cxnLst/>
              <a:rect l="l" t="t" r="r" b="b"/>
              <a:pathLst>
                <a:path w="3537" h="5657" extrusionOk="0">
                  <a:moveTo>
                    <a:pt x="1055" y="223"/>
                  </a:moveTo>
                  <a:lnTo>
                    <a:pt x="2482" y="229"/>
                  </a:lnTo>
                  <a:cubicBezTo>
                    <a:pt x="2940" y="229"/>
                    <a:pt x="3314" y="596"/>
                    <a:pt x="3314" y="1054"/>
                  </a:cubicBezTo>
                  <a:lnTo>
                    <a:pt x="3314" y="4603"/>
                  </a:lnTo>
                  <a:cubicBezTo>
                    <a:pt x="3314" y="5054"/>
                    <a:pt x="2940" y="5428"/>
                    <a:pt x="2482" y="5428"/>
                  </a:cubicBezTo>
                  <a:lnTo>
                    <a:pt x="1055" y="5428"/>
                  </a:lnTo>
                  <a:cubicBezTo>
                    <a:pt x="597" y="5428"/>
                    <a:pt x="223" y="5054"/>
                    <a:pt x="223" y="4603"/>
                  </a:cubicBezTo>
                  <a:lnTo>
                    <a:pt x="223" y="1054"/>
                  </a:lnTo>
                  <a:cubicBezTo>
                    <a:pt x="223" y="596"/>
                    <a:pt x="597" y="223"/>
                    <a:pt x="1055" y="223"/>
                  </a:cubicBezTo>
                  <a:close/>
                  <a:moveTo>
                    <a:pt x="1055" y="0"/>
                  </a:moveTo>
                  <a:cubicBezTo>
                    <a:pt x="470" y="0"/>
                    <a:pt x="0" y="470"/>
                    <a:pt x="0" y="1054"/>
                  </a:cubicBezTo>
                  <a:lnTo>
                    <a:pt x="0" y="4603"/>
                  </a:lnTo>
                  <a:cubicBezTo>
                    <a:pt x="0" y="5181"/>
                    <a:pt x="470" y="5657"/>
                    <a:pt x="1055" y="5657"/>
                  </a:cubicBezTo>
                  <a:lnTo>
                    <a:pt x="2482" y="5657"/>
                  </a:lnTo>
                  <a:cubicBezTo>
                    <a:pt x="3067" y="5657"/>
                    <a:pt x="3537" y="5181"/>
                    <a:pt x="3537" y="4603"/>
                  </a:cubicBezTo>
                  <a:lnTo>
                    <a:pt x="3537" y="1054"/>
                  </a:lnTo>
                  <a:cubicBezTo>
                    <a:pt x="3537" y="470"/>
                    <a:pt x="3067" y="0"/>
                    <a:pt x="2482"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3"/>
            <p:cNvSpPr/>
            <p:nvPr/>
          </p:nvSpPr>
          <p:spPr>
            <a:xfrm>
              <a:off x="7260613" y="2298626"/>
              <a:ext cx="661709" cy="1568572"/>
            </a:xfrm>
            <a:custGeom>
              <a:avLst/>
              <a:gdLst/>
              <a:ahLst/>
              <a:cxnLst/>
              <a:rect l="l" t="t" r="r" b="b"/>
              <a:pathLst>
                <a:path w="4791" h="11357" extrusionOk="0">
                  <a:moveTo>
                    <a:pt x="3398" y="115"/>
                  </a:moveTo>
                  <a:cubicBezTo>
                    <a:pt x="4103" y="115"/>
                    <a:pt x="4676" y="688"/>
                    <a:pt x="4676" y="1398"/>
                  </a:cubicBezTo>
                  <a:lnTo>
                    <a:pt x="4676" y="10188"/>
                  </a:lnTo>
                  <a:lnTo>
                    <a:pt x="2736" y="10188"/>
                  </a:lnTo>
                  <a:cubicBezTo>
                    <a:pt x="2061" y="10188"/>
                    <a:pt x="1465" y="10610"/>
                    <a:pt x="1242" y="11242"/>
                  </a:cubicBezTo>
                  <a:lnTo>
                    <a:pt x="115" y="11242"/>
                  </a:lnTo>
                  <a:lnTo>
                    <a:pt x="121" y="1398"/>
                  </a:lnTo>
                  <a:cubicBezTo>
                    <a:pt x="121" y="688"/>
                    <a:pt x="694" y="115"/>
                    <a:pt x="1398" y="115"/>
                  </a:cubicBezTo>
                  <a:close/>
                  <a:moveTo>
                    <a:pt x="1392" y="1"/>
                  </a:moveTo>
                  <a:cubicBezTo>
                    <a:pt x="621" y="1"/>
                    <a:pt x="1" y="627"/>
                    <a:pt x="1" y="1398"/>
                  </a:cubicBezTo>
                  <a:lnTo>
                    <a:pt x="1" y="11357"/>
                  </a:lnTo>
                  <a:lnTo>
                    <a:pt x="1320" y="11357"/>
                  </a:lnTo>
                  <a:lnTo>
                    <a:pt x="1338" y="11314"/>
                  </a:lnTo>
                  <a:cubicBezTo>
                    <a:pt x="1531" y="10706"/>
                    <a:pt x="2097" y="10296"/>
                    <a:pt x="2736" y="10296"/>
                  </a:cubicBezTo>
                  <a:lnTo>
                    <a:pt x="4790" y="10296"/>
                  </a:lnTo>
                  <a:lnTo>
                    <a:pt x="4790" y="1398"/>
                  </a:lnTo>
                  <a:cubicBezTo>
                    <a:pt x="4790" y="627"/>
                    <a:pt x="41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3"/>
            <p:cNvSpPr/>
            <p:nvPr/>
          </p:nvSpPr>
          <p:spPr>
            <a:xfrm>
              <a:off x="7362128" y="3358666"/>
              <a:ext cx="145711" cy="62566"/>
            </a:xfrm>
            <a:custGeom>
              <a:avLst/>
              <a:gdLst/>
              <a:ahLst/>
              <a:cxnLst/>
              <a:rect l="l" t="t" r="r" b="b"/>
              <a:pathLst>
                <a:path w="1055" h="453" extrusionOk="0">
                  <a:moveTo>
                    <a:pt x="91" y="1"/>
                  </a:moveTo>
                  <a:cubicBezTo>
                    <a:pt x="43" y="1"/>
                    <a:pt x="1" y="43"/>
                    <a:pt x="1" y="97"/>
                  </a:cubicBezTo>
                  <a:lnTo>
                    <a:pt x="1" y="362"/>
                  </a:lnTo>
                  <a:cubicBezTo>
                    <a:pt x="1" y="410"/>
                    <a:pt x="43" y="453"/>
                    <a:pt x="91" y="453"/>
                  </a:cubicBezTo>
                  <a:lnTo>
                    <a:pt x="959" y="453"/>
                  </a:lnTo>
                  <a:cubicBezTo>
                    <a:pt x="1013" y="453"/>
                    <a:pt x="1055" y="410"/>
                    <a:pt x="1055" y="362"/>
                  </a:cubicBezTo>
                  <a:lnTo>
                    <a:pt x="1055" y="97"/>
                  </a:lnTo>
                  <a:cubicBezTo>
                    <a:pt x="1055" y="43"/>
                    <a:pt x="1013" y="1"/>
                    <a:pt x="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3"/>
            <p:cNvSpPr/>
            <p:nvPr/>
          </p:nvSpPr>
          <p:spPr>
            <a:xfrm>
              <a:off x="8013622" y="2390197"/>
              <a:ext cx="512683" cy="749826"/>
            </a:xfrm>
            <a:custGeom>
              <a:avLst/>
              <a:gdLst/>
              <a:ahLst/>
              <a:cxnLst/>
              <a:rect l="l" t="t" r="r" b="b"/>
              <a:pathLst>
                <a:path w="3712" h="5429" extrusionOk="0">
                  <a:moveTo>
                    <a:pt x="1" y="1"/>
                  </a:moveTo>
                  <a:lnTo>
                    <a:pt x="1" y="5428"/>
                  </a:lnTo>
                  <a:lnTo>
                    <a:pt x="3712" y="5428"/>
                  </a:lnTo>
                  <a:lnTo>
                    <a:pt x="3712" y="2717"/>
                  </a:lnTo>
                  <a:cubicBezTo>
                    <a:pt x="3609" y="1772"/>
                    <a:pt x="3302" y="862"/>
                    <a:pt x="2808" y="49"/>
                  </a:cubicBezTo>
                  <a:cubicBezTo>
                    <a:pt x="2700" y="13"/>
                    <a:pt x="2579" y="1"/>
                    <a:pt x="2465"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3"/>
            <p:cNvSpPr/>
            <p:nvPr/>
          </p:nvSpPr>
          <p:spPr>
            <a:xfrm>
              <a:off x="7997877" y="2374451"/>
              <a:ext cx="543483" cy="781317"/>
            </a:xfrm>
            <a:custGeom>
              <a:avLst/>
              <a:gdLst/>
              <a:ahLst/>
              <a:cxnLst/>
              <a:rect l="l" t="t" r="r" b="b"/>
              <a:pathLst>
                <a:path w="3935" h="5657" extrusionOk="0">
                  <a:moveTo>
                    <a:pt x="2579" y="223"/>
                  </a:moveTo>
                  <a:cubicBezTo>
                    <a:pt x="2669" y="223"/>
                    <a:pt x="2759" y="235"/>
                    <a:pt x="2850" y="259"/>
                  </a:cubicBezTo>
                  <a:cubicBezTo>
                    <a:pt x="3320" y="1048"/>
                    <a:pt x="3609" y="1928"/>
                    <a:pt x="3711" y="2838"/>
                  </a:cubicBezTo>
                  <a:lnTo>
                    <a:pt x="3711" y="5428"/>
                  </a:lnTo>
                  <a:lnTo>
                    <a:pt x="223" y="5428"/>
                  </a:lnTo>
                  <a:lnTo>
                    <a:pt x="223" y="223"/>
                  </a:lnTo>
                  <a:close/>
                  <a:moveTo>
                    <a:pt x="0" y="0"/>
                  </a:moveTo>
                  <a:lnTo>
                    <a:pt x="0" y="5657"/>
                  </a:lnTo>
                  <a:lnTo>
                    <a:pt x="3934" y="5657"/>
                  </a:lnTo>
                  <a:lnTo>
                    <a:pt x="3934" y="2819"/>
                  </a:lnTo>
                  <a:cubicBezTo>
                    <a:pt x="3832" y="1856"/>
                    <a:pt x="3518" y="934"/>
                    <a:pt x="3018" y="102"/>
                  </a:cubicBezTo>
                  <a:lnTo>
                    <a:pt x="3000" y="66"/>
                  </a:lnTo>
                  <a:lnTo>
                    <a:pt x="2958" y="54"/>
                  </a:lnTo>
                  <a:cubicBezTo>
                    <a:pt x="2832" y="18"/>
                    <a:pt x="2705" y="0"/>
                    <a:pt x="257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3"/>
            <p:cNvSpPr/>
            <p:nvPr/>
          </p:nvSpPr>
          <p:spPr>
            <a:xfrm>
              <a:off x="7364614" y="2554140"/>
              <a:ext cx="161595" cy="585884"/>
            </a:xfrm>
            <a:custGeom>
              <a:avLst/>
              <a:gdLst/>
              <a:ahLst/>
              <a:cxnLst/>
              <a:rect l="l" t="t" r="r" b="b"/>
              <a:pathLst>
                <a:path w="1170" h="4242" extrusionOk="0">
                  <a:moveTo>
                    <a:pt x="1" y="0"/>
                  </a:moveTo>
                  <a:lnTo>
                    <a:pt x="1" y="3302"/>
                  </a:lnTo>
                  <a:cubicBezTo>
                    <a:pt x="1" y="3820"/>
                    <a:pt x="422" y="4241"/>
                    <a:pt x="941" y="4241"/>
                  </a:cubicBezTo>
                  <a:lnTo>
                    <a:pt x="1169" y="4241"/>
                  </a:ln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3"/>
            <p:cNvSpPr/>
            <p:nvPr/>
          </p:nvSpPr>
          <p:spPr>
            <a:xfrm>
              <a:off x="7661702" y="2554140"/>
              <a:ext cx="161595" cy="585884"/>
            </a:xfrm>
            <a:custGeom>
              <a:avLst/>
              <a:gdLst/>
              <a:ahLst/>
              <a:cxnLst/>
              <a:rect l="l" t="t" r="r" b="b"/>
              <a:pathLst>
                <a:path w="1170" h="4242" extrusionOk="0">
                  <a:moveTo>
                    <a:pt x="0" y="0"/>
                  </a:moveTo>
                  <a:lnTo>
                    <a:pt x="0" y="4241"/>
                  </a:lnTo>
                  <a:lnTo>
                    <a:pt x="223" y="4241"/>
                  </a:lnTo>
                  <a:cubicBezTo>
                    <a:pt x="747" y="4241"/>
                    <a:pt x="1169" y="3820"/>
                    <a:pt x="1169" y="3302"/>
                  </a:cubicBez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3"/>
            <p:cNvSpPr/>
            <p:nvPr/>
          </p:nvSpPr>
          <p:spPr>
            <a:xfrm>
              <a:off x="8013622" y="2554140"/>
              <a:ext cx="106625" cy="585884"/>
            </a:xfrm>
            <a:custGeom>
              <a:avLst/>
              <a:gdLst/>
              <a:ahLst/>
              <a:cxnLst/>
              <a:rect l="l" t="t" r="r" b="b"/>
              <a:pathLst>
                <a:path w="772" h="4242" extrusionOk="0">
                  <a:moveTo>
                    <a:pt x="1" y="0"/>
                  </a:moveTo>
                  <a:lnTo>
                    <a:pt x="1" y="3603"/>
                  </a:lnTo>
                  <a:cubicBezTo>
                    <a:pt x="1" y="3952"/>
                    <a:pt x="284" y="4241"/>
                    <a:pt x="639" y="4241"/>
                  </a:cubicBezTo>
                  <a:lnTo>
                    <a:pt x="772" y="4241"/>
                  </a:lnTo>
                  <a:lnTo>
                    <a:pt x="772"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3"/>
            <p:cNvSpPr/>
            <p:nvPr/>
          </p:nvSpPr>
          <p:spPr>
            <a:xfrm>
              <a:off x="5916053" y="2493369"/>
              <a:ext cx="1169143" cy="975230"/>
            </a:xfrm>
            <a:custGeom>
              <a:avLst/>
              <a:gdLst/>
              <a:ahLst/>
              <a:cxnLst/>
              <a:rect l="l" t="t" r="r" b="b"/>
              <a:pathLst>
                <a:path w="8465" h="7061" extrusionOk="0">
                  <a:moveTo>
                    <a:pt x="796" y="1"/>
                  </a:moveTo>
                  <a:cubicBezTo>
                    <a:pt x="356" y="1"/>
                    <a:pt x="0" y="531"/>
                    <a:pt x="7" y="1181"/>
                  </a:cubicBezTo>
                  <a:lnTo>
                    <a:pt x="73" y="5922"/>
                  </a:lnTo>
                  <a:cubicBezTo>
                    <a:pt x="79" y="6555"/>
                    <a:pt x="428" y="7061"/>
                    <a:pt x="862" y="7061"/>
                  </a:cubicBezTo>
                  <a:lnTo>
                    <a:pt x="7603" y="7061"/>
                  </a:lnTo>
                  <a:cubicBezTo>
                    <a:pt x="8037" y="7061"/>
                    <a:pt x="8386" y="6555"/>
                    <a:pt x="8392" y="5922"/>
                  </a:cubicBezTo>
                  <a:lnTo>
                    <a:pt x="8459" y="1181"/>
                  </a:lnTo>
                  <a:cubicBezTo>
                    <a:pt x="8465" y="531"/>
                    <a:pt x="8109" y="1"/>
                    <a:pt x="7669"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3"/>
            <p:cNvSpPr/>
            <p:nvPr/>
          </p:nvSpPr>
          <p:spPr>
            <a:xfrm>
              <a:off x="5916053" y="2494198"/>
              <a:ext cx="1169143" cy="974401"/>
            </a:xfrm>
            <a:custGeom>
              <a:avLst/>
              <a:gdLst/>
              <a:ahLst/>
              <a:cxnLst/>
              <a:rect l="l" t="t" r="r" b="b"/>
              <a:pathLst>
                <a:path w="8465" h="7055" extrusionOk="0">
                  <a:moveTo>
                    <a:pt x="796" y="1"/>
                  </a:moveTo>
                  <a:cubicBezTo>
                    <a:pt x="356" y="1"/>
                    <a:pt x="0" y="531"/>
                    <a:pt x="7" y="1181"/>
                  </a:cubicBezTo>
                  <a:lnTo>
                    <a:pt x="7603" y="7055"/>
                  </a:lnTo>
                  <a:cubicBezTo>
                    <a:pt x="8037" y="7055"/>
                    <a:pt x="8386" y="6549"/>
                    <a:pt x="8392" y="5922"/>
                  </a:cubicBezTo>
                  <a:lnTo>
                    <a:pt x="8459" y="1181"/>
                  </a:lnTo>
                  <a:cubicBezTo>
                    <a:pt x="8465" y="531"/>
                    <a:pt x="8109" y="1"/>
                    <a:pt x="7669" y="1"/>
                  </a:cubicBez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3"/>
            <p:cNvSpPr/>
            <p:nvPr/>
          </p:nvSpPr>
          <p:spPr>
            <a:xfrm>
              <a:off x="5900307" y="2478453"/>
              <a:ext cx="1199943" cy="1005201"/>
            </a:xfrm>
            <a:custGeom>
              <a:avLst/>
              <a:gdLst/>
              <a:ahLst/>
              <a:cxnLst/>
              <a:rect l="l" t="t" r="r" b="b"/>
              <a:pathLst>
                <a:path w="8688" h="7278" extrusionOk="0">
                  <a:moveTo>
                    <a:pt x="7789" y="223"/>
                  </a:moveTo>
                  <a:cubicBezTo>
                    <a:pt x="7928" y="229"/>
                    <a:pt x="8061" y="295"/>
                    <a:pt x="8157" y="398"/>
                  </a:cubicBezTo>
                  <a:cubicBezTo>
                    <a:pt x="8356" y="597"/>
                    <a:pt x="8470" y="928"/>
                    <a:pt x="8464" y="1289"/>
                  </a:cubicBezTo>
                  <a:lnTo>
                    <a:pt x="8398" y="6036"/>
                  </a:lnTo>
                  <a:cubicBezTo>
                    <a:pt x="8386" y="6597"/>
                    <a:pt x="8085" y="7055"/>
                    <a:pt x="7723" y="7055"/>
                  </a:cubicBezTo>
                  <a:lnTo>
                    <a:pt x="976" y="7055"/>
                  </a:lnTo>
                  <a:cubicBezTo>
                    <a:pt x="608" y="7055"/>
                    <a:pt x="307" y="6597"/>
                    <a:pt x="301" y="6036"/>
                  </a:cubicBezTo>
                  <a:lnTo>
                    <a:pt x="235" y="1289"/>
                  </a:lnTo>
                  <a:cubicBezTo>
                    <a:pt x="229" y="928"/>
                    <a:pt x="343" y="597"/>
                    <a:pt x="542" y="398"/>
                  </a:cubicBezTo>
                  <a:cubicBezTo>
                    <a:pt x="633" y="295"/>
                    <a:pt x="765" y="229"/>
                    <a:pt x="910" y="223"/>
                  </a:cubicBezTo>
                  <a:close/>
                  <a:moveTo>
                    <a:pt x="910" y="0"/>
                  </a:moveTo>
                  <a:cubicBezTo>
                    <a:pt x="705" y="0"/>
                    <a:pt x="518" y="84"/>
                    <a:pt x="380" y="235"/>
                  </a:cubicBezTo>
                  <a:cubicBezTo>
                    <a:pt x="139" y="476"/>
                    <a:pt x="0" y="874"/>
                    <a:pt x="6" y="1289"/>
                  </a:cubicBezTo>
                  <a:lnTo>
                    <a:pt x="72" y="6036"/>
                  </a:lnTo>
                  <a:cubicBezTo>
                    <a:pt x="84" y="6735"/>
                    <a:pt x="476" y="7277"/>
                    <a:pt x="976" y="7277"/>
                  </a:cubicBezTo>
                  <a:lnTo>
                    <a:pt x="7717" y="7277"/>
                  </a:lnTo>
                  <a:cubicBezTo>
                    <a:pt x="8211" y="7277"/>
                    <a:pt x="8609" y="6735"/>
                    <a:pt x="8621" y="6036"/>
                  </a:cubicBezTo>
                  <a:lnTo>
                    <a:pt x="8687" y="1289"/>
                  </a:lnTo>
                  <a:cubicBezTo>
                    <a:pt x="8687" y="874"/>
                    <a:pt x="8549" y="476"/>
                    <a:pt x="8308" y="235"/>
                  </a:cubicBezTo>
                  <a:cubicBezTo>
                    <a:pt x="8175" y="84"/>
                    <a:pt x="7982" y="0"/>
                    <a:pt x="7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3"/>
            <p:cNvSpPr/>
            <p:nvPr/>
          </p:nvSpPr>
          <p:spPr>
            <a:xfrm>
              <a:off x="6168115" y="3007575"/>
              <a:ext cx="120022" cy="215598"/>
            </a:xfrm>
            <a:custGeom>
              <a:avLst/>
              <a:gdLst/>
              <a:ahLst/>
              <a:cxnLst/>
              <a:rect l="l" t="t" r="r" b="b"/>
              <a:pathLst>
                <a:path w="869" h="1561" extrusionOk="0">
                  <a:moveTo>
                    <a:pt x="1" y="1"/>
                  </a:moveTo>
                  <a:lnTo>
                    <a:pt x="1" y="1561"/>
                  </a:lnTo>
                  <a:lnTo>
                    <a:pt x="868" y="1561"/>
                  </a:lnTo>
                  <a:lnTo>
                    <a:pt x="868" y="1"/>
                  </a:lnTo>
                  <a:close/>
                </a:path>
              </a:pathLst>
            </a:custGeom>
            <a:solidFill>
              <a:srgbClr val="9693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3"/>
            <p:cNvSpPr/>
            <p:nvPr/>
          </p:nvSpPr>
          <p:spPr>
            <a:xfrm>
              <a:off x="6121569" y="3171519"/>
              <a:ext cx="385341" cy="111597"/>
            </a:xfrm>
            <a:custGeom>
              <a:avLst/>
              <a:gdLst/>
              <a:ahLst/>
              <a:cxnLst/>
              <a:rect l="l" t="t" r="r" b="b"/>
              <a:pathLst>
                <a:path w="2790" h="808" extrusionOk="0">
                  <a:moveTo>
                    <a:pt x="0" y="0"/>
                  </a:moveTo>
                  <a:lnTo>
                    <a:pt x="0" y="808"/>
                  </a:lnTo>
                  <a:lnTo>
                    <a:pt x="2790" y="808"/>
                  </a:lnTo>
                  <a:lnTo>
                    <a:pt x="2790"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3"/>
            <p:cNvSpPr/>
            <p:nvPr/>
          </p:nvSpPr>
          <p:spPr>
            <a:xfrm>
              <a:off x="6073367" y="3249692"/>
              <a:ext cx="458542" cy="218912"/>
            </a:xfrm>
            <a:custGeom>
              <a:avLst/>
              <a:gdLst/>
              <a:ahLst/>
              <a:cxnLst/>
              <a:rect l="l" t="t" r="r" b="b"/>
              <a:pathLst>
                <a:path w="3320" h="1585" extrusionOk="0">
                  <a:moveTo>
                    <a:pt x="0" y="1"/>
                  </a:moveTo>
                  <a:lnTo>
                    <a:pt x="0" y="1585"/>
                  </a:lnTo>
                  <a:lnTo>
                    <a:pt x="3319" y="1585"/>
                  </a:lnTo>
                  <a:lnTo>
                    <a:pt x="3319" y="1"/>
                  </a:lnTo>
                  <a:close/>
                </a:path>
              </a:pathLst>
            </a:custGeom>
            <a:solidFill>
              <a:srgbClr val="B5A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3"/>
            <p:cNvSpPr/>
            <p:nvPr/>
          </p:nvSpPr>
          <p:spPr>
            <a:xfrm>
              <a:off x="6690746" y="3015862"/>
              <a:ext cx="32595" cy="70024"/>
            </a:xfrm>
            <a:custGeom>
              <a:avLst/>
              <a:gdLst/>
              <a:ahLst/>
              <a:cxnLst/>
              <a:rect l="l" t="t" r="r" b="b"/>
              <a:pathLst>
                <a:path w="236" h="507" extrusionOk="0">
                  <a:moveTo>
                    <a:pt x="0" y="1"/>
                  </a:moveTo>
                  <a:lnTo>
                    <a:pt x="0" y="507"/>
                  </a:lnTo>
                  <a:lnTo>
                    <a:pt x="235" y="507"/>
                  </a:lnTo>
                  <a:lnTo>
                    <a:pt x="235" y="1"/>
                  </a:lnTo>
                  <a:close/>
                </a:path>
              </a:pathLst>
            </a:custGeom>
            <a:solidFill>
              <a:srgbClr val="CC3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3"/>
            <p:cNvSpPr/>
            <p:nvPr/>
          </p:nvSpPr>
          <p:spPr>
            <a:xfrm>
              <a:off x="6657460" y="3072489"/>
              <a:ext cx="99167" cy="396114"/>
            </a:xfrm>
            <a:custGeom>
              <a:avLst/>
              <a:gdLst/>
              <a:ahLst/>
              <a:cxnLst/>
              <a:rect l="l" t="t" r="r" b="b"/>
              <a:pathLst>
                <a:path w="718" h="2868" extrusionOk="0">
                  <a:moveTo>
                    <a:pt x="169" y="0"/>
                  </a:moveTo>
                  <a:lnTo>
                    <a:pt x="169" y="434"/>
                  </a:lnTo>
                  <a:lnTo>
                    <a:pt x="0" y="874"/>
                  </a:lnTo>
                  <a:lnTo>
                    <a:pt x="0" y="2868"/>
                  </a:lnTo>
                  <a:lnTo>
                    <a:pt x="717" y="2868"/>
                  </a:lnTo>
                  <a:lnTo>
                    <a:pt x="717" y="874"/>
                  </a:lnTo>
                  <a:lnTo>
                    <a:pt x="548" y="434"/>
                  </a:lnTo>
                  <a:lnTo>
                    <a:pt x="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p:cNvSpPr/>
            <p:nvPr/>
          </p:nvSpPr>
          <p:spPr>
            <a:xfrm>
              <a:off x="6676520" y="3035060"/>
              <a:ext cx="60080" cy="39225"/>
            </a:xfrm>
            <a:custGeom>
              <a:avLst/>
              <a:gdLst/>
              <a:ahLst/>
              <a:cxnLst/>
              <a:rect l="l" t="t" r="r" b="b"/>
              <a:pathLst>
                <a:path w="435" h="284" extrusionOk="0">
                  <a:moveTo>
                    <a:pt x="1" y="0"/>
                  </a:moveTo>
                  <a:lnTo>
                    <a:pt x="1"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3"/>
            <p:cNvSpPr/>
            <p:nvPr/>
          </p:nvSpPr>
          <p:spPr>
            <a:xfrm>
              <a:off x="6847093" y="3015862"/>
              <a:ext cx="32595" cy="70024"/>
            </a:xfrm>
            <a:custGeom>
              <a:avLst/>
              <a:gdLst/>
              <a:ahLst/>
              <a:cxnLst/>
              <a:rect l="l" t="t" r="r" b="b"/>
              <a:pathLst>
                <a:path w="236" h="507" extrusionOk="0">
                  <a:moveTo>
                    <a:pt x="1" y="1"/>
                  </a:moveTo>
                  <a:lnTo>
                    <a:pt x="1" y="507"/>
                  </a:lnTo>
                  <a:lnTo>
                    <a:pt x="236" y="507"/>
                  </a:lnTo>
                  <a:lnTo>
                    <a:pt x="236" y="1"/>
                  </a:lnTo>
                  <a:close/>
                </a:path>
              </a:pathLst>
            </a:custGeom>
            <a:solidFill>
              <a:srgbClr val="F6F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3"/>
            <p:cNvSpPr/>
            <p:nvPr/>
          </p:nvSpPr>
          <p:spPr>
            <a:xfrm>
              <a:off x="6813807" y="3072489"/>
              <a:ext cx="99167" cy="396114"/>
            </a:xfrm>
            <a:custGeom>
              <a:avLst/>
              <a:gdLst/>
              <a:ahLst/>
              <a:cxnLst/>
              <a:rect l="l" t="t" r="r" b="b"/>
              <a:pathLst>
                <a:path w="718" h="2868" extrusionOk="0">
                  <a:moveTo>
                    <a:pt x="169" y="0"/>
                  </a:moveTo>
                  <a:lnTo>
                    <a:pt x="169" y="434"/>
                  </a:lnTo>
                  <a:lnTo>
                    <a:pt x="1" y="874"/>
                  </a:lnTo>
                  <a:lnTo>
                    <a:pt x="1" y="2868"/>
                  </a:lnTo>
                  <a:lnTo>
                    <a:pt x="718" y="2868"/>
                  </a:lnTo>
                  <a:lnTo>
                    <a:pt x="718" y="874"/>
                  </a:lnTo>
                  <a:lnTo>
                    <a:pt x="549" y="434"/>
                  </a:lnTo>
                  <a:lnTo>
                    <a:pt x="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3"/>
            <p:cNvSpPr/>
            <p:nvPr/>
          </p:nvSpPr>
          <p:spPr>
            <a:xfrm>
              <a:off x="6833005" y="3035060"/>
              <a:ext cx="59942" cy="39225"/>
            </a:xfrm>
            <a:custGeom>
              <a:avLst/>
              <a:gdLst/>
              <a:ahLst/>
              <a:cxnLst/>
              <a:rect l="l" t="t" r="r" b="b"/>
              <a:pathLst>
                <a:path w="434" h="284" extrusionOk="0">
                  <a:moveTo>
                    <a:pt x="0" y="0"/>
                  </a:moveTo>
                  <a:lnTo>
                    <a:pt x="0"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3"/>
            <p:cNvSpPr/>
            <p:nvPr/>
          </p:nvSpPr>
          <p:spPr>
            <a:xfrm>
              <a:off x="6949437" y="2457597"/>
              <a:ext cx="192394" cy="218912"/>
            </a:xfrm>
            <a:custGeom>
              <a:avLst/>
              <a:gdLst/>
              <a:ahLst/>
              <a:cxnLst/>
              <a:rect l="l" t="t" r="r" b="b"/>
              <a:pathLst>
                <a:path w="1393" h="1585" extrusionOk="0">
                  <a:moveTo>
                    <a:pt x="1" y="0"/>
                  </a:moveTo>
                  <a:lnTo>
                    <a:pt x="1" y="946"/>
                  </a:lnTo>
                  <a:cubicBezTo>
                    <a:pt x="1" y="1302"/>
                    <a:pt x="284" y="1585"/>
                    <a:pt x="633" y="1585"/>
                  </a:cubicBezTo>
                  <a:lnTo>
                    <a:pt x="760" y="1585"/>
                  </a:lnTo>
                  <a:cubicBezTo>
                    <a:pt x="1109" y="1585"/>
                    <a:pt x="1392" y="1302"/>
                    <a:pt x="1392" y="946"/>
                  </a:cubicBezTo>
                  <a:lnTo>
                    <a:pt x="1392" y="772"/>
                  </a:lnTo>
                  <a:cubicBezTo>
                    <a:pt x="1392" y="344"/>
                    <a:pt x="1049"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3"/>
            <p:cNvSpPr/>
            <p:nvPr/>
          </p:nvSpPr>
          <p:spPr>
            <a:xfrm>
              <a:off x="6233858" y="2457597"/>
              <a:ext cx="175682" cy="218912"/>
            </a:xfrm>
            <a:custGeom>
              <a:avLst/>
              <a:gdLst/>
              <a:ahLst/>
              <a:cxnLst/>
              <a:rect l="l" t="t" r="r" b="b"/>
              <a:pathLst>
                <a:path w="1272" h="1585" extrusionOk="0">
                  <a:moveTo>
                    <a:pt x="1" y="0"/>
                  </a:moveTo>
                  <a:lnTo>
                    <a:pt x="1" y="946"/>
                  </a:lnTo>
                  <a:cubicBezTo>
                    <a:pt x="1" y="1302"/>
                    <a:pt x="284" y="1585"/>
                    <a:pt x="633" y="1585"/>
                  </a:cubicBezTo>
                  <a:cubicBezTo>
                    <a:pt x="989" y="1585"/>
                    <a:pt x="1272" y="1302"/>
                    <a:pt x="1272" y="946"/>
                  </a:cubicBezTo>
                  <a:lnTo>
                    <a:pt x="12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3"/>
            <p:cNvSpPr/>
            <p:nvPr/>
          </p:nvSpPr>
          <p:spPr>
            <a:xfrm>
              <a:off x="5859425" y="2457597"/>
              <a:ext cx="192394" cy="218912"/>
            </a:xfrm>
            <a:custGeom>
              <a:avLst/>
              <a:gdLst/>
              <a:ahLst/>
              <a:cxnLst/>
              <a:rect l="l" t="t" r="r" b="b"/>
              <a:pathLst>
                <a:path w="1393" h="1585" extrusionOk="0">
                  <a:moveTo>
                    <a:pt x="772" y="0"/>
                  </a:moveTo>
                  <a:cubicBezTo>
                    <a:pt x="344" y="0"/>
                    <a:pt x="1" y="344"/>
                    <a:pt x="1" y="772"/>
                  </a:cubicBezTo>
                  <a:lnTo>
                    <a:pt x="1" y="946"/>
                  </a:lnTo>
                  <a:cubicBezTo>
                    <a:pt x="1" y="1302"/>
                    <a:pt x="284" y="1585"/>
                    <a:pt x="633" y="1585"/>
                  </a:cubicBezTo>
                  <a:lnTo>
                    <a:pt x="754" y="1585"/>
                  </a:lnTo>
                  <a:cubicBezTo>
                    <a:pt x="1109" y="1585"/>
                    <a:pt x="1392" y="1302"/>
                    <a:pt x="1392" y="946"/>
                  </a:cubicBezTo>
                  <a:lnTo>
                    <a:pt x="1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3"/>
            <p:cNvSpPr/>
            <p:nvPr/>
          </p:nvSpPr>
          <p:spPr>
            <a:xfrm>
              <a:off x="6591717" y="2457597"/>
              <a:ext cx="175682" cy="218912"/>
            </a:xfrm>
            <a:custGeom>
              <a:avLst/>
              <a:gdLst/>
              <a:ahLst/>
              <a:cxnLst/>
              <a:rect l="l" t="t" r="r" b="b"/>
              <a:pathLst>
                <a:path w="1272" h="1585" extrusionOk="0">
                  <a:moveTo>
                    <a:pt x="0" y="0"/>
                  </a:moveTo>
                  <a:lnTo>
                    <a:pt x="0" y="946"/>
                  </a:lnTo>
                  <a:cubicBezTo>
                    <a:pt x="0" y="1302"/>
                    <a:pt x="283" y="1585"/>
                    <a:pt x="633" y="1585"/>
                  </a:cubicBezTo>
                  <a:cubicBezTo>
                    <a:pt x="988" y="1585"/>
                    <a:pt x="1271" y="1302"/>
                    <a:pt x="1271" y="946"/>
                  </a:cubicBezTo>
                  <a:lnTo>
                    <a:pt x="12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3"/>
            <p:cNvSpPr/>
            <p:nvPr/>
          </p:nvSpPr>
          <p:spPr>
            <a:xfrm>
              <a:off x="6051683" y="2458426"/>
              <a:ext cx="182312" cy="218912"/>
            </a:xfrm>
            <a:custGeom>
              <a:avLst/>
              <a:gdLst/>
              <a:ahLst/>
              <a:cxnLst/>
              <a:rect l="l" t="t" r="r" b="b"/>
              <a:pathLst>
                <a:path w="1320" h="1585" extrusionOk="0">
                  <a:moveTo>
                    <a:pt x="0" y="1"/>
                  </a:moveTo>
                  <a:lnTo>
                    <a:pt x="0" y="922"/>
                  </a:lnTo>
                  <a:cubicBezTo>
                    <a:pt x="0" y="1284"/>
                    <a:pt x="296" y="1585"/>
                    <a:pt x="657"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3"/>
            <p:cNvSpPr/>
            <p:nvPr/>
          </p:nvSpPr>
          <p:spPr>
            <a:xfrm>
              <a:off x="6409403" y="2458426"/>
              <a:ext cx="182450" cy="218912"/>
            </a:xfrm>
            <a:custGeom>
              <a:avLst/>
              <a:gdLst/>
              <a:ahLst/>
              <a:cxnLst/>
              <a:rect l="l" t="t" r="r" b="b"/>
              <a:pathLst>
                <a:path w="1321" h="1585" extrusionOk="0">
                  <a:moveTo>
                    <a:pt x="1" y="1"/>
                  </a:moveTo>
                  <a:lnTo>
                    <a:pt x="1" y="922"/>
                  </a:lnTo>
                  <a:cubicBezTo>
                    <a:pt x="1" y="1284"/>
                    <a:pt x="296" y="1585"/>
                    <a:pt x="658"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3"/>
            <p:cNvSpPr/>
            <p:nvPr/>
          </p:nvSpPr>
          <p:spPr>
            <a:xfrm>
              <a:off x="6767262" y="2458426"/>
              <a:ext cx="182312" cy="218912"/>
            </a:xfrm>
            <a:custGeom>
              <a:avLst/>
              <a:gdLst/>
              <a:ahLst/>
              <a:cxnLst/>
              <a:rect l="l" t="t" r="r" b="b"/>
              <a:pathLst>
                <a:path w="1320" h="1585" extrusionOk="0">
                  <a:moveTo>
                    <a:pt x="0" y="1"/>
                  </a:moveTo>
                  <a:lnTo>
                    <a:pt x="0" y="922"/>
                  </a:lnTo>
                  <a:cubicBezTo>
                    <a:pt x="0" y="1284"/>
                    <a:pt x="296" y="1585"/>
                    <a:pt x="657" y="1585"/>
                  </a:cubicBezTo>
                  <a:cubicBezTo>
                    <a:pt x="1024"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3"/>
            <p:cNvSpPr/>
            <p:nvPr/>
          </p:nvSpPr>
          <p:spPr>
            <a:xfrm>
              <a:off x="5888568" y="3397753"/>
              <a:ext cx="1224113" cy="104139"/>
            </a:xfrm>
            <a:custGeom>
              <a:avLst/>
              <a:gdLst/>
              <a:ahLst/>
              <a:cxnLst/>
              <a:rect l="l" t="t" r="r" b="b"/>
              <a:pathLst>
                <a:path w="8863" h="754" extrusionOk="0">
                  <a:moveTo>
                    <a:pt x="157" y="1"/>
                  </a:moveTo>
                  <a:cubicBezTo>
                    <a:pt x="67" y="1"/>
                    <a:pt x="1" y="73"/>
                    <a:pt x="1" y="158"/>
                  </a:cubicBezTo>
                  <a:lnTo>
                    <a:pt x="1" y="597"/>
                  </a:lnTo>
                  <a:cubicBezTo>
                    <a:pt x="1" y="688"/>
                    <a:pt x="67" y="754"/>
                    <a:pt x="157" y="754"/>
                  </a:cubicBezTo>
                  <a:lnTo>
                    <a:pt x="8706" y="754"/>
                  </a:lnTo>
                  <a:cubicBezTo>
                    <a:pt x="8790" y="754"/>
                    <a:pt x="8862" y="688"/>
                    <a:pt x="8862" y="597"/>
                  </a:cubicBezTo>
                  <a:lnTo>
                    <a:pt x="8862" y="158"/>
                  </a:lnTo>
                  <a:cubicBezTo>
                    <a:pt x="8862" y="73"/>
                    <a:pt x="8790" y="1"/>
                    <a:pt x="8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3"/>
            <p:cNvSpPr/>
            <p:nvPr/>
          </p:nvSpPr>
          <p:spPr>
            <a:xfrm>
              <a:off x="8376038" y="2547511"/>
              <a:ext cx="49583" cy="661571"/>
            </a:xfrm>
            <a:custGeom>
              <a:avLst/>
              <a:gdLst/>
              <a:ahLst/>
              <a:cxnLst/>
              <a:rect l="l" t="t" r="r" b="b"/>
              <a:pathLst>
                <a:path w="359" h="4790" extrusionOk="0">
                  <a:moveTo>
                    <a:pt x="179" y="0"/>
                  </a:moveTo>
                  <a:cubicBezTo>
                    <a:pt x="89" y="0"/>
                    <a:pt x="0" y="60"/>
                    <a:pt x="9" y="181"/>
                  </a:cubicBezTo>
                  <a:lnTo>
                    <a:pt x="9" y="4621"/>
                  </a:lnTo>
                  <a:cubicBezTo>
                    <a:pt x="9" y="4711"/>
                    <a:pt x="88" y="4789"/>
                    <a:pt x="178" y="4789"/>
                  </a:cubicBezTo>
                  <a:cubicBezTo>
                    <a:pt x="274" y="4789"/>
                    <a:pt x="353" y="4711"/>
                    <a:pt x="353" y="4621"/>
                  </a:cubicBezTo>
                  <a:lnTo>
                    <a:pt x="353" y="181"/>
                  </a:lnTo>
                  <a:cubicBezTo>
                    <a:pt x="359" y="60"/>
                    <a:pt x="26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3"/>
            <p:cNvSpPr/>
            <p:nvPr/>
          </p:nvSpPr>
          <p:spPr>
            <a:xfrm>
              <a:off x="8254911" y="2809517"/>
              <a:ext cx="166567" cy="46821"/>
            </a:xfrm>
            <a:custGeom>
              <a:avLst/>
              <a:gdLst/>
              <a:ahLst/>
              <a:cxnLst/>
              <a:rect l="l" t="t" r="r" b="b"/>
              <a:pathLst>
                <a:path w="1206" h="339" extrusionOk="0">
                  <a:moveTo>
                    <a:pt x="230" y="1"/>
                  </a:moveTo>
                  <a:cubicBezTo>
                    <a:pt x="1" y="1"/>
                    <a:pt x="1" y="338"/>
                    <a:pt x="230" y="338"/>
                  </a:cubicBezTo>
                  <a:lnTo>
                    <a:pt x="983" y="338"/>
                  </a:lnTo>
                  <a:cubicBezTo>
                    <a:pt x="1206" y="338"/>
                    <a:pt x="1206" y="1"/>
                    <a:pt x="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3"/>
            <p:cNvSpPr/>
            <p:nvPr/>
          </p:nvSpPr>
          <p:spPr>
            <a:xfrm>
              <a:off x="8207537" y="2654827"/>
              <a:ext cx="145711" cy="322913"/>
            </a:xfrm>
            <a:custGeom>
              <a:avLst/>
              <a:gdLst/>
              <a:ahLst/>
              <a:cxnLst/>
              <a:rect l="l" t="t" r="r" b="b"/>
              <a:pathLst>
                <a:path w="1055" h="2338" extrusionOk="0">
                  <a:moveTo>
                    <a:pt x="217" y="0"/>
                  </a:moveTo>
                  <a:cubicBezTo>
                    <a:pt x="97" y="0"/>
                    <a:pt x="0" y="103"/>
                    <a:pt x="0" y="223"/>
                  </a:cubicBezTo>
                  <a:lnTo>
                    <a:pt x="0" y="2121"/>
                  </a:lnTo>
                  <a:cubicBezTo>
                    <a:pt x="0" y="2241"/>
                    <a:pt x="97" y="2338"/>
                    <a:pt x="217" y="2338"/>
                  </a:cubicBezTo>
                  <a:lnTo>
                    <a:pt x="832" y="2338"/>
                  </a:lnTo>
                  <a:cubicBezTo>
                    <a:pt x="958" y="2338"/>
                    <a:pt x="1055" y="2241"/>
                    <a:pt x="1055" y="2121"/>
                  </a:cubicBezTo>
                  <a:lnTo>
                    <a:pt x="1055" y="223"/>
                  </a:lnTo>
                  <a:cubicBezTo>
                    <a:pt x="1055" y="103"/>
                    <a:pt x="958" y="0"/>
                    <a:pt x="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3"/>
            <p:cNvSpPr/>
            <p:nvPr/>
          </p:nvSpPr>
          <p:spPr>
            <a:xfrm>
              <a:off x="8298279" y="2695157"/>
              <a:ext cx="31628" cy="245154"/>
            </a:xfrm>
            <a:custGeom>
              <a:avLst/>
              <a:gdLst/>
              <a:ahLst/>
              <a:cxnLst/>
              <a:rect l="l" t="t" r="r" b="b"/>
              <a:pathLst>
                <a:path w="229" h="1775" extrusionOk="0">
                  <a:moveTo>
                    <a:pt x="114" y="0"/>
                  </a:moveTo>
                  <a:cubicBezTo>
                    <a:pt x="62" y="0"/>
                    <a:pt x="9" y="34"/>
                    <a:pt x="0" y="100"/>
                  </a:cubicBezTo>
                  <a:lnTo>
                    <a:pt x="0" y="1660"/>
                  </a:lnTo>
                  <a:cubicBezTo>
                    <a:pt x="0" y="1720"/>
                    <a:pt x="54" y="1775"/>
                    <a:pt x="114" y="1775"/>
                  </a:cubicBezTo>
                  <a:cubicBezTo>
                    <a:pt x="175" y="1769"/>
                    <a:pt x="229" y="1720"/>
                    <a:pt x="229" y="1660"/>
                  </a:cubicBezTo>
                  <a:lnTo>
                    <a:pt x="229" y="100"/>
                  </a:lnTo>
                  <a:cubicBezTo>
                    <a:pt x="220" y="34"/>
                    <a:pt x="16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3"/>
            <p:cNvSpPr/>
            <p:nvPr/>
          </p:nvSpPr>
          <p:spPr>
            <a:xfrm>
              <a:off x="5776279" y="2168935"/>
              <a:ext cx="2514522" cy="70024"/>
            </a:xfrm>
            <a:custGeom>
              <a:avLst/>
              <a:gdLst/>
              <a:ahLst/>
              <a:cxnLst/>
              <a:rect l="l" t="t" r="r" b="b"/>
              <a:pathLst>
                <a:path w="18206" h="507" extrusionOk="0">
                  <a:moveTo>
                    <a:pt x="531" y="0"/>
                  </a:moveTo>
                  <a:cubicBezTo>
                    <a:pt x="344" y="157"/>
                    <a:pt x="169" y="325"/>
                    <a:pt x="0" y="506"/>
                  </a:cubicBezTo>
                  <a:lnTo>
                    <a:pt x="18206" y="506"/>
                  </a:lnTo>
                  <a:cubicBezTo>
                    <a:pt x="18037" y="325"/>
                    <a:pt x="17862" y="157"/>
                    <a:pt x="17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5" name="Google Shape;1415;p93"/>
          <p:cNvPicPr preferRelativeResize="0"/>
          <p:nvPr/>
        </p:nvPicPr>
        <p:blipFill>
          <a:blip r:embed="rId3">
            <a:alphaModFix/>
          </a:blip>
          <a:stretch>
            <a:fillRect/>
          </a:stretch>
        </p:blipFill>
        <p:spPr>
          <a:xfrm>
            <a:off x="811183" y="538763"/>
            <a:ext cx="1647300" cy="1503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4"/>
                                        </p:tgtEl>
                                        <p:attrNameLst>
                                          <p:attrName>style.visibility</p:attrName>
                                        </p:attrNameLst>
                                      </p:cBhvr>
                                      <p:to>
                                        <p:strVal val="visible"/>
                                      </p:to>
                                    </p:set>
                                    <p:animEffect transition="in" filter="fade">
                                      <p:cBhvr>
                                        <p:cTn id="7" dur="1000"/>
                                        <p:tgtEl>
                                          <p:spTgt spid="1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43"/>
        <p:cNvGrpSpPr/>
        <p:nvPr/>
      </p:nvGrpSpPr>
      <p:grpSpPr>
        <a:xfrm>
          <a:off x="0" y="0"/>
          <a:ext cx="0" cy="0"/>
          <a:chOff x="0" y="0"/>
          <a:chExt cx="0" cy="0"/>
        </a:xfrm>
      </p:grpSpPr>
      <p:sp>
        <p:nvSpPr>
          <p:cNvPr id="744" name="Google Shape;744;p76"/>
          <p:cNvSpPr/>
          <p:nvPr/>
        </p:nvSpPr>
        <p:spPr>
          <a:xfrm>
            <a:off x="7725975" y="2898175"/>
            <a:ext cx="747000" cy="323100"/>
          </a:xfrm>
          <a:prstGeom prst="rect">
            <a:avLst/>
          </a:prstGeom>
          <a:solidFill>
            <a:srgbClr val="FBDB64"/>
          </a:solidFill>
          <a:ln w="9525" cap="flat" cmpd="sng">
            <a:solidFill>
              <a:srgbClr val="FBDB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6"/>
          <p:cNvSpPr txBox="1">
            <a:spLocks noGrp="1"/>
          </p:cNvSpPr>
          <p:nvPr>
            <p:ph type="title"/>
          </p:nvPr>
        </p:nvSpPr>
        <p:spPr>
          <a:xfrm>
            <a:off x="2915525" y="2"/>
            <a:ext cx="38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Team</a:t>
            </a:r>
            <a:endParaRPr/>
          </a:p>
        </p:txBody>
      </p:sp>
      <p:sp>
        <p:nvSpPr>
          <p:cNvPr id="746" name="Google Shape;746;p76"/>
          <p:cNvSpPr txBox="1">
            <a:spLocks noGrp="1"/>
          </p:cNvSpPr>
          <p:nvPr>
            <p:ph type="title" idx="2"/>
          </p:nvPr>
        </p:nvSpPr>
        <p:spPr>
          <a:xfrm>
            <a:off x="1161707" y="3325437"/>
            <a:ext cx="1923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Keya Keya</a:t>
            </a:r>
            <a:endParaRPr/>
          </a:p>
        </p:txBody>
      </p:sp>
      <p:sp>
        <p:nvSpPr>
          <p:cNvPr id="747" name="Google Shape;747;p76"/>
          <p:cNvSpPr txBox="1">
            <a:spLocks noGrp="1"/>
          </p:cNvSpPr>
          <p:nvPr>
            <p:ph type="subTitle" idx="1"/>
          </p:nvPr>
        </p:nvSpPr>
        <p:spPr>
          <a:xfrm flipH="1">
            <a:off x="1161786" y="3745737"/>
            <a:ext cx="1923300" cy="79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 multi-talented ambivert and </a:t>
            </a:r>
            <a:endParaRPr/>
          </a:p>
          <a:p>
            <a:pPr marL="0" lvl="0" indent="0" algn="r" rtl="0">
              <a:spcBef>
                <a:spcPts val="0"/>
              </a:spcBef>
              <a:spcAft>
                <a:spcPts val="0"/>
              </a:spcAft>
              <a:buClr>
                <a:schemeClr val="dk1"/>
              </a:buClr>
              <a:buSzPts val="1100"/>
              <a:buFont typeface="Arial"/>
              <a:buNone/>
            </a:pPr>
            <a:r>
              <a:rPr lang="en"/>
              <a:t>movie buff.</a:t>
            </a:r>
            <a:endParaRPr/>
          </a:p>
        </p:txBody>
      </p:sp>
      <p:sp>
        <p:nvSpPr>
          <p:cNvPr id="748" name="Google Shape;748;p76"/>
          <p:cNvSpPr txBox="1">
            <a:spLocks noGrp="1"/>
          </p:cNvSpPr>
          <p:nvPr>
            <p:ph type="title" idx="3"/>
          </p:nvPr>
        </p:nvSpPr>
        <p:spPr>
          <a:xfrm>
            <a:off x="6822135" y="2243118"/>
            <a:ext cx="192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Jesica Shah</a:t>
            </a:r>
            <a:endParaRPr/>
          </a:p>
        </p:txBody>
      </p:sp>
      <p:sp>
        <p:nvSpPr>
          <p:cNvPr id="749" name="Google Shape;749;p76"/>
          <p:cNvSpPr txBox="1">
            <a:spLocks noGrp="1"/>
          </p:cNvSpPr>
          <p:nvPr>
            <p:ph type="subTitle" idx="4"/>
          </p:nvPr>
        </p:nvSpPr>
        <p:spPr>
          <a:xfrm flipH="1">
            <a:off x="6821790" y="2569218"/>
            <a:ext cx="19233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positive influencer with an infectious personality.</a:t>
            </a:r>
            <a:endParaRPr/>
          </a:p>
        </p:txBody>
      </p:sp>
      <p:pic>
        <p:nvPicPr>
          <p:cNvPr id="750" name="Google Shape;750;p76"/>
          <p:cNvPicPr preferRelativeResize="0"/>
          <p:nvPr/>
        </p:nvPicPr>
        <p:blipFill rotWithShape="1">
          <a:blip r:embed="rId5">
            <a:alphaModFix/>
          </a:blip>
          <a:srcRect l="7476" r="7467"/>
          <a:stretch/>
        </p:blipFill>
        <p:spPr>
          <a:xfrm>
            <a:off x="3249925" y="2658825"/>
            <a:ext cx="1619850" cy="1915775"/>
          </a:xfrm>
          <a:prstGeom prst="rect">
            <a:avLst/>
          </a:prstGeom>
          <a:noFill/>
          <a:ln>
            <a:noFill/>
          </a:ln>
        </p:spPr>
      </p:pic>
      <p:pic>
        <p:nvPicPr>
          <p:cNvPr id="751" name="Google Shape;751;p76"/>
          <p:cNvPicPr preferRelativeResize="0"/>
          <p:nvPr/>
        </p:nvPicPr>
        <p:blipFill rotWithShape="1">
          <a:blip r:embed="rId6">
            <a:alphaModFix/>
          </a:blip>
          <a:srcRect l="4807" r="4816"/>
          <a:stretch/>
        </p:blipFill>
        <p:spPr>
          <a:xfrm>
            <a:off x="3250275" y="705875"/>
            <a:ext cx="1619854" cy="1863347"/>
          </a:xfrm>
          <a:prstGeom prst="rect">
            <a:avLst/>
          </a:prstGeom>
          <a:noFill/>
          <a:ln>
            <a:noFill/>
          </a:ln>
        </p:spPr>
      </p:pic>
      <p:sp>
        <p:nvSpPr>
          <p:cNvPr id="752" name="Google Shape;752;p76"/>
          <p:cNvSpPr txBox="1">
            <a:spLocks noGrp="1"/>
          </p:cNvSpPr>
          <p:nvPr>
            <p:ph type="title" idx="2"/>
          </p:nvPr>
        </p:nvSpPr>
        <p:spPr>
          <a:xfrm>
            <a:off x="1160907" y="1080137"/>
            <a:ext cx="1923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Aakash Sardesai</a:t>
            </a:r>
            <a:endParaRPr/>
          </a:p>
        </p:txBody>
      </p:sp>
      <p:sp>
        <p:nvSpPr>
          <p:cNvPr id="753" name="Google Shape;753;p76"/>
          <p:cNvSpPr txBox="1">
            <a:spLocks noGrp="1"/>
          </p:cNvSpPr>
          <p:nvPr>
            <p:ph type="subTitle" idx="1"/>
          </p:nvPr>
        </p:nvSpPr>
        <p:spPr>
          <a:xfrm flipH="1">
            <a:off x="1211661" y="1264462"/>
            <a:ext cx="1923300" cy="79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An adventurous globetrotter and foodie.</a:t>
            </a:r>
            <a:endParaRPr/>
          </a:p>
        </p:txBody>
      </p:sp>
      <p:pic>
        <p:nvPicPr>
          <p:cNvPr id="754" name="Google Shape;754;p76"/>
          <p:cNvPicPr preferRelativeResize="0"/>
          <p:nvPr/>
        </p:nvPicPr>
        <p:blipFill>
          <a:blip r:embed="rId7">
            <a:alphaModFix/>
          </a:blip>
          <a:stretch>
            <a:fillRect/>
          </a:stretch>
        </p:blipFill>
        <p:spPr>
          <a:xfrm>
            <a:off x="5036200" y="1468500"/>
            <a:ext cx="1721027" cy="2423800"/>
          </a:xfrm>
          <a:prstGeom prst="rect">
            <a:avLst/>
          </a:prstGeom>
          <a:noFill/>
          <a:ln>
            <a:noFill/>
          </a:ln>
        </p:spPr>
      </p:pic>
      <p:pic>
        <p:nvPicPr>
          <p:cNvPr id="755" name="Google Shape;755;p76"/>
          <p:cNvPicPr preferRelativeResize="0"/>
          <p:nvPr/>
        </p:nvPicPr>
        <p:blipFill>
          <a:blip r:embed="rId8">
            <a:alphaModFix/>
          </a:blip>
          <a:stretch>
            <a:fillRect/>
          </a:stretch>
        </p:blipFill>
        <p:spPr>
          <a:xfrm>
            <a:off x="-34350" y="-21137"/>
            <a:ext cx="781639" cy="5185774"/>
          </a:xfrm>
          <a:prstGeom prst="rect">
            <a:avLst/>
          </a:prstGeom>
          <a:noFill/>
          <a:ln>
            <a:noFill/>
          </a:ln>
        </p:spPr>
      </p:pic>
      <p:sp>
        <p:nvSpPr>
          <p:cNvPr id="756" name="Google Shape;756;p76"/>
          <p:cNvSpPr/>
          <p:nvPr/>
        </p:nvSpPr>
        <p:spPr>
          <a:xfrm>
            <a:off x="1425400" y="738475"/>
            <a:ext cx="747000" cy="323100"/>
          </a:xfrm>
          <a:prstGeom prst="rect">
            <a:avLst/>
          </a:prstGeom>
          <a:solidFill>
            <a:srgbClr val="FBDB64"/>
          </a:solidFill>
          <a:ln w="9525" cap="flat" cmpd="sng">
            <a:solidFill>
              <a:srgbClr val="FBDB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7" name="Google Shape;757;p76"/>
          <p:cNvPicPr preferRelativeResize="0"/>
          <p:nvPr/>
        </p:nvPicPr>
        <p:blipFill rotWithShape="1">
          <a:blip r:embed="rId9">
            <a:alphaModFix/>
          </a:blip>
          <a:srcRect l="14025" t="19170" r="16846" b="24709"/>
          <a:stretch/>
        </p:blipFill>
        <p:spPr>
          <a:xfrm>
            <a:off x="825125" y="1264450"/>
            <a:ext cx="524075" cy="204050"/>
          </a:xfrm>
          <a:prstGeom prst="rect">
            <a:avLst/>
          </a:prstGeom>
          <a:noFill/>
          <a:ln>
            <a:noFill/>
          </a:ln>
        </p:spPr>
      </p:pic>
      <p:pic>
        <p:nvPicPr>
          <p:cNvPr id="758" name="Google Shape;758;p76"/>
          <p:cNvPicPr preferRelativeResize="0"/>
          <p:nvPr/>
        </p:nvPicPr>
        <p:blipFill rotWithShape="1">
          <a:blip r:embed="rId9">
            <a:alphaModFix/>
          </a:blip>
          <a:srcRect l="14025" t="19170" r="16846" b="24709"/>
          <a:stretch/>
        </p:blipFill>
        <p:spPr>
          <a:xfrm>
            <a:off x="1425400" y="3509750"/>
            <a:ext cx="524075" cy="204050"/>
          </a:xfrm>
          <a:prstGeom prst="rect">
            <a:avLst/>
          </a:prstGeom>
          <a:noFill/>
          <a:ln>
            <a:noFill/>
          </a:ln>
        </p:spPr>
      </p:pic>
      <p:pic>
        <p:nvPicPr>
          <p:cNvPr id="759" name="Google Shape;759;p76"/>
          <p:cNvPicPr preferRelativeResize="0"/>
          <p:nvPr/>
        </p:nvPicPr>
        <p:blipFill rotWithShape="1">
          <a:blip r:embed="rId9">
            <a:alphaModFix/>
          </a:blip>
          <a:srcRect l="14025" t="19170" r="16846" b="24709"/>
          <a:stretch/>
        </p:blipFill>
        <p:spPr>
          <a:xfrm flipH="1">
            <a:off x="8093850" y="2393525"/>
            <a:ext cx="524075" cy="204050"/>
          </a:xfrm>
          <a:prstGeom prst="rect">
            <a:avLst/>
          </a:prstGeom>
          <a:noFill/>
          <a:ln>
            <a:noFill/>
          </a:ln>
        </p:spPr>
      </p:pic>
      <p:pic>
        <p:nvPicPr>
          <p:cNvPr id="2" name="1.mp4">
            <a:hlinkClick r:id="" action="ppaction://media"/>
            <a:extLst>
              <a:ext uri="{FF2B5EF4-FFF2-40B4-BE49-F238E27FC236}">
                <a16:creationId xmlns:a16="http://schemas.microsoft.com/office/drawing/2014/main" id="{74A41433-5352-57DC-5FBB-8029BE4CF93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186625" y="4288250"/>
            <a:ext cx="572700" cy="572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par>
                                <p:cTn id="8" presetID="10" presetClass="entr" presetSubtype="0" fill="hold" nodeType="withEffect">
                                  <p:stCondLst>
                                    <p:cond delay="0"/>
                                  </p:stCondLst>
                                  <p:childTnLst>
                                    <p:set>
                                      <p:cBhvr>
                                        <p:cTn id="9" dur="1" fill="hold">
                                          <p:stCondLst>
                                            <p:cond delay="0"/>
                                          </p:stCondLst>
                                        </p:cTn>
                                        <p:tgtEl>
                                          <p:spTgt spid="752"/>
                                        </p:tgtEl>
                                        <p:attrNameLst>
                                          <p:attrName>style.visibility</p:attrName>
                                        </p:attrNameLst>
                                      </p:cBhvr>
                                      <p:to>
                                        <p:strVal val="visible"/>
                                      </p:to>
                                    </p:set>
                                    <p:animEffect transition="in" filter="fade">
                                      <p:cBhvr>
                                        <p:cTn id="10" dur="1000"/>
                                        <p:tgtEl>
                                          <p:spTgt spid="752"/>
                                        </p:tgtEl>
                                      </p:cBhvr>
                                    </p:animEffect>
                                  </p:childTnLst>
                                </p:cTn>
                              </p:par>
                              <p:par>
                                <p:cTn id="11" presetID="10" presetClass="entr" presetSubtype="0" fill="hold" nodeType="withEffect">
                                  <p:stCondLst>
                                    <p:cond delay="0"/>
                                  </p:stCondLst>
                                  <p:childTnLst>
                                    <p:set>
                                      <p:cBhvr>
                                        <p:cTn id="12" dur="1" fill="hold">
                                          <p:stCondLst>
                                            <p:cond delay="0"/>
                                          </p:stCondLst>
                                        </p:cTn>
                                        <p:tgtEl>
                                          <p:spTgt spid="753"/>
                                        </p:tgtEl>
                                        <p:attrNameLst>
                                          <p:attrName>style.visibility</p:attrName>
                                        </p:attrNameLst>
                                      </p:cBhvr>
                                      <p:to>
                                        <p:strVal val="visible"/>
                                      </p:to>
                                    </p:set>
                                    <p:animEffect transition="in" filter="fade">
                                      <p:cBhvr>
                                        <p:cTn id="13" dur="1000"/>
                                        <p:tgtEl>
                                          <p:spTgt spid="7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4"/>
                                        </p:tgtEl>
                                        <p:attrNameLst>
                                          <p:attrName>style.visibility</p:attrName>
                                        </p:attrNameLst>
                                      </p:cBhvr>
                                      <p:to>
                                        <p:strVal val="visible"/>
                                      </p:to>
                                    </p:set>
                                    <p:animEffect transition="in" filter="fade">
                                      <p:cBhvr>
                                        <p:cTn id="18" dur="1000"/>
                                        <p:tgtEl>
                                          <p:spTgt spid="754"/>
                                        </p:tgtEl>
                                      </p:cBhvr>
                                    </p:animEffect>
                                  </p:childTnLst>
                                </p:cTn>
                              </p:par>
                              <p:par>
                                <p:cTn id="19" presetID="10" presetClass="entr" presetSubtype="0" fill="hold" nodeType="withEffect">
                                  <p:stCondLst>
                                    <p:cond delay="0"/>
                                  </p:stCondLst>
                                  <p:childTnLst>
                                    <p:set>
                                      <p:cBhvr>
                                        <p:cTn id="20" dur="1" fill="hold">
                                          <p:stCondLst>
                                            <p:cond delay="0"/>
                                          </p:stCondLst>
                                        </p:cTn>
                                        <p:tgtEl>
                                          <p:spTgt spid="748"/>
                                        </p:tgtEl>
                                        <p:attrNameLst>
                                          <p:attrName>style.visibility</p:attrName>
                                        </p:attrNameLst>
                                      </p:cBhvr>
                                      <p:to>
                                        <p:strVal val="visible"/>
                                      </p:to>
                                    </p:set>
                                    <p:animEffect transition="in" filter="fade">
                                      <p:cBhvr>
                                        <p:cTn id="21" dur="1000"/>
                                        <p:tgtEl>
                                          <p:spTgt spid="748"/>
                                        </p:tgtEl>
                                      </p:cBhvr>
                                    </p:animEffect>
                                  </p:childTnLst>
                                </p:cTn>
                              </p:par>
                              <p:par>
                                <p:cTn id="22" presetID="10" presetClass="entr" presetSubtype="0" fill="hold" nodeType="withEffect">
                                  <p:stCondLst>
                                    <p:cond delay="0"/>
                                  </p:stCondLst>
                                  <p:childTnLst>
                                    <p:set>
                                      <p:cBhvr>
                                        <p:cTn id="23" dur="1" fill="hold">
                                          <p:stCondLst>
                                            <p:cond delay="0"/>
                                          </p:stCondLst>
                                        </p:cTn>
                                        <p:tgtEl>
                                          <p:spTgt spid="749"/>
                                        </p:tgtEl>
                                        <p:attrNameLst>
                                          <p:attrName>style.visibility</p:attrName>
                                        </p:attrNameLst>
                                      </p:cBhvr>
                                      <p:to>
                                        <p:strVal val="visible"/>
                                      </p:to>
                                    </p:set>
                                    <p:animEffect transition="in" filter="fade">
                                      <p:cBhvr>
                                        <p:cTn id="24" dur="1000"/>
                                        <p:tgtEl>
                                          <p:spTgt spid="7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50"/>
                                        </p:tgtEl>
                                        <p:attrNameLst>
                                          <p:attrName>style.visibility</p:attrName>
                                        </p:attrNameLst>
                                      </p:cBhvr>
                                      <p:to>
                                        <p:strVal val="visible"/>
                                      </p:to>
                                    </p:set>
                                    <p:animEffect transition="in" filter="fade">
                                      <p:cBhvr>
                                        <p:cTn id="29" dur="1000"/>
                                        <p:tgtEl>
                                          <p:spTgt spid="750"/>
                                        </p:tgtEl>
                                      </p:cBhvr>
                                    </p:animEffect>
                                  </p:childTnLst>
                                </p:cTn>
                              </p:par>
                              <p:par>
                                <p:cTn id="30" presetID="10" presetClass="entr" presetSubtype="0" fill="hold" nodeType="withEffect">
                                  <p:stCondLst>
                                    <p:cond delay="0"/>
                                  </p:stCondLst>
                                  <p:childTnLst>
                                    <p:set>
                                      <p:cBhvr>
                                        <p:cTn id="31" dur="1" fill="hold">
                                          <p:stCondLst>
                                            <p:cond delay="0"/>
                                          </p:stCondLst>
                                        </p:cTn>
                                        <p:tgtEl>
                                          <p:spTgt spid="746"/>
                                        </p:tgtEl>
                                        <p:attrNameLst>
                                          <p:attrName>style.visibility</p:attrName>
                                        </p:attrNameLst>
                                      </p:cBhvr>
                                      <p:to>
                                        <p:strVal val="visible"/>
                                      </p:to>
                                    </p:set>
                                    <p:animEffect transition="in" filter="fade">
                                      <p:cBhvr>
                                        <p:cTn id="32" dur="1000"/>
                                        <p:tgtEl>
                                          <p:spTgt spid="746"/>
                                        </p:tgtEl>
                                      </p:cBhvr>
                                    </p:animEffect>
                                  </p:childTnLst>
                                </p:cTn>
                              </p:par>
                              <p:par>
                                <p:cTn id="33" presetID="10" presetClass="entr" presetSubtype="0" fill="hold" nodeType="withEffect">
                                  <p:stCondLst>
                                    <p:cond delay="0"/>
                                  </p:stCondLst>
                                  <p:childTnLst>
                                    <p:set>
                                      <p:cBhvr>
                                        <p:cTn id="34" dur="1" fill="hold">
                                          <p:stCondLst>
                                            <p:cond delay="0"/>
                                          </p:stCondLst>
                                        </p:cTn>
                                        <p:tgtEl>
                                          <p:spTgt spid="747"/>
                                        </p:tgtEl>
                                        <p:attrNameLst>
                                          <p:attrName>style.visibility</p:attrName>
                                        </p:attrNameLst>
                                      </p:cBhvr>
                                      <p:to>
                                        <p:strVal val="visible"/>
                                      </p:to>
                                    </p:set>
                                    <p:animEffect transition="in" filter="fade">
                                      <p:cBhvr>
                                        <p:cTn id="35" dur="1000"/>
                                        <p:tgtEl>
                                          <p:spTgt spid="74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1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endCondLst>
                    <p:cond evt="onStopAudio" delay="0">
                      <p:tgtEl>
                        <p:sldTgt/>
                      </p:tgtEl>
                    </p:cond>
                  </p:end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4"/>
          <p:cNvSpPr txBox="1">
            <a:spLocks noGrp="1"/>
          </p:cNvSpPr>
          <p:nvPr>
            <p:ph type="title"/>
          </p:nvPr>
        </p:nvSpPr>
        <p:spPr>
          <a:xfrm>
            <a:off x="2656800" y="481891"/>
            <a:ext cx="38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Porter’s Five Forces Analysis</a:t>
            </a:r>
            <a:endParaRPr/>
          </a:p>
        </p:txBody>
      </p:sp>
      <p:grpSp>
        <p:nvGrpSpPr>
          <p:cNvPr id="1421" name="Google Shape;1421;p94"/>
          <p:cNvGrpSpPr/>
          <p:nvPr/>
        </p:nvGrpSpPr>
        <p:grpSpPr>
          <a:xfrm>
            <a:off x="-1471081" y="2590938"/>
            <a:ext cx="3349625" cy="2090850"/>
            <a:chOff x="7714413" y="2590938"/>
            <a:chExt cx="3349625" cy="2090850"/>
          </a:xfrm>
        </p:grpSpPr>
        <p:grpSp>
          <p:nvGrpSpPr>
            <p:cNvPr id="1422" name="Google Shape;1422;p94"/>
            <p:cNvGrpSpPr/>
            <p:nvPr/>
          </p:nvGrpSpPr>
          <p:grpSpPr>
            <a:xfrm flipH="1">
              <a:off x="7714413" y="2590938"/>
              <a:ext cx="3349625" cy="2090850"/>
              <a:chOff x="-3807125" y="3099863"/>
              <a:chExt cx="3349625" cy="2090850"/>
            </a:xfrm>
          </p:grpSpPr>
          <p:sp>
            <p:nvSpPr>
              <p:cNvPr id="1423" name="Google Shape;1423;p94"/>
              <p:cNvSpPr/>
              <p:nvPr/>
            </p:nvSpPr>
            <p:spPr>
              <a:xfrm>
                <a:off x="-2332588" y="3099875"/>
                <a:ext cx="1651575" cy="535475"/>
              </a:xfrm>
              <a:custGeom>
                <a:avLst/>
                <a:gdLst/>
                <a:ahLst/>
                <a:cxnLst/>
                <a:rect l="l" t="t" r="r" b="b"/>
                <a:pathLst>
                  <a:path w="66063" h="21419" extrusionOk="0">
                    <a:moveTo>
                      <a:pt x="280" y="0"/>
                    </a:moveTo>
                    <a:cubicBezTo>
                      <a:pt x="125" y="0"/>
                      <a:pt x="0" y="126"/>
                      <a:pt x="0" y="281"/>
                    </a:cubicBezTo>
                    <a:lnTo>
                      <a:pt x="0" y="21419"/>
                    </a:lnTo>
                    <a:lnTo>
                      <a:pt x="66063" y="21419"/>
                    </a:lnTo>
                    <a:lnTo>
                      <a:pt x="66063" y="281"/>
                    </a:lnTo>
                    <a:cubicBezTo>
                      <a:pt x="66063" y="126"/>
                      <a:pt x="65938" y="0"/>
                      <a:pt x="65782" y="0"/>
                    </a:cubicBezTo>
                    <a:lnTo>
                      <a:pt x="282" y="0"/>
                    </a:lnTo>
                    <a:cubicBezTo>
                      <a:pt x="281" y="0"/>
                      <a:pt x="280" y="0"/>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4"/>
              <p:cNvSpPr/>
              <p:nvPr/>
            </p:nvSpPr>
            <p:spPr>
              <a:xfrm>
                <a:off x="-2332550" y="3099863"/>
                <a:ext cx="1651550" cy="535475"/>
              </a:xfrm>
              <a:custGeom>
                <a:avLst/>
                <a:gdLst/>
                <a:ahLst/>
                <a:cxnLst/>
                <a:rect l="l" t="t" r="r" b="b"/>
                <a:pathLst>
                  <a:path w="66062" h="21419" extrusionOk="0">
                    <a:moveTo>
                      <a:pt x="56736" y="1742"/>
                    </a:moveTo>
                    <a:cubicBezTo>
                      <a:pt x="60918" y="1742"/>
                      <a:pt x="64319" y="5144"/>
                      <a:pt x="64319" y="9326"/>
                    </a:cubicBezTo>
                    <a:lnTo>
                      <a:pt x="64319" y="19677"/>
                    </a:lnTo>
                    <a:lnTo>
                      <a:pt x="1742" y="19677"/>
                    </a:lnTo>
                    <a:lnTo>
                      <a:pt x="1742" y="9326"/>
                    </a:lnTo>
                    <a:cubicBezTo>
                      <a:pt x="1742" y="5144"/>
                      <a:pt x="5143" y="1742"/>
                      <a:pt x="9325" y="1742"/>
                    </a:cubicBezTo>
                    <a:close/>
                    <a:moveTo>
                      <a:pt x="9326" y="0"/>
                    </a:moveTo>
                    <a:cubicBezTo>
                      <a:pt x="4175" y="0"/>
                      <a:pt x="0" y="4175"/>
                      <a:pt x="0" y="9325"/>
                    </a:cubicBezTo>
                    <a:lnTo>
                      <a:pt x="0" y="21419"/>
                    </a:lnTo>
                    <a:lnTo>
                      <a:pt x="66062" y="21419"/>
                    </a:lnTo>
                    <a:lnTo>
                      <a:pt x="66062" y="9326"/>
                    </a:lnTo>
                    <a:cubicBezTo>
                      <a:pt x="66062" y="4175"/>
                      <a:pt x="61887" y="0"/>
                      <a:pt x="56736" y="0"/>
                    </a:cubicBezTo>
                    <a:close/>
                  </a:path>
                </a:pathLst>
              </a:custGeom>
              <a:solidFill>
                <a:srgbClr val="F5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4"/>
              <p:cNvSpPr/>
              <p:nvPr/>
            </p:nvSpPr>
            <p:spPr>
              <a:xfrm>
                <a:off x="-3423450" y="3412688"/>
                <a:ext cx="999900" cy="223125"/>
              </a:xfrm>
              <a:custGeom>
                <a:avLst/>
                <a:gdLst/>
                <a:ahLst/>
                <a:cxnLst/>
                <a:rect l="l" t="t" r="r" b="b"/>
                <a:pathLst>
                  <a:path w="39996" h="8925" extrusionOk="0">
                    <a:moveTo>
                      <a:pt x="270" y="0"/>
                    </a:moveTo>
                    <a:cubicBezTo>
                      <a:pt x="121" y="0"/>
                      <a:pt x="0" y="120"/>
                      <a:pt x="0" y="269"/>
                    </a:cubicBezTo>
                    <a:lnTo>
                      <a:pt x="0" y="8925"/>
                    </a:lnTo>
                    <a:lnTo>
                      <a:pt x="39995" y="8925"/>
                    </a:lnTo>
                    <a:lnTo>
                      <a:pt x="39995" y="88"/>
                    </a:lnTo>
                    <a:cubicBezTo>
                      <a:pt x="39995" y="39"/>
                      <a:pt x="39956" y="0"/>
                      <a:pt x="39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4"/>
              <p:cNvSpPr/>
              <p:nvPr/>
            </p:nvSpPr>
            <p:spPr>
              <a:xfrm>
                <a:off x="-3674350" y="4528238"/>
                <a:ext cx="2894900" cy="430650"/>
              </a:xfrm>
              <a:custGeom>
                <a:avLst/>
                <a:gdLst/>
                <a:ahLst/>
                <a:cxnLst/>
                <a:rect l="l" t="t" r="r" b="b"/>
                <a:pathLst>
                  <a:path w="115796" h="17226" extrusionOk="0">
                    <a:moveTo>
                      <a:pt x="0" y="1"/>
                    </a:moveTo>
                    <a:lnTo>
                      <a:pt x="0" y="17225"/>
                    </a:lnTo>
                    <a:lnTo>
                      <a:pt x="115795" y="17225"/>
                    </a:lnTo>
                    <a:lnTo>
                      <a:pt x="115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4"/>
              <p:cNvSpPr/>
              <p:nvPr/>
            </p:nvSpPr>
            <p:spPr>
              <a:xfrm>
                <a:off x="-3801300" y="3633963"/>
                <a:ext cx="3250550" cy="1344800"/>
              </a:xfrm>
              <a:custGeom>
                <a:avLst/>
                <a:gdLst/>
                <a:ahLst/>
                <a:cxnLst/>
                <a:rect l="l" t="t" r="r" b="b"/>
                <a:pathLst>
                  <a:path w="130022" h="53792" extrusionOk="0">
                    <a:moveTo>
                      <a:pt x="15682" y="0"/>
                    </a:moveTo>
                    <a:cubicBezTo>
                      <a:pt x="10019" y="0"/>
                      <a:pt x="5430" y="4590"/>
                      <a:pt x="5430" y="10253"/>
                    </a:cubicBezTo>
                    <a:lnTo>
                      <a:pt x="49" y="35612"/>
                    </a:lnTo>
                    <a:lnTo>
                      <a:pt x="90" y="35612"/>
                    </a:lnTo>
                    <a:cubicBezTo>
                      <a:pt x="11" y="36153"/>
                      <a:pt x="1" y="36703"/>
                      <a:pt x="59" y="37246"/>
                    </a:cubicBezTo>
                    <a:lnTo>
                      <a:pt x="1839" y="53544"/>
                    </a:lnTo>
                    <a:lnTo>
                      <a:pt x="6445" y="53791"/>
                    </a:lnTo>
                    <a:lnTo>
                      <a:pt x="9640" y="53791"/>
                    </a:lnTo>
                    <a:cubicBezTo>
                      <a:pt x="9567" y="53265"/>
                      <a:pt x="9530" y="52734"/>
                      <a:pt x="9529" y="52201"/>
                    </a:cubicBezTo>
                    <a:cubicBezTo>
                      <a:pt x="9529" y="45733"/>
                      <a:pt x="14773" y="40490"/>
                      <a:pt x="21240" y="40490"/>
                    </a:cubicBezTo>
                    <a:cubicBezTo>
                      <a:pt x="27709" y="40490"/>
                      <a:pt x="32953" y="45733"/>
                      <a:pt x="32953" y="52201"/>
                    </a:cubicBezTo>
                    <a:cubicBezTo>
                      <a:pt x="32952" y="52734"/>
                      <a:pt x="32914" y="53265"/>
                      <a:pt x="32842" y="53791"/>
                    </a:cubicBezTo>
                    <a:lnTo>
                      <a:pt x="86908" y="53791"/>
                    </a:lnTo>
                    <a:cubicBezTo>
                      <a:pt x="86834" y="53265"/>
                      <a:pt x="86798" y="52734"/>
                      <a:pt x="86797" y="52201"/>
                    </a:cubicBezTo>
                    <a:cubicBezTo>
                      <a:pt x="86797" y="45733"/>
                      <a:pt x="92040" y="40490"/>
                      <a:pt x="98509" y="40490"/>
                    </a:cubicBezTo>
                    <a:cubicBezTo>
                      <a:pt x="104977" y="40490"/>
                      <a:pt x="110221" y="45733"/>
                      <a:pt x="110221" y="52201"/>
                    </a:cubicBezTo>
                    <a:cubicBezTo>
                      <a:pt x="110219" y="52734"/>
                      <a:pt x="110183" y="53265"/>
                      <a:pt x="110110" y="53791"/>
                    </a:cubicBezTo>
                    <a:lnTo>
                      <a:pt x="130021" y="53791"/>
                    </a:lnTo>
                    <a:lnTo>
                      <a:pt x="130021" y="6277"/>
                    </a:lnTo>
                    <a:cubicBezTo>
                      <a:pt x="130021" y="2811"/>
                      <a:pt x="127211" y="0"/>
                      <a:pt x="123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4"/>
              <p:cNvSpPr/>
              <p:nvPr/>
            </p:nvSpPr>
            <p:spPr>
              <a:xfrm>
                <a:off x="-3399675" y="3717688"/>
                <a:ext cx="461725" cy="1030725"/>
              </a:xfrm>
              <a:custGeom>
                <a:avLst/>
                <a:gdLst/>
                <a:ahLst/>
                <a:cxnLst/>
                <a:rect l="l" t="t" r="r" b="b"/>
                <a:pathLst>
                  <a:path w="18469" h="41229" extrusionOk="0">
                    <a:moveTo>
                      <a:pt x="2909" y="1"/>
                    </a:moveTo>
                    <a:cubicBezTo>
                      <a:pt x="1303" y="1"/>
                      <a:pt x="0" y="1303"/>
                      <a:pt x="0" y="2909"/>
                    </a:cubicBezTo>
                    <a:lnTo>
                      <a:pt x="0" y="33427"/>
                    </a:lnTo>
                    <a:cubicBezTo>
                      <a:pt x="0" y="34589"/>
                      <a:pt x="948" y="35492"/>
                      <a:pt x="2059" y="35492"/>
                    </a:cubicBezTo>
                    <a:cubicBezTo>
                      <a:pt x="2194" y="35492"/>
                      <a:pt x="2332" y="35478"/>
                      <a:pt x="2470" y="35450"/>
                    </a:cubicBezTo>
                    <a:cubicBezTo>
                      <a:pt x="3361" y="35271"/>
                      <a:pt x="4268" y="35181"/>
                      <a:pt x="5177" y="35181"/>
                    </a:cubicBezTo>
                    <a:cubicBezTo>
                      <a:pt x="9903" y="35181"/>
                      <a:pt x="14065" y="37582"/>
                      <a:pt x="16519" y="41228"/>
                    </a:cubicBezTo>
                    <a:lnTo>
                      <a:pt x="18469" y="41228"/>
                    </a:lnTo>
                    <a:lnTo>
                      <a:pt x="18469" y="2909"/>
                    </a:lnTo>
                    <a:cubicBezTo>
                      <a:pt x="18469" y="1303"/>
                      <a:pt x="17166" y="1"/>
                      <a:pt x="15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4"/>
              <p:cNvSpPr/>
              <p:nvPr/>
            </p:nvSpPr>
            <p:spPr>
              <a:xfrm>
                <a:off x="-2498775" y="3723463"/>
                <a:ext cx="1834875" cy="637950"/>
              </a:xfrm>
              <a:custGeom>
                <a:avLst/>
                <a:gdLst/>
                <a:ahLst/>
                <a:cxnLst/>
                <a:rect l="l" t="t" r="r" b="b"/>
                <a:pathLst>
                  <a:path w="73395" h="25518" extrusionOk="0">
                    <a:moveTo>
                      <a:pt x="1" y="0"/>
                    </a:moveTo>
                    <a:lnTo>
                      <a:pt x="1" y="25518"/>
                    </a:lnTo>
                    <a:lnTo>
                      <a:pt x="73395" y="25518"/>
                    </a:lnTo>
                    <a:lnTo>
                      <a:pt x="733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4"/>
              <p:cNvSpPr/>
              <p:nvPr/>
            </p:nvSpPr>
            <p:spPr>
              <a:xfrm>
                <a:off x="-2498775" y="3844663"/>
                <a:ext cx="1834875" cy="35500"/>
              </a:xfrm>
              <a:custGeom>
                <a:avLst/>
                <a:gdLst/>
                <a:ahLst/>
                <a:cxnLst/>
                <a:rect l="l" t="t" r="r" b="b"/>
                <a:pathLst>
                  <a:path w="73395" h="1420" extrusionOk="0">
                    <a:moveTo>
                      <a:pt x="1" y="0"/>
                    </a:moveTo>
                    <a:lnTo>
                      <a:pt x="1" y="1419"/>
                    </a:lnTo>
                    <a:lnTo>
                      <a:pt x="73395" y="1419"/>
                    </a:lnTo>
                    <a:lnTo>
                      <a:pt x="73395" y="0"/>
                    </a:lnTo>
                    <a:close/>
                  </a:path>
                </a:pathLst>
              </a:custGeom>
              <a:solidFill>
                <a:srgbClr val="AAD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4"/>
              <p:cNvSpPr/>
              <p:nvPr/>
            </p:nvSpPr>
            <p:spPr>
              <a:xfrm>
                <a:off x="-2397125" y="3933113"/>
                <a:ext cx="750325" cy="309700"/>
              </a:xfrm>
              <a:custGeom>
                <a:avLst/>
                <a:gdLst/>
                <a:ahLst/>
                <a:cxnLst/>
                <a:rect l="l" t="t" r="r" b="b"/>
                <a:pathLst>
                  <a:path w="30013" h="12388" extrusionOk="0">
                    <a:moveTo>
                      <a:pt x="0" y="1"/>
                    </a:moveTo>
                    <a:lnTo>
                      <a:pt x="0" y="12387"/>
                    </a:lnTo>
                    <a:lnTo>
                      <a:pt x="30012" y="12387"/>
                    </a:lnTo>
                    <a:lnTo>
                      <a:pt x="30012" y="1"/>
                    </a:lnTo>
                    <a:close/>
                  </a:path>
                </a:pathLst>
              </a:custGeom>
              <a:solidFill>
                <a:srgbClr val="97BA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4"/>
              <p:cNvSpPr/>
              <p:nvPr/>
            </p:nvSpPr>
            <p:spPr>
              <a:xfrm>
                <a:off x="-2397125" y="3933113"/>
                <a:ext cx="292325" cy="309700"/>
              </a:xfrm>
              <a:custGeom>
                <a:avLst/>
                <a:gdLst/>
                <a:ahLst/>
                <a:cxnLst/>
                <a:rect l="l" t="t" r="r" b="b"/>
                <a:pathLst>
                  <a:path w="11693" h="12388" extrusionOk="0">
                    <a:moveTo>
                      <a:pt x="0" y="1"/>
                    </a:moveTo>
                    <a:lnTo>
                      <a:pt x="0" y="12387"/>
                    </a:lnTo>
                    <a:lnTo>
                      <a:pt x="11693" y="12387"/>
                    </a:lnTo>
                    <a:lnTo>
                      <a:pt x="11693" y="1"/>
                    </a:lnTo>
                    <a:close/>
                  </a:path>
                </a:pathLst>
              </a:custGeom>
              <a:solidFill>
                <a:srgbClr val="8DAD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4"/>
              <p:cNvSpPr/>
              <p:nvPr/>
            </p:nvSpPr>
            <p:spPr>
              <a:xfrm>
                <a:off x="-1054425" y="4868363"/>
                <a:ext cx="503675" cy="110400"/>
              </a:xfrm>
              <a:custGeom>
                <a:avLst/>
                <a:gdLst/>
                <a:ahLst/>
                <a:cxnLst/>
                <a:rect l="l" t="t" r="r" b="b"/>
                <a:pathLst>
                  <a:path w="20147" h="4416" extrusionOk="0">
                    <a:moveTo>
                      <a:pt x="1" y="1"/>
                    </a:moveTo>
                    <a:cubicBezTo>
                      <a:pt x="360" y="1443"/>
                      <a:pt x="440" y="2942"/>
                      <a:pt x="236" y="4415"/>
                    </a:cubicBezTo>
                    <a:lnTo>
                      <a:pt x="20146" y="4415"/>
                    </a:lnTo>
                    <a:lnTo>
                      <a:pt x="201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4"/>
              <p:cNvSpPr/>
              <p:nvPr/>
            </p:nvSpPr>
            <p:spPr>
              <a:xfrm>
                <a:off x="-3640200" y="4868363"/>
                <a:ext cx="85800" cy="110400"/>
              </a:xfrm>
              <a:custGeom>
                <a:avLst/>
                <a:gdLst/>
                <a:ahLst/>
                <a:cxnLst/>
                <a:rect l="l" t="t" r="r" b="b"/>
                <a:pathLst>
                  <a:path w="3432" h="4416" extrusionOk="0">
                    <a:moveTo>
                      <a:pt x="359" y="1"/>
                    </a:moveTo>
                    <a:lnTo>
                      <a:pt x="1" y="4415"/>
                    </a:lnTo>
                    <a:lnTo>
                      <a:pt x="3196" y="4415"/>
                    </a:lnTo>
                    <a:cubicBezTo>
                      <a:pt x="3123" y="3887"/>
                      <a:pt x="3086" y="3356"/>
                      <a:pt x="3085" y="2825"/>
                    </a:cubicBezTo>
                    <a:cubicBezTo>
                      <a:pt x="3085" y="1873"/>
                      <a:pt x="3202" y="924"/>
                      <a:pt x="3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4"/>
              <p:cNvSpPr/>
              <p:nvPr/>
            </p:nvSpPr>
            <p:spPr>
              <a:xfrm>
                <a:off x="-2986100" y="4868363"/>
                <a:ext cx="1363375" cy="110400"/>
              </a:xfrm>
              <a:custGeom>
                <a:avLst/>
                <a:gdLst/>
                <a:ahLst/>
                <a:cxnLst/>
                <a:rect l="l" t="t" r="r" b="b"/>
                <a:pathLst>
                  <a:path w="54535" h="4416" extrusionOk="0">
                    <a:moveTo>
                      <a:pt x="0" y="1"/>
                    </a:moveTo>
                    <a:cubicBezTo>
                      <a:pt x="359" y="1443"/>
                      <a:pt x="439" y="2942"/>
                      <a:pt x="235" y="4415"/>
                    </a:cubicBezTo>
                    <a:lnTo>
                      <a:pt x="54300" y="4415"/>
                    </a:lnTo>
                    <a:cubicBezTo>
                      <a:pt x="54096" y="2942"/>
                      <a:pt x="54175" y="1443"/>
                      <a:pt x="54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4"/>
              <p:cNvSpPr/>
              <p:nvPr/>
            </p:nvSpPr>
            <p:spPr>
              <a:xfrm>
                <a:off x="-3807125" y="4813113"/>
                <a:ext cx="198775" cy="212000"/>
              </a:xfrm>
              <a:custGeom>
                <a:avLst/>
                <a:gdLst/>
                <a:ahLst/>
                <a:cxnLst/>
                <a:rect l="l" t="t" r="r" b="b"/>
                <a:pathLst>
                  <a:path w="7951" h="8480" extrusionOk="0">
                    <a:moveTo>
                      <a:pt x="90" y="0"/>
                    </a:moveTo>
                    <a:cubicBezTo>
                      <a:pt x="41" y="0"/>
                      <a:pt x="1" y="40"/>
                      <a:pt x="1" y="88"/>
                    </a:cubicBezTo>
                    <a:lnTo>
                      <a:pt x="1" y="8392"/>
                    </a:lnTo>
                    <a:cubicBezTo>
                      <a:pt x="1" y="8440"/>
                      <a:pt x="41" y="8480"/>
                      <a:pt x="90" y="8480"/>
                    </a:cubicBezTo>
                    <a:lnTo>
                      <a:pt x="7951" y="8480"/>
                    </a:lnTo>
                    <a:lnTo>
                      <a:pt x="79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4"/>
              <p:cNvSpPr/>
              <p:nvPr/>
            </p:nvSpPr>
            <p:spPr>
              <a:xfrm>
                <a:off x="-656275" y="4813113"/>
                <a:ext cx="198775" cy="212000"/>
              </a:xfrm>
              <a:custGeom>
                <a:avLst/>
                <a:gdLst/>
                <a:ahLst/>
                <a:cxnLst/>
                <a:rect l="l" t="t" r="r" b="b"/>
                <a:pathLst>
                  <a:path w="7951" h="8480" extrusionOk="0">
                    <a:moveTo>
                      <a:pt x="1" y="0"/>
                    </a:moveTo>
                    <a:lnTo>
                      <a:pt x="1" y="8480"/>
                    </a:lnTo>
                    <a:lnTo>
                      <a:pt x="7862" y="8480"/>
                    </a:lnTo>
                    <a:cubicBezTo>
                      <a:pt x="7911" y="8480"/>
                      <a:pt x="7951" y="8440"/>
                      <a:pt x="7951" y="8392"/>
                    </a:cubicBezTo>
                    <a:lnTo>
                      <a:pt x="7951" y="89"/>
                    </a:lnTo>
                    <a:cubicBezTo>
                      <a:pt x="7951" y="40"/>
                      <a:pt x="7911" y="0"/>
                      <a:pt x="7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4"/>
              <p:cNvSpPr/>
              <p:nvPr/>
            </p:nvSpPr>
            <p:spPr>
              <a:xfrm>
                <a:off x="-3522000" y="4687238"/>
                <a:ext cx="503500" cy="503475"/>
              </a:xfrm>
              <a:custGeom>
                <a:avLst/>
                <a:gdLst/>
                <a:ahLst/>
                <a:cxnLst/>
                <a:rect l="l" t="t" r="r" b="b"/>
                <a:pathLst>
                  <a:path w="20140" h="20139" extrusionOk="0">
                    <a:moveTo>
                      <a:pt x="10070" y="1"/>
                    </a:moveTo>
                    <a:cubicBezTo>
                      <a:pt x="7399" y="1"/>
                      <a:pt x="4838" y="1062"/>
                      <a:pt x="2949" y="2950"/>
                    </a:cubicBezTo>
                    <a:cubicBezTo>
                      <a:pt x="1061" y="4838"/>
                      <a:pt x="0" y="7400"/>
                      <a:pt x="0" y="10070"/>
                    </a:cubicBezTo>
                    <a:cubicBezTo>
                      <a:pt x="0" y="12740"/>
                      <a:pt x="1061" y="15302"/>
                      <a:pt x="2949" y="17190"/>
                    </a:cubicBezTo>
                    <a:cubicBezTo>
                      <a:pt x="4838" y="19078"/>
                      <a:pt x="7399" y="20139"/>
                      <a:pt x="10070" y="20139"/>
                    </a:cubicBezTo>
                    <a:cubicBezTo>
                      <a:pt x="12740" y="20139"/>
                      <a:pt x="15301" y="19078"/>
                      <a:pt x="17189" y="17190"/>
                    </a:cubicBezTo>
                    <a:cubicBezTo>
                      <a:pt x="19078" y="15302"/>
                      <a:pt x="20139" y="12740"/>
                      <a:pt x="20139" y="10070"/>
                    </a:cubicBezTo>
                    <a:cubicBezTo>
                      <a:pt x="20139" y="7400"/>
                      <a:pt x="19078" y="4838"/>
                      <a:pt x="17189" y="2950"/>
                    </a:cubicBezTo>
                    <a:cubicBezTo>
                      <a:pt x="15301" y="1062"/>
                      <a:pt x="12740" y="1"/>
                      <a:pt x="10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4"/>
              <p:cNvSpPr/>
              <p:nvPr/>
            </p:nvSpPr>
            <p:spPr>
              <a:xfrm>
                <a:off x="-3386900" y="4822363"/>
                <a:ext cx="233250" cy="233250"/>
              </a:xfrm>
              <a:custGeom>
                <a:avLst/>
                <a:gdLst/>
                <a:ahLst/>
                <a:cxnLst/>
                <a:rect l="l" t="t" r="r" b="b"/>
                <a:pathLst>
                  <a:path w="9330" h="9330" extrusionOk="0">
                    <a:moveTo>
                      <a:pt x="4666" y="0"/>
                    </a:moveTo>
                    <a:cubicBezTo>
                      <a:pt x="3428" y="0"/>
                      <a:pt x="2242" y="491"/>
                      <a:pt x="1367" y="1366"/>
                    </a:cubicBezTo>
                    <a:cubicBezTo>
                      <a:pt x="492" y="2241"/>
                      <a:pt x="1" y="3428"/>
                      <a:pt x="1" y="4665"/>
                    </a:cubicBezTo>
                    <a:cubicBezTo>
                      <a:pt x="1" y="5901"/>
                      <a:pt x="492" y="7089"/>
                      <a:pt x="1367" y="7963"/>
                    </a:cubicBezTo>
                    <a:cubicBezTo>
                      <a:pt x="2242" y="8838"/>
                      <a:pt x="3428" y="9329"/>
                      <a:pt x="4666" y="9329"/>
                    </a:cubicBezTo>
                    <a:cubicBezTo>
                      <a:pt x="5903" y="9329"/>
                      <a:pt x="7089" y="8838"/>
                      <a:pt x="7964" y="7963"/>
                    </a:cubicBezTo>
                    <a:cubicBezTo>
                      <a:pt x="8838" y="7089"/>
                      <a:pt x="9329" y="5901"/>
                      <a:pt x="9329" y="4665"/>
                    </a:cubicBezTo>
                    <a:cubicBezTo>
                      <a:pt x="9329" y="3428"/>
                      <a:pt x="8838" y="2241"/>
                      <a:pt x="7964" y="1366"/>
                    </a:cubicBezTo>
                    <a:cubicBezTo>
                      <a:pt x="7089" y="491"/>
                      <a:pt x="5903" y="0"/>
                      <a:pt x="4666" y="0"/>
                    </a:cubicBezTo>
                    <a:close/>
                  </a:path>
                </a:pathLst>
              </a:custGeom>
              <a:solidFill>
                <a:srgbClr val="9C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4"/>
              <p:cNvSpPr/>
              <p:nvPr/>
            </p:nvSpPr>
            <p:spPr>
              <a:xfrm>
                <a:off x="-1581850" y="4687238"/>
                <a:ext cx="503500" cy="503475"/>
              </a:xfrm>
              <a:custGeom>
                <a:avLst/>
                <a:gdLst/>
                <a:ahLst/>
                <a:cxnLst/>
                <a:rect l="l" t="t" r="r" b="b"/>
                <a:pathLst>
                  <a:path w="20140" h="20139" extrusionOk="0">
                    <a:moveTo>
                      <a:pt x="10070" y="1"/>
                    </a:moveTo>
                    <a:cubicBezTo>
                      <a:pt x="7400" y="1"/>
                      <a:pt x="4839" y="1062"/>
                      <a:pt x="2950" y="2950"/>
                    </a:cubicBezTo>
                    <a:cubicBezTo>
                      <a:pt x="1062" y="4838"/>
                      <a:pt x="1" y="7400"/>
                      <a:pt x="1" y="10069"/>
                    </a:cubicBezTo>
                    <a:cubicBezTo>
                      <a:pt x="1" y="12740"/>
                      <a:pt x="1062" y="15302"/>
                      <a:pt x="2950" y="17190"/>
                    </a:cubicBezTo>
                    <a:cubicBezTo>
                      <a:pt x="4839" y="19078"/>
                      <a:pt x="7400" y="20139"/>
                      <a:pt x="10070" y="20139"/>
                    </a:cubicBezTo>
                    <a:cubicBezTo>
                      <a:pt x="12741" y="20139"/>
                      <a:pt x="15302" y="19078"/>
                      <a:pt x="17190" y="17190"/>
                    </a:cubicBezTo>
                    <a:cubicBezTo>
                      <a:pt x="19079" y="15302"/>
                      <a:pt x="20140" y="12740"/>
                      <a:pt x="20140" y="10069"/>
                    </a:cubicBezTo>
                    <a:cubicBezTo>
                      <a:pt x="20140" y="7400"/>
                      <a:pt x="19079" y="4838"/>
                      <a:pt x="17190" y="2950"/>
                    </a:cubicBezTo>
                    <a:cubicBezTo>
                      <a:pt x="15302" y="1062"/>
                      <a:pt x="12741" y="1"/>
                      <a:pt x="10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4"/>
              <p:cNvSpPr/>
              <p:nvPr/>
            </p:nvSpPr>
            <p:spPr>
              <a:xfrm>
                <a:off x="-1492150" y="4776913"/>
                <a:ext cx="324125" cy="324125"/>
              </a:xfrm>
              <a:custGeom>
                <a:avLst/>
                <a:gdLst/>
                <a:ahLst/>
                <a:cxnLst/>
                <a:rect l="l" t="t" r="r" b="b"/>
                <a:pathLst>
                  <a:path w="12965" h="12965" extrusionOk="0">
                    <a:moveTo>
                      <a:pt x="6482" y="0"/>
                    </a:moveTo>
                    <a:cubicBezTo>
                      <a:pt x="4763" y="0"/>
                      <a:pt x="3114" y="684"/>
                      <a:pt x="1898" y="1899"/>
                    </a:cubicBezTo>
                    <a:cubicBezTo>
                      <a:pt x="683" y="3115"/>
                      <a:pt x="0" y="4764"/>
                      <a:pt x="0" y="6482"/>
                    </a:cubicBezTo>
                    <a:cubicBezTo>
                      <a:pt x="0" y="8202"/>
                      <a:pt x="683" y="9850"/>
                      <a:pt x="1898" y="11066"/>
                    </a:cubicBezTo>
                    <a:cubicBezTo>
                      <a:pt x="3114" y="12281"/>
                      <a:pt x="4763" y="12964"/>
                      <a:pt x="6482" y="12964"/>
                    </a:cubicBezTo>
                    <a:cubicBezTo>
                      <a:pt x="8202" y="12964"/>
                      <a:pt x="9850" y="12281"/>
                      <a:pt x="11065" y="11066"/>
                    </a:cubicBezTo>
                    <a:cubicBezTo>
                      <a:pt x="12282" y="9850"/>
                      <a:pt x="12964" y="8202"/>
                      <a:pt x="12964" y="6482"/>
                    </a:cubicBezTo>
                    <a:cubicBezTo>
                      <a:pt x="12964" y="4764"/>
                      <a:pt x="12282" y="3115"/>
                      <a:pt x="11065" y="1899"/>
                    </a:cubicBezTo>
                    <a:cubicBezTo>
                      <a:pt x="9850" y="684"/>
                      <a:pt x="8202" y="0"/>
                      <a:pt x="6482" y="0"/>
                    </a:cubicBezTo>
                    <a:close/>
                  </a:path>
                </a:pathLst>
              </a:custGeom>
              <a:solidFill>
                <a:srgbClr val="303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4"/>
              <p:cNvSpPr/>
              <p:nvPr/>
            </p:nvSpPr>
            <p:spPr>
              <a:xfrm>
                <a:off x="-1446725" y="4822363"/>
                <a:ext cx="233275" cy="233250"/>
              </a:xfrm>
              <a:custGeom>
                <a:avLst/>
                <a:gdLst/>
                <a:ahLst/>
                <a:cxnLst/>
                <a:rect l="l" t="t" r="r" b="b"/>
                <a:pathLst>
                  <a:path w="9331" h="9330" extrusionOk="0">
                    <a:moveTo>
                      <a:pt x="4665" y="0"/>
                    </a:moveTo>
                    <a:cubicBezTo>
                      <a:pt x="3428" y="0"/>
                      <a:pt x="2242" y="491"/>
                      <a:pt x="1367" y="1366"/>
                    </a:cubicBezTo>
                    <a:cubicBezTo>
                      <a:pt x="493" y="2241"/>
                      <a:pt x="0" y="3428"/>
                      <a:pt x="0" y="4664"/>
                    </a:cubicBezTo>
                    <a:cubicBezTo>
                      <a:pt x="0" y="5901"/>
                      <a:pt x="493" y="7089"/>
                      <a:pt x="1367" y="7963"/>
                    </a:cubicBezTo>
                    <a:cubicBezTo>
                      <a:pt x="2242" y="8838"/>
                      <a:pt x="3428" y="9329"/>
                      <a:pt x="4665" y="9329"/>
                    </a:cubicBezTo>
                    <a:cubicBezTo>
                      <a:pt x="5903" y="9329"/>
                      <a:pt x="7089" y="8838"/>
                      <a:pt x="7964" y="7963"/>
                    </a:cubicBezTo>
                    <a:cubicBezTo>
                      <a:pt x="8838" y="7089"/>
                      <a:pt x="9330" y="5901"/>
                      <a:pt x="9330" y="4664"/>
                    </a:cubicBezTo>
                    <a:cubicBezTo>
                      <a:pt x="9330" y="3428"/>
                      <a:pt x="8838" y="2241"/>
                      <a:pt x="7964" y="1366"/>
                    </a:cubicBezTo>
                    <a:cubicBezTo>
                      <a:pt x="7089" y="491"/>
                      <a:pt x="5903" y="0"/>
                      <a:pt x="4665" y="0"/>
                    </a:cubicBezTo>
                    <a:close/>
                  </a:path>
                </a:pathLst>
              </a:custGeom>
              <a:solidFill>
                <a:srgbClr val="9CB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4"/>
              <p:cNvSpPr/>
              <p:nvPr/>
            </p:nvSpPr>
            <p:spPr>
              <a:xfrm>
                <a:off x="-1419225" y="4841588"/>
                <a:ext cx="205775" cy="214025"/>
              </a:xfrm>
              <a:custGeom>
                <a:avLst/>
                <a:gdLst/>
                <a:ahLst/>
                <a:cxnLst/>
                <a:rect l="l" t="t" r="r" b="b"/>
                <a:pathLst>
                  <a:path w="8231" h="8561" extrusionOk="0">
                    <a:moveTo>
                      <a:pt x="6130" y="1"/>
                    </a:moveTo>
                    <a:lnTo>
                      <a:pt x="6130" y="1"/>
                    </a:lnTo>
                    <a:cubicBezTo>
                      <a:pt x="6840" y="841"/>
                      <a:pt x="7229" y="1905"/>
                      <a:pt x="7228" y="3005"/>
                    </a:cubicBezTo>
                    <a:cubicBezTo>
                      <a:pt x="7228" y="5581"/>
                      <a:pt x="5140" y="7670"/>
                      <a:pt x="2564" y="7670"/>
                    </a:cubicBezTo>
                    <a:cubicBezTo>
                      <a:pt x="2562" y="7670"/>
                      <a:pt x="2561" y="7670"/>
                      <a:pt x="2559" y="7670"/>
                    </a:cubicBezTo>
                    <a:cubicBezTo>
                      <a:pt x="1648" y="7670"/>
                      <a:pt x="759" y="7402"/>
                      <a:pt x="0" y="6901"/>
                    </a:cubicBezTo>
                    <a:lnTo>
                      <a:pt x="0" y="6901"/>
                    </a:lnTo>
                    <a:cubicBezTo>
                      <a:pt x="856" y="7915"/>
                      <a:pt x="2134" y="8560"/>
                      <a:pt x="3565" y="8560"/>
                    </a:cubicBezTo>
                    <a:cubicBezTo>
                      <a:pt x="6142" y="8560"/>
                      <a:pt x="8230" y="6472"/>
                      <a:pt x="8230" y="3895"/>
                    </a:cubicBezTo>
                    <a:cubicBezTo>
                      <a:pt x="8230" y="2268"/>
                      <a:pt x="7395" y="836"/>
                      <a:pt x="6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4"/>
              <p:cNvSpPr/>
              <p:nvPr/>
            </p:nvSpPr>
            <p:spPr>
              <a:xfrm>
                <a:off x="-1431975" y="4846088"/>
                <a:ext cx="174100" cy="163475"/>
              </a:xfrm>
              <a:custGeom>
                <a:avLst/>
                <a:gdLst/>
                <a:ahLst/>
                <a:cxnLst/>
                <a:rect l="l" t="t" r="r" b="b"/>
                <a:pathLst>
                  <a:path w="6964" h="6539" extrusionOk="0">
                    <a:moveTo>
                      <a:pt x="4075" y="1"/>
                    </a:moveTo>
                    <a:cubicBezTo>
                      <a:pt x="3125" y="1"/>
                      <a:pt x="2174" y="363"/>
                      <a:pt x="1448" y="1089"/>
                    </a:cubicBezTo>
                    <a:cubicBezTo>
                      <a:pt x="0" y="2538"/>
                      <a:pt x="0" y="4895"/>
                      <a:pt x="1448" y="6344"/>
                    </a:cubicBezTo>
                    <a:cubicBezTo>
                      <a:pt x="1573" y="6469"/>
                      <a:pt x="1743" y="6539"/>
                      <a:pt x="1920" y="6539"/>
                    </a:cubicBezTo>
                    <a:cubicBezTo>
                      <a:pt x="2191" y="6539"/>
                      <a:pt x="2435" y="6376"/>
                      <a:pt x="2538" y="6126"/>
                    </a:cubicBezTo>
                    <a:cubicBezTo>
                      <a:pt x="2641" y="5877"/>
                      <a:pt x="2583" y="5590"/>
                      <a:pt x="2393" y="5399"/>
                    </a:cubicBezTo>
                    <a:cubicBezTo>
                      <a:pt x="1465" y="4470"/>
                      <a:pt x="1465" y="2961"/>
                      <a:pt x="2393" y="2034"/>
                    </a:cubicBezTo>
                    <a:cubicBezTo>
                      <a:pt x="2857" y="1568"/>
                      <a:pt x="3466" y="1336"/>
                      <a:pt x="4075" y="1336"/>
                    </a:cubicBezTo>
                    <a:cubicBezTo>
                      <a:pt x="4685" y="1336"/>
                      <a:pt x="5294" y="1568"/>
                      <a:pt x="5758" y="2034"/>
                    </a:cubicBezTo>
                    <a:cubicBezTo>
                      <a:pt x="5889" y="2164"/>
                      <a:pt x="6059" y="2229"/>
                      <a:pt x="6230" y="2229"/>
                    </a:cubicBezTo>
                    <a:cubicBezTo>
                      <a:pt x="6401" y="2229"/>
                      <a:pt x="6572" y="2164"/>
                      <a:pt x="6703" y="2034"/>
                    </a:cubicBezTo>
                    <a:cubicBezTo>
                      <a:pt x="6963" y="1773"/>
                      <a:pt x="6963" y="1350"/>
                      <a:pt x="6703" y="1089"/>
                    </a:cubicBezTo>
                    <a:cubicBezTo>
                      <a:pt x="5977" y="363"/>
                      <a:pt x="5026" y="1"/>
                      <a:pt x="4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4"/>
              <p:cNvSpPr/>
              <p:nvPr/>
            </p:nvSpPr>
            <p:spPr>
              <a:xfrm>
                <a:off x="-2498600" y="4240313"/>
                <a:ext cx="1834300" cy="120775"/>
              </a:xfrm>
              <a:custGeom>
                <a:avLst/>
                <a:gdLst/>
                <a:ahLst/>
                <a:cxnLst/>
                <a:rect l="l" t="t" r="r" b="b"/>
                <a:pathLst>
                  <a:path w="73372" h="4831" extrusionOk="0">
                    <a:moveTo>
                      <a:pt x="0" y="1"/>
                    </a:moveTo>
                    <a:lnTo>
                      <a:pt x="0" y="4831"/>
                    </a:lnTo>
                    <a:lnTo>
                      <a:pt x="73371" y="4831"/>
                    </a:lnTo>
                    <a:lnTo>
                      <a:pt x="73371" y="1"/>
                    </a:lnTo>
                    <a:close/>
                  </a:path>
                </a:pathLst>
              </a:custGeom>
              <a:solidFill>
                <a:srgbClr val="AAD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4"/>
              <p:cNvSpPr/>
              <p:nvPr/>
            </p:nvSpPr>
            <p:spPr>
              <a:xfrm>
                <a:off x="-2539675" y="4361038"/>
                <a:ext cx="1912575" cy="47050"/>
              </a:xfrm>
              <a:custGeom>
                <a:avLst/>
                <a:gdLst/>
                <a:ahLst/>
                <a:cxnLst/>
                <a:rect l="l" t="t" r="r" b="b"/>
                <a:pathLst>
                  <a:path w="76503" h="1882" extrusionOk="0">
                    <a:moveTo>
                      <a:pt x="1" y="1"/>
                    </a:moveTo>
                    <a:lnTo>
                      <a:pt x="1" y="1882"/>
                    </a:lnTo>
                    <a:lnTo>
                      <a:pt x="76502" y="1882"/>
                    </a:lnTo>
                    <a:lnTo>
                      <a:pt x="76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4"/>
              <p:cNvSpPr/>
              <p:nvPr/>
            </p:nvSpPr>
            <p:spPr>
              <a:xfrm>
                <a:off x="-3307225" y="3766463"/>
                <a:ext cx="278275" cy="419225"/>
              </a:xfrm>
              <a:custGeom>
                <a:avLst/>
                <a:gdLst/>
                <a:ahLst/>
                <a:cxnLst/>
                <a:rect l="l" t="t" r="r" b="b"/>
                <a:pathLst>
                  <a:path w="11131" h="16769" extrusionOk="0">
                    <a:moveTo>
                      <a:pt x="86" y="1"/>
                    </a:moveTo>
                    <a:cubicBezTo>
                      <a:pt x="38" y="1"/>
                      <a:pt x="1" y="38"/>
                      <a:pt x="1" y="85"/>
                    </a:cubicBezTo>
                    <a:lnTo>
                      <a:pt x="1" y="16683"/>
                    </a:lnTo>
                    <a:cubicBezTo>
                      <a:pt x="1" y="16731"/>
                      <a:pt x="38" y="16768"/>
                      <a:pt x="86" y="16768"/>
                    </a:cubicBezTo>
                    <a:lnTo>
                      <a:pt x="11045" y="16768"/>
                    </a:lnTo>
                    <a:cubicBezTo>
                      <a:pt x="11092" y="16768"/>
                      <a:pt x="11130" y="16731"/>
                      <a:pt x="11130" y="16683"/>
                    </a:cubicBezTo>
                    <a:lnTo>
                      <a:pt x="11130" y="85"/>
                    </a:lnTo>
                    <a:cubicBezTo>
                      <a:pt x="11130" y="38"/>
                      <a:pt x="11092" y="1"/>
                      <a:pt x="110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4"/>
              <p:cNvSpPr/>
              <p:nvPr/>
            </p:nvSpPr>
            <p:spPr>
              <a:xfrm>
                <a:off x="-3289150" y="3766463"/>
                <a:ext cx="251725" cy="419225"/>
              </a:xfrm>
              <a:custGeom>
                <a:avLst/>
                <a:gdLst/>
                <a:ahLst/>
                <a:cxnLst/>
                <a:rect l="l" t="t" r="r" b="b"/>
                <a:pathLst>
                  <a:path w="10069" h="16769" extrusionOk="0">
                    <a:moveTo>
                      <a:pt x="2093" y="1"/>
                    </a:moveTo>
                    <a:cubicBezTo>
                      <a:pt x="1294" y="1"/>
                      <a:pt x="533" y="343"/>
                      <a:pt x="1" y="940"/>
                    </a:cubicBezTo>
                    <a:lnTo>
                      <a:pt x="7319" y="16768"/>
                    </a:lnTo>
                    <a:lnTo>
                      <a:pt x="7588" y="16768"/>
                    </a:lnTo>
                    <a:cubicBezTo>
                      <a:pt x="8623" y="16768"/>
                      <a:pt x="9576" y="16201"/>
                      <a:pt x="10069" y="15291"/>
                    </a:cubicBezTo>
                    <a:lnTo>
                      <a:pt x="2999" y="1"/>
                    </a:lnTo>
                    <a:lnTo>
                      <a:pt x="2097" y="1"/>
                    </a:lnTo>
                    <a:cubicBezTo>
                      <a:pt x="2096" y="1"/>
                      <a:pt x="2094" y="1"/>
                      <a:pt x="2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4"/>
              <p:cNvSpPr/>
              <p:nvPr/>
            </p:nvSpPr>
            <p:spPr>
              <a:xfrm>
                <a:off x="-3169800" y="3766463"/>
                <a:ext cx="140850" cy="304650"/>
              </a:xfrm>
              <a:custGeom>
                <a:avLst/>
                <a:gdLst/>
                <a:ahLst/>
                <a:cxnLst/>
                <a:rect l="l" t="t" r="r" b="b"/>
                <a:pathLst>
                  <a:path w="5634" h="12186" extrusionOk="0">
                    <a:moveTo>
                      <a:pt x="0" y="1"/>
                    </a:moveTo>
                    <a:lnTo>
                      <a:pt x="5633" y="12185"/>
                    </a:lnTo>
                    <a:lnTo>
                      <a:pt x="5633" y="7843"/>
                    </a:lnTo>
                    <a:lnTo>
                      <a:pt x="20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4"/>
              <p:cNvSpPr/>
              <p:nvPr/>
            </p:nvSpPr>
            <p:spPr>
              <a:xfrm>
                <a:off x="-2873025" y="3766463"/>
                <a:ext cx="278225" cy="419225"/>
              </a:xfrm>
              <a:custGeom>
                <a:avLst/>
                <a:gdLst/>
                <a:ahLst/>
                <a:cxnLst/>
                <a:rect l="l" t="t" r="r" b="b"/>
                <a:pathLst>
                  <a:path w="11129" h="16769" extrusionOk="0">
                    <a:moveTo>
                      <a:pt x="84" y="1"/>
                    </a:moveTo>
                    <a:cubicBezTo>
                      <a:pt x="38" y="1"/>
                      <a:pt x="0" y="38"/>
                      <a:pt x="0" y="85"/>
                    </a:cubicBezTo>
                    <a:lnTo>
                      <a:pt x="0" y="16683"/>
                    </a:lnTo>
                    <a:cubicBezTo>
                      <a:pt x="0" y="16731"/>
                      <a:pt x="38" y="16768"/>
                      <a:pt x="84" y="16768"/>
                    </a:cubicBezTo>
                    <a:lnTo>
                      <a:pt x="11044" y="16768"/>
                    </a:lnTo>
                    <a:cubicBezTo>
                      <a:pt x="11091" y="16768"/>
                      <a:pt x="11128" y="16731"/>
                      <a:pt x="11128" y="16683"/>
                    </a:cubicBezTo>
                    <a:lnTo>
                      <a:pt x="11128" y="85"/>
                    </a:lnTo>
                    <a:cubicBezTo>
                      <a:pt x="11128" y="38"/>
                      <a:pt x="11091" y="1"/>
                      <a:pt x="11044"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4"/>
              <p:cNvSpPr/>
              <p:nvPr/>
            </p:nvSpPr>
            <p:spPr>
              <a:xfrm>
                <a:off x="-2855000" y="3766463"/>
                <a:ext cx="251750" cy="419225"/>
              </a:xfrm>
              <a:custGeom>
                <a:avLst/>
                <a:gdLst/>
                <a:ahLst/>
                <a:cxnLst/>
                <a:rect l="l" t="t" r="r" b="b"/>
                <a:pathLst>
                  <a:path w="10070" h="16769" extrusionOk="0">
                    <a:moveTo>
                      <a:pt x="2095" y="1"/>
                    </a:moveTo>
                    <a:cubicBezTo>
                      <a:pt x="1294" y="1"/>
                      <a:pt x="533" y="343"/>
                      <a:pt x="1" y="940"/>
                    </a:cubicBezTo>
                    <a:lnTo>
                      <a:pt x="7319" y="16768"/>
                    </a:lnTo>
                    <a:lnTo>
                      <a:pt x="7589" y="16768"/>
                    </a:lnTo>
                    <a:cubicBezTo>
                      <a:pt x="8625" y="16768"/>
                      <a:pt x="9577" y="16201"/>
                      <a:pt x="10069" y="15291"/>
                    </a:cubicBezTo>
                    <a:lnTo>
                      <a:pt x="3000" y="1"/>
                    </a:lnTo>
                    <a:lnTo>
                      <a:pt x="2098" y="1"/>
                    </a:lnTo>
                    <a:cubicBezTo>
                      <a:pt x="2097" y="1"/>
                      <a:pt x="2096" y="1"/>
                      <a:pt x="2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4"/>
              <p:cNvSpPr/>
              <p:nvPr/>
            </p:nvSpPr>
            <p:spPr>
              <a:xfrm>
                <a:off x="-2735650" y="3766463"/>
                <a:ext cx="140875" cy="304650"/>
              </a:xfrm>
              <a:custGeom>
                <a:avLst/>
                <a:gdLst/>
                <a:ahLst/>
                <a:cxnLst/>
                <a:rect l="l" t="t" r="r" b="b"/>
                <a:pathLst>
                  <a:path w="5635" h="12186" extrusionOk="0">
                    <a:moveTo>
                      <a:pt x="1" y="1"/>
                    </a:moveTo>
                    <a:lnTo>
                      <a:pt x="5635" y="12185"/>
                    </a:lnTo>
                    <a:lnTo>
                      <a:pt x="5635" y="7843"/>
                    </a:lnTo>
                    <a:lnTo>
                      <a:pt x="2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4"/>
              <p:cNvSpPr/>
              <p:nvPr/>
            </p:nvSpPr>
            <p:spPr>
              <a:xfrm>
                <a:off x="-3103125" y="4277313"/>
                <a:ext cx="114100" cy="33425"/>
              </a:xfrm>
              <a:custGeom>
                <a:avLst/>
                <a:gdLst/>
                <a:ahLst/>
                <a:cxnLst/>
                <a:rect l="l" t="t" r="r" b="b"/>
                <a:pathLst>
                  <a:path w="4564" h="1337" extrusionOk="0">
                    <a:moveTo>
                      <a:pt x="668" y="0"/>
                    </a:moveTo>
                    <a:cubicBezTo>
                      <a:pt x="299" y="0"/>
                      <a:pt x="1" y="300"/>
                      <a:pt x="1" y="669"/>
                    </a:cubicBezTo>
                    <a:cubicBezTo>
                      <a:pt x="1" y="1037"/>
                      <a:pt x="299" y="1336"/>
                      <a:pt x="668" y="1336"/>
                    </a:cubicBezTo>
                    <a:lnTo>
                      <a:pt x="3895" y="1336"/>
                    </a:lnTo>
                    <a:cubicBezTo>
                      <a:pt x="4264" y="1336"/>
                      <a:pt x="4564" y="1037"/>
                      <a:pt x="4564" y="669"/>
                    </a:cubicBezTo>
                    <a:cubicBezTo>
                      <a:pt x="4564" y="300"/>
                      <a:pt x="4264" y="0"/>
                      <a:pt x="3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4"/>
              <p:cNvSpPr/>
              <p:nvPr/>
            </p:nvSpPr>
            <p:spPr>
              <a:xfrm>
                <a:off x="-1089500" y="4473263"/>
                <a:ext cx="411800" cy="22300"/>
              </a:xfrm>
              <a:custGeom>
                <a:avLst/>
                <a:gdLst/>
                <a:ahLst/>
                <a:cxnLst/>
                <a:rect l="l" t="t" r="r" b="b"/>
                <a:pathLst>
                  <a:path w="16472" h="892" extrusionOk="0">
                    <a:moveTo>
                      <a:pt x="446" y="0"/>
                    </a:moveTo>
                    <a:cubicBezTo>
                      <a:pt x="200" y="0"/>
                      <a:pt x="0" y="200"/>
                      <a:pt x="0" y="446"/>
                    </a:cubicBezTo>
                    <a:cubicBezTo>
                      <a:pt x="0" y="692"/>
                      <a:pt x="200" y="892"/>
                      <a:pt x="446" y="892"/>
                    </a:cubicBezTo>
                    <a:lnTo>
                      <a:pt x="16026" y="892"/>
                    </a:lnTo>
                    <a:cubicBezTo>
                      <a:pt x="16272" y="892"/>
                      <a:pt x="16472" y="692"/>
                      <a:pt x="16472" y="446"/>
                    </a:cubicBezTo>
                    <a:cubicBezTo>
                      <a:pt x="16472" y="200"/>
                      <a:pt x="16272" y="0"/>
                      <a:pt x="16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4"/>
              <p:cNvSpPr/>
              <p:nvPr/>
            </p:nvSpPr>
            <p:spPr>
              <a:xfrm>
                <a:off x="-1089500" y="4526138"/>
                <a:ext cx="411800" cy="22275"/>
              </a:xfrm>
              <a:custGeom>
                <a:avLst/>
                <a:gdLst/>
                <a:ahLst/>
                <a:cxnLst/>
                <a:rect l="l" t="t" r="r" b="b"/>
                <a:pathLst>
                  <a:path w="16472" h="891" extrusionOk="0">
                    <a:moveTo>
                      <a:pt x="446" y="1"/>
                    </a:moveTo>
                    <a:cubicBezTo>
                      <a:pt x="200" y="1"/>
                      <a:pt x="0" y="200"/>
                      <a:pt x="0" y="445"/>
                    </a:cubicBezTo>
                    <a:cubicBezTo>
                      <a:pt x="0" y="691"/>
                      <a:pt x="200" y="891"/>
                      <a:pt x="446" y="891"/>
                    </a:cubicBezTo>
                    <a:lnTo>
                      <a:pt x="16026" y="891"/>
                    </a:lnTo>
                    <a:cubicBezTo>
                      <a:pt x="16272" y="891"/>
                      <a:pt x="16472" y="691"/>
                      <a:pt x="16472" y="445"/>
                    </a:cubicBezTo>
                    <a:cubicBezTo>
                      <a:pt x="16472" y="200"/>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4"/>
              <p:cNvSpPr/>
              <p:nvPr/>
            </p:nvSpPr>
            <p:spPr>
              <a:xfrm>
                <a:off x="-1089500" y="4578988"/>
                <a:ext cx="411800" cy="22275"/>
              </a:xfrm>
              <a:custGeom>
                <a:avLst/>
                <a:gdLst/>
                <a:ahLst/>
                <a:cxnLst/>
                <a:rect l="l" t="t" r="r" b="b"/>
                <a:pathLst>
                  <a:path w="16472" h="891" extrusionOk="0">
                    <a:moveTo>
                      <a:pt x="446" y="1"/>
                    </a:moveTo>
                    <a:cubicBezTo>
                      <a:pt x="200" y="1"/>
                      <a:pt x="0" y="200"/>
                      <a:pt x="0" y="446"/>
                    </a:cubicBezTo>
                    <a:cubicBezTo>
                      <a:pt x="0" y="692"/>
                      <a:pt x="200" y="891"/>
                      <a:pt x="446" y="891"/>
                    </a:cubicBezTo>
                    <a:lnTo>
                      <a:pt x="16026" y="891"/>
                    </a:lnTo>
                    <a:cubicBezTo>
                      <a:pt x="16272" y="891"/>
                      <a:pt x="16472" y="692"/>
                      <a:pt x="16472" y="446"/>
                    </a:cubicBezTo>
                    <a:cubicBezTo>
                      <a:pt x="16472" y="200"/>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4"/>
              <p:cNvSpPr/>
              <p:nvPr/>
            </p:nvSpPr>
            <p:spPr>
              <a:xfrm>
                <a:off x="-1089500" y="4631863"/>
                <a:ext cx="411800" cy="22300"/>
              </a:xfrm>
              <a:custGeom>
                <a:avLst/>
                <a:gdLst/>
                <a:ahLst/>
                <a:cxnLst/>
                <a:rect l="l" t="t" r="r" b="b"/>
                <a:pathLst>
                  <a:path w="16472" h="892" extrusionOk="0">
                    <a:moveTo>
                      <a:pt x="446" y="1"/>
                    </a:moveTo>
                    <a:cubicBezTo>
                      <a:pt x="200" y="1"/>
                      <a:pt x="0" y="199"/>
                      <a:pt x="0" y="445"/>
                    </a:cubicBezTo>
                    <a:cubicBezTo>
                      <a:pt x="0" y="692"/>
                      <a:pt x="200" y="891"/>
                      <a:pt x="446" y="891"/>
                    </a:cubicBezTo>
                    <a:lnTo>
                      <a:pt x="16026" y="891"/>
                    </a:lnTo>
                    <a:cubicBezTo>
                      <a:pt x="16272" y="891"/>
                      <a:pt x="16472" y="692"/>
                      <a:pt x="16472" y="445"/>
                    </a:cubicBezTo>
                    <a:cubicBezTo>
                      <a:pt x="16472" y="199"/>
                      <a:pt x="16272" y="1"/>
                      <a:pt x="16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4"/>
              <p:cNvSpPr/>
              <p:nvPr/>
            </p:nvSpPr>
            <p:spPr>
              <a:xfrm>
                <a:off x="-1089500" y="4684738"/>
                <a:ext cx="411800" cy="22275"/>
              </a:xfrm>
              <a:custGeom>
                <a:avLst/>
                <a:gdLst/>
                <a:ahLst/>
                <a:cxnLst/>
                <a:rect l="l" t="t" r="r" b="b"/>
                <a:pathLst>
                  <a:path w="16472" h="891" extrusionOk="0">
                    <a:moveTo>
                      <a:pt x="446" y="0"/>
                    </a:moveTo>
                    <a:cubicBezTo>
                      <a:pt x="200" y="0"/>
                      <a:pt x="0" y="200"/>
                      <a:pt x="0" y="446"/>
                    </a:cubicBezTo>
                    <a:cubicBezTo>
                      <a:pt x="0" y="691"/>
                      <a:pt x="200" y="890"/>
                      <a:pt x="446" y="890"/>
                    </a:cubicBezTo>
                    <a:lnTo>
                      <a:pt x="16026" y="890"/>
                    </a:lnTo>
                    <a:cubicBezTo>
                      <a:pt x="16272" y="890"/>
                      <a:pt x="16472" y="691"/>
                      <a:pt x="16472" y="446"/>
                    </a:cubicBezTo>
                    <a:cubicBezTo>
                      <a:pt x="16472" y="200"/>
                      <a:pt x="16272" y="0"/>
                      <a:pt x="16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4"/>
              <p:cNvSpPr/>
              <p:nvPr/>
            </p:nvSpPr>
            <p:spPr>
              <a:xfrm>
                <a:off x="-3075225" y="3450263"/>
                <a:ext cx="246800" cy="13350"/>
              </a:xfrm>
              <a:custGeom>
                <a:avLst/>
                <a:gdLst/>
                <a:ahLst/>
                <a:cxnLst/>
                <a:rect l="l" t="t" r="r" b="b"/>
                <a:pathLst>
                  <a:path w="9872" h="534" extrusionOk="0">
                    <a:moveTo>
                      <a:pt x="268" y="1"/>
                    </a:moveTo>
                    <a:cubicBezTo>
                      <a:pt x="121" y="1"/>
                      <a:pt x="1" y="119"/>
                      <a:pt x="1" y="267"/>
                    </a:cubicBezTo>
                    <a:cubicBezTo>
                      <a:pt x="1" y="414"/>
                      <a:pt x="121" y="534"/>
                      <a:pt x="268" y="534"/>
                    </a:cubicBezTo>
                    <a:lnTo>
                      <a:pt x="9605" y="534"/>
                    </a:lnTo>
                    <a:cubicBezTo>
                      <a:pt x="9752" y="534"/>
                      <a:pt x="9872" y="414"/>
                      <a:pt x="9872" y="267"/>
                    </a:cubicBezTo>
                    <a:cubicBezTo>
                      <a:pt x="9872" y="119"/>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4"/>
              <p:cNvSpPr/>
              <p:nvPr/>
            </p:nvSpPr>
            <p:spPr>
              <a:xfrm>
                <a:off x="-3075225" y="3481913"/>
                <a:ext cx="246800" cy="13350"/>
              </a:xfrm>
              <a:custGeom>
                <a:avLst/>
                <a:gdLst/>
                <a:ahLst/>
                <a:cxnLst/>
                <a:rect l="l" t="t" r="r" b="b"/>
                <a:pathLst>
                  <a:path w="9872" h="534" extrusionOk="0">
                    <a:moveTo>
                      <a:pt x="268" y="1"/>
                    </a:moveTo>
                    <a:cubicBezTo>
                      <a:pt x="121" y="1"/>
                      <a:pt x="1" y="120"/>
                      <a:pt x="1" y="268"/>
                    </a:cubicBezTo>
                    <a:cubicBezTo>
                      <a:pt x="1" y="415"/>
                      <a:pt x="121" y="534"/>
                      <a:pt x="268" y="534"/>
                    </a:cubicBezTo>
                    <a:lnTo>
                      <a:pt x="9605" y="534"/>
                    </a:lnTo>
                    <a:cubicBezTo>
                      <a:pt x="9752" y="534"/>
                      <a:pt x="9872" y="415"/>
                      <a:pt x="9872" y="268"/>
                    </a:cubicBezTo>
                    <a:cubicBezTo>
                      <a:pt x="9872" y="120"/>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4"/>
              <p:cNvSpPr/>
              <p:nvPr/>
            </p:nvSpPr>
            <p:spPr>
              <a:xfrm>
                <a:off x="-3075225" y="3513588"/>
                <a:ext cx="246800" cy="13400"/>
              </a:xfrm>
              <a:custGeom>
                <a:avLst/>
                <a:gdLst/>
                <a:ahLst/>
                <a:cxnLst/>
                <a:rect l="l" t="t" r="r" b="b"/>
                <a:pathLst>
                  <a:path w="9872" h="536" extrusionOk="0">
                    <a:moveTo>
                      <a:pt x="268" y="1"/>
                    </a:moveTo>
                    <a:cubicBezTo>
                      <a:pt x="121" y="1"/>
                      <a:pt x="1" y="120"/>
                      <a:pt x="1" y="268"/>
                    </a:cubicBezTo>
                    <a:cubicBezTo>
                      <a:pt x="1" y="415"/>
                      <a:pt x="121" y="535"/>
                      <a:pt x="268" y="535"/>
                    </a:cubicBezTo>
                    <a:lnTo>
                      <a:pt x="9605" y="535"/>
                    </a:lnTo>
                    <a:cubicBezTo>
                      <a:pt x="9752" y="535"/>
                      <a:pt x="9872" y="415"/>
                      <a:pt x="9872" y="268"/>
                    </a:cubicBezTo>
                    <a:cubicBezTo>
                      <a:pt x="9872" y="120"/>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4"/>
              <p:cNvSpPr/>
              <p:nvPr/>
            </p:nvSpPr>
            <p:spPr>
              <a:xfrm>
                <a:off x="-3075225" y="3545263"/>
                <a:ext cx="246800" cy="13400"/>
              </a:xfrm>
              <a:custGeom>
                <a:avLst/>
                <a:gdLst/>
                <a:ahLst/>
                <a:cxnLst/>
                <a:rect l="l" t="t" r="r" b="b"/>
                <a:pathLst>
                  <a:path w="9872" h="536" extrusionOk="0">
                    <a:moveTo>
                      <a:pt x="268" y="1"/>
                    </a:moveTo>
                    <a:cubicBezTo>
                      <a:pt x="121" y="1"/>
                      <a:pt x="1" y="121"/>
                      <a:pt x="1" y="268"/>
                    </a:cubicBezTo>
                    <a:cubicBezTo>
                      <a:pt x="1" y="415"/>
                      <a:pt x="121" y="535"/>
                      <a:pt x="268" y="535"/>
                    </a:cubicBezTo>
                    <a:lnTo>
                      <a:pt x="9605" y="535"/>
                    </a:lnTo>
                    <a:cubicBezTo>
                      <a:pt x="9752" y="535"/>
                      <a:pt x="9872" y="415"/>
                      <a:pt x="9872" y="268"/>
                    </a:cubicBezTo>
                    <a:cubicBezTo>
                      <a:pt x="9872" y="121"/>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4"/>
              <p:cNvSpPr/>
              <p:nvPr/>
            </p:nvSpPr>
            <p:spPr>
              <a:xfrm>
                <a:off x="-3075225" y="3576938"/>
                <a:ext cx="246800" cy="13400"/>
              </a:xfrm>
              <a:custGeom>
                <a:avLst/>
                <a:gdLst/>
                <a:ahLst/>
                <a:cxnLst/>
                <a:rect l="l" t="t" r="r" b="b"/>
                <a:pathLst>
                  <a:path w="9872" h="536" extrusionOk="0">
                    <a:moveTo>
                      <a:pt x="268" y="1"/>
                    </a:moveTo>
                    <a:cubicBezTo>
                      <a:pt x="121" y="1"/>
                      <a:pt x="1" y="121"/>
                      <a:pt x="1" y="268"/>
                    </a:cubicBezTo>
                    <a:cubicBezTo>
                      <a:pt x="1" y="416"/>
                      <a:pt x="121" y="535"/>
                      <a:pt x="268" y="535"/>
                    </a:cubicBezTo>
                    <a:lnTo>
                      <a:pt x="9605" y="535"/>
                    </a:lnTo>
                    <a:cubicBezTo>
                      <a:pt x="9752" y="535"/>
                      <a:pt x="9872" y="416"/>
                      <a:pt x="9872" y="268"/>
                    </a:cubicBezTo>
                    <a:cubicBezTo>
                      <a:pt x="9872" y="121"/>
                      <a:pt x="9752" y="1"/>
                      <a:pt x="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4"/>
              <p:cNvSpPr/>
              <p:nvPr/>
            </p:nvSpPr>
            <p:spPr>
              <a:xfrm>
                <a:off x="-1257125" y="4174638"/>
                <a:ext cx="592650" cy="186425"/>
              </a:xfrm>
              <a:custGeom>
                <a:avLst/>
                <a:gdLst/>
                <a:ahLst/>
                <a:cxnLst/>
                <a:rect l="l" t="t" r="r" b="b"/>
                <a:pathLst>
                  <a:path w="23706" h="7457" extrusionOk="0">
                    <a:moveTo>
                      <a:pt x="0" y="0"/>
                    </a:moveTo>
                    <a:lnTo>
                      <a:pt x="0" y="7457"/>
                    </a:lnTo>
                    <a:lnTo>
                      <a:pt x="23706" y="7457"/>
                    </a:lnTo>
                    <a:lnTo>
                      <a:pt x="23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4"/>
              <p:cNvSpPr/>
              <p:nvPr/>
            </p:nvSpPr>
            <p:spPr>
              <a:xfrm>
                <a:off x="-3743175" y="4459088"/>
                <a:ext cx="81650" cy="189250"/>
              </a:xfrm>
              <a:custGeom>
                <a:avLst/>
                <a:gdLst/>
                <a:ahLst/>
                <a:cxnLst/>
                <a:rect l="l" t="t" r="r" b="b"/>
                <a:pathLst>
                  <a:path w="3266" h="7570" extrusionOk="0">
                    <a:moveTo>
                      <a:pt x="1633" y="1"/>
                    </a:moveTo>
                    <a:cubicBezTo>
                      <a:pt x="732" y="1"/>
                      <a:pt x="0" y="1695"/>
                      <a:pt x="0" y="3785"/>
                    </a:cubicBezTo>
                    <a:cubicBezTo>
                      <a:pt x="0" y="5874"/>
                      <a:pt x="732" y="7569"/>
                      <a:pt x="1633" y="7569"/>
                    </a:cubicBezTo>
                    <a:cubicBezTo>
                      <a:pt x="2535" y="7569"/>
                      <a:pt x="3265" y="5874"/>
                      <a:pt x="3265" y="3785"/>
                    </a:cubicBezTo>
                    <a:cubicBezTo>
                      <a:pt x="3265" y="1695"/>
                      <a:pt x="2535" y="1"/>
                      <a:pt x="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4"/>
              <p:cNvSpPr/>
              <p:nvPr/>
            </p:nvSpPr>
            <p:spPr>
              <a:xfrm>
                <a:off x="-3743175" y="4459088"/>
                <a:ext cx="48825" cy="189225"/>
              </a:xfrm>
              <a:custGeom>
                <a:avLst/>
                <a:gdLst/>
                <a:ahLst/>
                <a:cxnLst/>
                <a:rect l="l" t="t" r="r" b="b"/>
                <a:pathLst>
                  <a:path w="1953" h="7569" extrusionOk="0">
                    <a:moveTo>
                      <a:pt x="1633" y="1"/>
                    </a:moveTo>
                    <a:cubicBezTo>
                      <a:pt x="732" y="1"/>
                      <a:pt x="0" y="1695"/>
                      <a:pt x="0" y="3785"/>
                    </a:cubicBezTo>
                    <a:cubicBezTo>
                      <a:pt x="0" y="5874"/>
                      <a:pt x="732" y="7568"/>
                      <a:pt x="1633" y="7568"/>
                    </a:cubicBezTo>
                    <a:cubicBezTo>
                      <a:pt x="1744" y="7567"/>
                      <a:pt x="1853" y="7542"/>
                      <a:pt x="1953" y="7494"/>
                    </a:cubicBezTo>
                    <a:cubicBezTo>
                      <a:pt x="1205" y="7150"/>
                      <a:pt x="641" y="5620"/>
                      <a:pt x="641" y="3785"/>
                    </a:cubicBezTo>
                    <a:cubicBezTo>
                      <a:pt x="641" y="1949"/>
                      <a:pt x="1205" y="420"/>
                      <a:pt x="1953" y="75"/>
                    </a:cubicBezTo>
                    <a:cubicBezTo>
                      <a:pt x="1853" y="27"/>
                      <a:pt x="1744" y="2"/>
                      <a:pt x="16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4"/>
              <p:cNvSpPr/>
              <p:nvPr/>
            </p:nvSpPr>
            <p:spPr>
              <a:xfrm>
                <a:off x="-3585675" y="4533163"/>
                <a:ext cx="136375" cy="38950"/>
              </a:xfrm>
              <a:custGeom>
                <a:avLst/>
                <a:gdLst/>
                <a:ahLst/>
                <a:cxnLst/>
                <a:rect l="l" t="t" r="r" b="b"/>
                <a:pathLst>
                  <a:path w="5455" h="1558" extrusionOk="0">
                    <a:moveTo>
                      <a:pt x="780" y="0"/>
                    </a:moveTo>
                    <a:cubicBezTo>
                      <a:pt x="350" y="0"/>
                      <a:pt x="1" y="349"/>
                      <a:pt x="2" y="779"/>
                    </a:cubicBezTo>
                    <a:cubicBezTo>
                      <a:pt x="1" y="1210"/>
                      <a:pt x="350" y="1558"/>
                      <a:pt x="780" y="1558"/>
                    </a:cubicBezTo>
                    <a:lnTo>
                      <a:pt x="4676" y="1558"/>
                    </a:lnTo>
                    <a:cubicBezTo>
                      <a:pt x="5106" y="1558"/>
                      <a:pt x="5454" y="1210"/>
                      <a:pt x="5455" y="779"/>
                    </a:cubicBezTo>
                    <a:cubicBezTo>
                      <a:pt x="5455" y="349"/>
                      <a:pt x="5106" y="0"/>
                      <a:pt x="4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4"/>
              <p:cNvSpPr/>
              <p:nvPr/>
            </p:nvSpPr>
            <p:spPr>
              <a:xfrm>
                <a:off x="-661325" y="4471288"/>
                <a:ext cx="92100" cy="88625"/>
              </a:xfrm>
              <a:custGeom>
                <a:avLst/>
                <a:gdLst/>
                <a:ahLst/>
                <a:cxnLst/>
                <a:rect l="l" t="t" r="r" b="b"/>
                <a:pathLst>
                  <a:path w="3684" h="3545" extrusionOk="0">
                    <a:moveTo>
                      <a:pt x="1913" y="1"/>
                    </a:moveTo>
                    <a:cubicBezTo>
                      <a:pt x="1913" y="1"/>
                      <a:pt x="1912" y="1"/>
                      <a:pt x="1911" y="1"/>
                    </a:cubicBezTo>
                    <a:cubicBezTo>
                      <a:pt x="1194" y="1"/>
                      <a:pt x="549" y="432"/>
                      <a:pt x="274" y="1095"/>
                    </a:cubicBezTo>
                    <a:cubicBezTo>
                      <a:pt x="0" y="1757"/>
                      <a:pt x="152" y="2518"/>
                      <a:pt x="659" y="3026"/>
                    </a:cubicBezTo>
                    <a:cubicBezTo>
                      <a:pt x="997" y="3365"/>
                      <a:pt x="1451" y="3544"/>
                      <a:pt x="1912" y="3544"/>
                    </a:cubicBezTo>
                    <a:cubicBezTo>
                      <a:pt x="2140" y="3544"/>
                      <a:pt x="2370" y="3500"/>
                      <a:pt x="2590" y="3410"/>
                    </a:cubicBezTo>
                    <a:cubicBezTo>
                      <a:pt x="3252" y="3136"/>
                      <a:pt x="3684" y="2489"/>
                      <a:pt x="3684" y="1772"/>
                    </a:cubicBezTo>
                    <a:cubicBezTo>
                      <a:pt x="3684" y="794"/>
                      <a:pt x="2891" y="1"/>
                      <a:pt x="19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4"/>
              <p:cNvSpPr/>
              <p:nvPr/>
            </p:nvSpPr>
            <p:spPr>
              <a:xfrm>
                <a:off x="-641150" y="4571613"/>
                <a:ext cx="51975" cy="50025"/>
              </a:xfrm>
              <a:custGeom>
                <a:avLst/>
                <a:gdLst/>
                <a:ahLst/>
                <a:cxnLst/>
                <a:rect l="l" t="t" r="r" b="b"/>
                <a:pathLst>
                  <a:path w="2079" h="2001" extrusionOk="0">
                    <a:moveTo>
                      <a:pt x="1079" y="1"/>
                    </a:moveTo>
                    <a:cubicBezTo>
                      <a:pt x="674" y="1"/>
                      <a:pt x="311" y="245"/>
                      <a:pt x="155" y="618"/>
                    </a:cubicBezTo>
                    <a:cubicBezTo>
                      <a:pt x="0" y="992"/>
                      <a:pt x="87" y="1422"/>
                      <a:pt x="373" y="1708"/>
                    </a:cubicBezTo>
                    <a:cubicBezTo>
                      <a:pt x="563" y="1899"/>
                      <a:pt x="818" y="2001"/>
                      <a:pt x="1078" y="2001"/>
                    </a:cubicBezTo>
                    <a:cubicBezTo>
                      <a:pt x="1207" y="2001"/>
                      <a:pt x="1337" y="1976"/>
                      <a:pt x="1461" y="1924"/>
                    </a:cubicBezTo>
                    <a:cubicBezTo>
                      <a:pt x="1835" y="1769"/>
                      <a:pt x="2079" y="1405"/>
                      <a:pt x="2079" y="1001"/>
                    </a:cubicBezTo>
                    <a:cubicBezTo>
                      <a:pt x="2079" y="449"/>
                      <a:pt x="1631"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4"/>
              <p:cNvSpPr/>
              <p:nvPr/>
            </p:nvSpPr>
            <p:spPr>
              <a:xfrm>
                <a:off x="-641150" y="4642038"/>
                <a:ext cx="51975" cy="50000"/>
              </a:xfrm>
              <a:custGeom>
                <a:avLst/>
                <a:gdLst/>
                <a:ahLst/>
                <a:cxnLst/>
                <a:rect l="l" t="t" r="r" b="b"/>
                <a:pathLst>
                  <a:path w="2079" h="2000" extrusionOk="0">
                    <a:moveTo>
                      <a:pt x="1079" y="1"/>
                    </a:moveTo>
                    <a:cubicBezTo>
                      <a:pt x="674" y="1"/>
                      <a:pt x="311" y="244"/>
                      <a:pt x="155" y="617"/>
                    </a:cubicBezTo>
                    <a:cubicBezTo>
                      <a:pt x="0" y="991"/>
                      <a:pt x="87" y="1421"/>
                      <a:pt x="372" y="1707"/>
                    </a:cubicBezTo>
                    <a:cubicBezTo>
                      <a:pt x="563" y="1898"/>
                      <a:pt x="818" y="2000"/>
                      <a:pt x="1078" y="2000"/>
                    </a:cubicBezTo>
                    <a:cubicBezTo>
                      <a:pt x="1207" y="2000"/>
                      <a:pt x="1337" y="1975"/>
                      <a:pt x="1461" y="1923"/>
                    </a:cubicBezTo>
                    <a:cubicBezTo>
                      <a:pt x="1835" y="1769"/>
                      <a:pt x="2079" y="1404"/>
                      <a:pt x="2079" y="1000"/>
                    </a:cubicBezTo>
                    <a:cubicBezTo>
                      <a:pt x="2079" y="448"/>
                      <a:pt x="1631" y="1"/>
                      <a:pt x="1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4"/>
              <p:cNvSpPr/>
              <p:nvPr/>
            </p:nvSpPr>
            <p:spPr>
              <a:xfrm>
                <a:off x="-3767150" y="3765588"/>
                <a:ext cx="333875" cy="603475"/>
              </a:xfrm>
              <a:custGeom>
                <a:avLst/>
                <a:gdLst/>
                <a:ahLst/>
                <a:cxnLst/>
                <a:rect l="l" t="t" r="r" b="b"/>
                <a:pathLst>
                  <a:path w="13355" h="24139" extrusionOk="0">
                    <a:moveTo>
                      <a:pt x="5358" y="0"/>
                    </a:moveTo>
                    <a:cubicBezTo>
                      <a:pt x="4508" y="1525"/>
                      <a:pt x="4061" y="3242"/>
                      <a:pt x="4064" y="4988"/>
                    </a:cubicBezTo>
                    <a:lnTo>
                      <a:pt x="0" y="24139"/>
                    </a:lnTo>
                    <a:lnTo>
                      <a:pt x="10883" y="24139"/>
                    </a:lnTo>
                    <a:cubicBezTo>
                      <a:pt x="12248" y="24139"/>
                      <a:pt x="13355" y="23033"/>
                      <a:pt x="13355" y="21668"/>
                    </a:cubicBezTo>
                    <a:lnTo>
                      <a:pt x="13355" y="2472"/>
                    </a:lnTo>
                    <a:cubicBezTo>
                      <a:pt x="13355" y="1108"/>
                      <a:pt x="12248" y="0"/>
                      <a:pt x="10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4"/>
              <p:cNvSpPr/>
              <p:nvPr/>
            </p:nvSpPr>
            <p:spPr>
              <a:xfrm>
                <a:off x="-3693300" y="3889113"/>
                <a:ext cx="241500" cy="480000"/>
              </a:xfrm>
              <a:custGeom>
                <a:avLst/>
                <a:gdLst/>
                <a:ahLst/>
                <a:cxnLst/>
                <a:rect l="l" t="t" r="r" b="b"/>
                <a:pathLst>
                  <a:path w="9660" h="19200" extrusionOk="0">
                    <a:moveTo>
                      <a:pt x="1112" y="0"/>
                    </a:moveTo>
                    <a:cubicBezTo>
                      <a:pt x="1112" y="16"/>
                      <a:pt x="1110" y="31"/>
                      <a:pt x="1110" y="47"/>
                    </a:cubicBezTo>
                    <a:lnTo>
                      <a:pt x="1" y="5271"/>
                    </a:lnTo>
                    <a:lnTo>
                      <a:pt x="6441" y="19199"/>
                    </a:lnTo>
                    <a:lnTo>
                      <a:pt x="7929" y="19199"/>
                    </a:lnTo>
                    <a:cubicBezTo>
                      <a:pt x="8576" y="19199"/>
                      <a:pt x="9198" y="18944"/>
                      <a:pt x="9659" y="18490"/>
                    </a:cubicBezTo>
                    <a:lnTo>
                      <a:pt x="1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4"/>
              <p:cNvSpPr/>
              <p:nvPr/>
            </p:nvSpPr>
            <p:spPr>
              <a:xfrm>
                <a:off x="-3654100" y="3765588"/>
                <a:ext cx="220825" cy="526775"/>
              </a:xfrm>
              <a:custGeom>
                <a:avLst/>
                <a:gdLst/>
                <a:ahLst/>
                <a:cxnLst/>
                <a:rect l="l" t="t" r="r" b="b"/>
                <a:pathLst>
                  <a:path w="8833" h="21071" extrusionOk="0">
                    <a:moveTo>
                      <a:pt x="836" y="0"/>
                    </a:moveTo>
                    <a:cubicBezTo>
                      <a:pt x="490" y="624"/>
                      <a:pt x="210" y="1284"/>
                      <a:pt x="0" y="1966"/>
                    </a:cubicBezTo>
                    <a:lnTo>
                      <a:pt x="8833" y="21070"/>
                    </a:lnTo>
                    <a:lnTo>
                      <a:pt x="8833" y="16586"/>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4"/>
              <p:cNvSpPr/>
              <p:nvPr/>
            </p:nvSpPr>
            <p:spPr>
              <a:xfrm>
                <a:off x="-3570225" y="3633963"/>
                <a:ext cx="2983475" cy="56925"/>
              </a:xfrm>
              <a:custGeom>
                <a:avLst/>
                <a:gdLst/>
                <a:ahLst/>
                <a:cxnLst/>
                <a:rect l="l" t="t" r="r" b="b"/>
                <a:pathLst>
                  <a:path w="119339" h="2277" extrusionOk="0">
                    <a:moveTo>
                      <a:pt x="6424" y="0"/>
                    </a:moveTo>
                    <a:cubicBezTo>
                      <a:pt x="4086" y="0"/>
                      <a:pt x="1818" y="804"/>
                      <a:pt x="0" y="2276"/>
                    </a:cubicBezTo>
                    <a:lnTo>
                      <a:pt x="119338" y="2276"/>
                    </a:lnTo>
                    <a:cubicBezTo>
                      <a:pt x="118186" y="886"/>
                      <a:pt x="116447" y="0"/>
                      <a:pt x="114500" y="0"/>
                    </a:cubicBezTo>
                    <a:lnTo>
                      <a:pt x="6439" y="0"/>
                    </a:lnTo>
                    <a:cubicBezTo>
                      <a:pt x="6434" y="0"/>
                      <a:pt x="6429" y="0"/>
                      <a:pt x="6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4"/>
              <p:cNvSpPr/>
              <p:nvPr/>
            </p:nvSpPr>
            <p:spPr>
              <a:xfrm>
                <a:off x="-655900" y="3915188"/>
                <a:ext cx="154850" cy="135875"/>
              </a:xfrm>
              <a:custGeom>
                <a:avLst/>
                <a:gdLst/>
                <a:ahLst/>
                <a:cxnLst/>
                <a:rect l="l" t="t" r="r" b="b"/>
                <a:pathLst>
                  <a:path w="6194" h="5435" extrusionOk="0">
                    <a:moveTo>
                      <a:pt x="0" y="0"/>
                    </a:moveTo>
                    <a:lnTo>
                      <a:pt x="0" y="2338"/>
                    </a:lnTo>
                    <a:cubicBezTo>
                      <a:pt x="0" y="4048"/>
                      <a:pt x="1386" y="5435"/>
                      <a:pt x="3097" y="5435"/>
                    </a:cubicBezTo>
                    <a:cubicBezTo>
                      <a:pt x="4807"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4"/>
              <p:cNvSpPr/>
              <p:nvPr/>
            </p:nvSpPr>
            <p:spPr>
              <a:xfrm>
                <a:off x="-810325" y="3915188"/>
                <a:ext cx="154825" cy="135875"/>
              </a:xfrm>
              <a:custGeom>
                <a:avLst/>
                <a:gdLst/>
                <a:ahLst/>
                <a:cxnLst/>
                <a:rect l="l" t="t" r="r" b="b"/>
                <a:pathLst>
                  <a:path w="6193" h="5435" extrusionOk="0">
                    <a:moveTo>
                      <a:pt x="0" y="0"/>
                    </a:moveTo>
                    <a:lnTo>
                      <a:pt x="0" y="2338"/>
                    </a:lnTo>
                    <a:cubicBezTo>
                      <a:pt x="0" y="4048"/>
                      <a:pt x="1386"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4"/>
              <p:cNvSpPr/>
              <p:nvPr/>
            </p:nvSpPr>
            <p:spPr>
              <a:xfrm>
                <a:off x="-965175" y="3915188"/>
                <a:ext cx="154875" cy="135875"/>
              </a:xfrm>
              <a:custGeom>
                <a:avLst/>
                <a:gdLst/>
                <a:ahLst/>
                <a:cxnLst/>
                <a:rect l="l" t="t" r="r" b="b"/>
                <a:pathLst>
                  <a:path w="6195" h="5435" extrusionOk="0">
                    <a:moveTo>
                      <a:pt x="0" y="0"/>
                    </a:moveTo>
                    <a:lnTo>
                      <a:pt x="0" y="2338"/>
                    </a:lnTo>
                    <a:cubicBezTo>
                      <a:pt x="0" y="4048"/>
                      <a:pt x="1387" y="5435"/>
                      <a:pt x="3098" y="5435"/>
                    </a:cubicBezTo>
                    <a:cubicBezTo>
                      <a:pt x="4807"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4"/>
              <p:cNvSpPr/>
              <p:nvPr/>
            </p:nvSpPr>
            <p:spPr>
              <a:xfrm>
                <a:off x="-1119600" y="3915188"/>
                <a:ext cx="154825" cy="135875"/>
              </a:xfrm>
              <a:custGeom>
                <a:avLst/>
                <a:gdLst/>
                <a:ahLst/>
                <a:cxnLst/>
                <a:rect l="l" t="t" r="r" b="b"/>
                <a:pathLst>
                  <a:path w="6193" h="5435" extrusionOk="0">
                    <a:moveTo>
                      <a:pt x="0" y="0"/>
                    </a:moveTo>
                    <a:lnTo>
                      <a:pt x="0" y="2338"/>
                    </a:lnTo>
                    <a:cubicBezTo>
                      <a:pt x="0" y="4048"/>
                      <a:pt x="1387"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4"/>
              <p:cNvSpPr/>
              <p:nvPr/>
            </p:nvSpPr>
            <p:spPr>
              <a:xfrm>
                <a:off x="-1274425" y="3915188"/>
                <a:ext cx="154850" cy="135875"/>
              </a:xfrm>
              <a:custGeom>
                <a:avLst/>
                <a:gdLst/>
                <a:ahLst/>
                <a:cxnLst/>
                <a:rect l="l" t="t" r="r" b="b"/>
                <a:pathLst>
                  <a:path w="6194" h="5435" extrusionOk="0">
                    <a:moveTo>
                      <a:pt x="1" y="0"/>
                    </a:moveTo>
                    <a:lnTo>
                      <a:pt x="1" y="2338"/>
                    </a:lnTo>
                    <a:cubicBezTo>
                      <a:pt x="1" y="4048"/>
                      <a:pt x="1386" y="5435"/>
                      <a:pt x="3097" y="5435"/>
                    </a:cubicBezTo>
                    <a:cubicBezTo>
                      <a:pt x="4808"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4"/>
              <p:cNvSpPr/>
              <p:nvPr/>
            </p:nvSpPr>
            <p:spPr>
              <a:xfrm>
                <a:off x="-1428875" y="3915188"/>
                <a:ext cx="154875" cy="135875"/>
              </a:xfrm>
              <a:custGeom>
                <a:avLst/>
                <a:gdLst/>
                <a:ahLst/>
                <a:cxnLst/>
                <a:rect l="l" t="t" r="r" b="b"/>
                <a:pathLst>
                  <a:path w="6195" h="5435" extrusionOk="0">
                    <a:moveTo>
                      <a:pt x="0" y="0"/>
                    </a:moveTo>
                    <a:lnTo>
                      <a:pt x="0" y="2338"/>
                    </a:lnTo>
                    <a:cubicBezTo>
                      <a:pt x="0" y="4048"/>
                      <a:pt x="1387" y="5435"/>
                      <a:pt x="3098" y="5435"/>
                    </a:cubicBezTo>
                    <a:cubicBezTo>
                      <a:pt x="4807" y="5435"/>
                      <a:pt x="6194" y="4049"/>
                      <a:pt x="6194" y="2338"/>
                    </a:cubicBezTo>
                    <a:lnTo>
                      <a:pt x="6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4"/>
              <p:cNvSpPr/>
              <p:nvPr/>
            </p:nvSpPr>
            <p:spPr>
              <a:xfrm>
                <a:off x="-1583700" y="3915188"/>
                <a:ext cx="154850" cy="135875"/>
              </a:xfrm>
              <a:custGeom>
                <a:avLst/>
                <a:gdLst/>
                <a:ahLst/>
                <a:cxnLst/>
                <a:rect l="l" t="t" r="r" b="b"/>
                <a:pathLst>
                  <a:path w="6194" h="5435" extrusionOk="0">
                    <a:moveTo>
                      <a:pt x="1" y="0"/>
                    </a:moveTo>
                    <a:lnTo>
                      <a:pt x="1" y="2338"/>
                    </a:lnTo>
                    <a:cubicBezTo>
                      <a:pt x="1" y="4048"/>
                      <a:pt x="1388" y="5435"/>
                      <a:pt x="3097" y="5435"/>
                    </a:cubicBezTo>
                    <a:cubicBezTo>
                      <a:pt x="4808" y="5435"/>
                      <a:pt x="6193" y="4049"/>
                      <a:pt x="6193" y="2338"/>
                    </a:cubicBez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4"/>
              <p:cNvSpPr/>
              <p:nvPr/>
            </p:nvSpPr>
            <p:spPr>
              <a:xfrm>
                <a:off x="-1738125" y="3915188"/>
                <a:ext cx="154850" cy="135875"/>
              </a:xfrm>
              <a:custGeom>
                <a:avLst/>
                <a:gdLst/>
                <a:ahLst/>
                <a:cxnLst/>
                <a:rect l="l" t="t" r="r" b="b"/>
                <a:pathLst>
                  <a:path w="6194" h="5435" extrusionOk="0">
                    <a:moveTo>
                      <a:pt x="1" y="0"/>
                    </a:moveTo>
                    <a:lnTo>
                      <a:pt x="1" y="2338"/>
                    </a:lnTo>
                    <a:cubicBezTo>
                      <a:pt x="1" y="4048"/>
                      <a:pt x="1387" y="5435"/>
                      <a:pt x="3097" y="5435"/>
                    </a:cubicBezTo>
                    <a:cubicBezTo>
                      <a:pt x="4807"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4"/>
              <p:cNvSpPr/>
              <p:nvPr/>
            </p:nvSpPr>
            <p:spPr>
              <a:xfrm>
                <a:off x="-1892950" y="3915188"/>
                <a:ext cx="154850" cy="135875"/>
              </a:xfrm>
              <a:custGeom>
                <a:avLst/>
                <a:gdLst/>
                <a:ahLst/>
                <a:cxnLst/>
                <a:rect l="l" t="t" r="r" b="b"/>
                <a:pathLst>
                  <a:path w="6194" h="5435" extrusionOk="0">
                    <a:moveTo>
                      <a:pt x="1" y="0"/>
                    </a:moveTo>
                    <a:lnTo>
                      <a:pt x="1" y="2338"/>
                    </a:lnTo>
                    <a:cubicBezTo>
                      <a:pt x="1" y="4048"/>
                      <a:pt x="1387" y="5435"/>
                      <a:pt x="3097" y="5435"/>
                    </a:cubicBezTo>
                    <a:cubicBezTo>
                      <a:pt x="4807"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4"/>
              <p:cNvSpPr/>
              <p:nvPr/>
            </p:nvSpPr>
            <p:spPr>
              <a:xfrm>
                <a:off x="-2047400" y="3915188"/>
                <a:ext cx="154875" cy="135875"/>
              </a:xfrm>
              <a:custGeom>
                <a:avLst/>
                <a:gdLst/>
                <a:ahLst/>
                <a:cxnLst/>
                <a:rect l="l" t="t" r="r" b="b"/>
                <a:pathLst>
                  <a:path w="6195"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4"/>
              <p:cNvSpPr/>
              <p:nvPr/>
            </p:nvSpPr>
            <p:spPr>
              <a:xfrm>
                <a:off x="-2202225" y="3915188"/>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4"/>
              <p:cNvSpPr/>
              <p:nvPr/>
            </p:nvSpPr>
            <p:spPr>
              <a:xfrm>
                <a:off x="-2356650" y="3915188"/>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4"/>
              <p:cNvSpPr/>
              <p:nvPr/>
            </p:nvSpPr>
            <p:spPr>
              <a:xfrm>
                <a:off x="-2665925" y="3721538"/>
                <a:ext cx="293075" cy="193675"/>
              </a:xfrm>
              <a:custGeom>
                <a:avLst/>
                <a:gdLst/>
                <a:ahLst/>
                <a:cxnLst/>
                <a:rect l="l" t="t" r="r" b="b"/>
                <a:pathLst>
                  <a:path w="11723" h="7747" extrusionOk="0">
                    <a:moveTo>
                      <a:pt x="6452" y="1"/>
                    </a:moveTo>
                    <a:lnTo>
                      <a:pt x="1" y="7746"/>
                    </a:lnTo>
                    <a:lnTo>
                      <a:pt x="6193" y="7746"/>
                    </a:lnTo>
                    <a:lnTo>
                      <a:pt x="11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4"/>
              <p:cNvSpPr/>
              <p:nvPr/>
            </p:nvSpPr>
            <p:spPr>
              <a:xfrm>
                <a:off x="-2511500" y="3721538"/>
                <a:ext cx="270075" cy="193675"/>
              </a:xfrm>
              <a:custGeom>
                <a:avLst/>
                <a:gdLst/>
                <a:ahLst/>
                <a:cxnLst/>
                <a:rect l="l" t="t" r="r" b="b"/>
                <a:pathLst>
                  <a:path w="10803" h="7747" extrusionOk="0">
                    <a:moveTo>
                      <a:pt x="5532" y="1"/>
                    </a:moveTo>
                    <a:lnTo>
                      <a:pt x="1" y="7746"/>
                    </a:lnTo>
                    <a:lnTo>
                      <a:pt x="6195" y="7746"/>
                    </a:lnTo>
                    <a:lnTo>
                      <a:pt x="10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4"/>
              <p:cNvSpPr/>
              <p:nvPr/>
            </p:nvSpPr>
            <p:spPr>
              <a:xfrm>
                <a:off x="-2356650" y="3721538"/>
                <a:ext cx="246975" cy="193675"/>
              </a:xfrm>
              <a:custGeom>
                <a:avLst/>
                <a:gdLst/>
                <a:ahLst/>
                <a:cxnLst/>
                <a:rect l="l" t="t" r="r" b="b"/>
                <a:pathLst>
                  <a:path w="9879" h="7747" extrusionOk="0">
                    <a:moveTo>
                      <a:pt x="4608" y="1"/>
                    </a:moveTo>
                    <a:lnTo>
                      <a:pt x="1" y="7746"/>
                    </a:lnTo>
                    <a:lnTo>
                      <a:pt x="6193" y="7746"/>
                    </a:lnTo>
                    <a:lnTo>
                      <a:pt x="9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4"/>
              <p:cNvSpPr/>
              <p:nvPr/>
            </p:nvSpPr>
            <p:spPr>
              <a:xfrm>
                <a:off x="-2202225" y="3721538"/>
                <a:ext cx="223975" cy="193675"/>
              </a:xfrm>
              <a:custGeom>
                <a:avLst/>
                <a:gdLst/>
                <a:ahLst/>
                <a:cxnLst/>
                <a:rect l="l" t="t" r="r" b="b"/>
                <a:pathLst>
                  <a:path w="8959" h="7747" extrusionOk="0">
                    <a:moveTo>
                      <a:pt x="3688" y="1"/>
                    </a:moveTo>
                    <a:lnTo>
                      <a:pt x="1" y="7746"/>
                    </a:lnTo>
                    <a:lnTo>
                      <a:pt x="6194" y="7746"/>
                    </a:lnTo>
                    <a:lnTo>
                      <a:pt x="89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4"/>
              <p:cNvSpPr/>
              <p:nvPr/>
            </p:nvSpPr>
            <p:spPr>
              <a:xfrm>
                <a:off x="-2047400" y="3721538"/>
                <a:ext cx="200900" cy="193675"/>
              </a:xfrm>
              <a:custGeom>
                <a:avLst/>
                <a:gdLst/>
                <a:ahLst/>
                <a:cxnLst/>
                <a:rect l="l" t="t" r="r" b="b"/>
                <a:pathLst>
                  <a:path w="8036" h="7747" extrusionOk="0">
                    <a:moveTo>
                      <a:pt x="2765" y="1"/>
                    </a:moveTo>
                    <a:lnTo>
                      <a:pt x="1" y="7746"/>
                    </a:lnTo>
                    <a:lnTo>
                      <a:pt x="6194" y="7746"/>
                    </a:lnTo>
                    <a:lnTo>
                      <a:pt x="8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4"/>
              <p:cNvSpPr/>
              <p:nvPr/>
            </p:nvSpPr>
            <p:spPr>
              <a:xfrm>
                <a:off x="-1892975" y="3721538"/>
                <a:ext cx="177900" cy="193675"/>
              </a:xfrm>
              <a:custGeom>
                <a:avLst/>
                <a:gdLst/>
                <a:ahLst/>
                <a:cxnLst/>
                <a:rect l="l" t="t" r="r" b="b"/>
                <a:pathLst>
                  <a:path w="7116" h="7747" extrusionOk="0">
                    <a:moveTo>
                      <a:pt x="1845" y="1"/>
                    </a:moveTo>
                    <a:lnTo>
                      <a:pt x="1" y="7746"/>
                    </a:lnTo>
                    <a:lnTo>
                      <a:pt x="6195" y="7746"/>
                    </a:lnTo>
                    <a:lnTo>
                      <a:pt x="7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4"/>
              <p:cNvSpPr/>
              <p:nvPr/>
            </p:nvSpPr>
            <p:spPr>
              <a:xfrm>
                <a:off x="-1738125" y="3721538"/>
                <a:ext cx="154850" cy="193675"/>
              </a:xfrm>
              <a:custGeom>
                <a:avLst/>
                <a:gdLst/>
                <a:ahLst/>
                <a:cxnLst/>
                <a:rect l="l" t="t" r="r" b="b"/>
                <a:pathLst>
                  <a:path w="6194" h="7747" extrusionOk="0">
                    <a:moveTo>
                      <a:pt x="922" y="1"/>
                    </a:moveTo>
                    <a:lnTo>
                      <a:pt x="1" y="7746"/>
                    </a:lnTo>
                    <a:lnTo>
                      <a:pt x="6193" y="7746"/>
                    </a:lnTo>
                    <a:lnTo>
                      <a:pt x="6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4"/>
              <p:cNvSpPr/>
              <p:nvPr/>
            </p:nvSpPr>
            <p:spPr>
              <a:xfrm>
                <a:off x="-1583700" y="3721538"/>
                <a:ext cx="154850" cy="193675"/>
              </a:xfrm>
              <a:custGeom>
                <a:avLst/>
                <a:gdLst/>
                <a:ahLst/>
                <a:cxnLst/>
                <a:rect l="l" t="t" r="r" b="b"/>
                <a:pathLst>
                  <a:path w="6194" h="7747" extrusionOk="0">
                    <a:moveTo>
                      <a:pt x="2" y="1"/>
                    </a:moveTo>
                    <a:lnTo>
                      <a:pt x="1" y="7746"/>
                    </a:lnTo>
                    <a:lnTo>
                      <a:pt x="6193" y="7746"/>
                    </a:lnTo>
                    <a:lnTo>
                      <a:pt x="52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4"/>
              <p:cNvSpPr/>
              <p:nvPr/>
            </p:nvSpPr>
            <p:spPr>
              <a:xfrm>
                <a:off x="-1451900" y="3721538"/>
                <a:ext cx="177900" cy="193675"/>
              </a:xfrm>
              <a:custGeom>
                <a:avLst/>
                <a:gdLst/>
                <a:ahLst/>
                <a:cxnLst/>
                <a:rect l="l" t="t" r="r" b="b"/>
                <a:pathLst>
                  <a:path w="7116" h="7747" extrusionOk="0">
                    <a:moveTo>
                      <a:pt x="0" y="1"/>
                    </a:moveTo>
                    <a:lnTo>
                      <a:pt x="921" y="7746"/>
                    </a:lnTo>
                    <a:lnTo>
                      <a:pt x="7115" y="7746"/>
                    </a:lnTo>
                    <a:lnTo>
                      <a:pt x="5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4"/>
              <p:cNvSpPr/>
              <p:nvPr/>
            </p:nvSpPr>
            <p:spPr>
              <a:xfrm>
                <a:off x="-1320475" y="3721538"/>
                <a:ext cx="200900" cy="193675"/>
              </a:xfrm>
              <a:custGeom>
                <a:avLst/>
                <a:gdLst/>
                <a:ahLst/>
                <a:cxnLst/>
                <a:rect l="l" t="t" r="r" b="b"/>
                <a:pathLst>
                  <a:path w="8036" h="7747" extrusionOk="0">
                    <a:moveTo>
                      <a:pt x="0" y="1"/>
                    </a:moveTo>
                    <a:lnTo>
                      <a:pt x="1843" y="7746"/>
                    </a:lnTo>
                    <a:lnTo>
                      <a:pt x="8035" y="7746"/>
                    </a:lnTo>
                    <a:lnTo>
                      <a:pt x="5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4"/>
              <p:cNvSpPr/>
              <p:nvPr/>
            </p:nvSpPr>
            <p:spPr>
              <a:xfrm>
                <a:off x="-1188725" y="3721538"/>
                <a:ext cx="224000" cy="193675"/>
              </a:xfrm>
              <a:custGeom>
                <a:avLst/>
                <a:gdLst/>
                <a:ahLst/>
                <a:cxnLst/>
                <a:rect l="l" t="t" r="r" b="b"/>
                <a:pathLst>
                  <a:path w="8960" h="7747" extrusionOk="0">
                    <a:moveTo>
                      <a:pt x="0" y="1"/>
                    </a:moveTo>
                    <a:lnTo>
                      <a:pt x="2765" y="7746"/>
                    </a:lnTo>
                    <a:lnTo>
                      <a:pt x="8959" y="7746"/>
                    </a:lnTo>
                    <a:lnTo>
                      <a:pt x="5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4"/>
              <p:cNvSpPr/>
              <p:nvPr/>
            </p:nvSpPr>
            <p:spPr>
              <a:xfrm>
                <a:off x="-1057300" y="3721538"/>
                <a:ext cx="247000" cy="193675"/>
              </a:xfrm>
              <a:custGeom>
                <a:avLst/>
                <a:gdLst/>
                <a:ahLst/>
                <a:cxnLst/>
                <a:rect l="l" t="t" r="r" b="b"/>
                <a:pathLst>
                  <a:path w="9880" h="7747" extrusionOk="0">
                    <a:moveTo>
                      <a:pt x="0" y="1"/>
                    </a:moveTo>
                    <a:lnTo>
                      <a:pt x="3685" y="7746"/>
                    </a:lnTo>
                    <a:lnTo>
                      <a:pt x="9879" y="7746"/>
                    </a:lnTo>
                    <a:lnTo>
                      <a:pt x="5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4"/>
              <p:cNvSpPr/>
              <p:nvPr/>
            </p:nvSpPr>
            <p:spPr>
              <a:xfrm>
                <a:off x="-925550" y="3721538"/>
                <a:ext cx="270050" cy="193675"/>
              </a:xfrm>
              <a:custGeom>
                <a:avLst/>
                <a:gdLst/>
                <a:ahLst/>
                <a:cxnLst/>
                <a:rect l="l" t="t" r="r" b="b"/>
                <a:pathLst>
                  <a:path w="10802" h="7747" extrusionOk="0">
                    <a:moveTo>
                      <a:pt x="1" y="1"/>
                    </a:moveTo>
                    <a:lnTo>
                      <a:pt x="4609" y="7746"/>
                    </a:lnTo>
                    <a:lnTo>
                      <a:pt x="10802" y="7746"/>
                    </a:lnTo>
                    <a:lnTo>
                      <a:pt x="52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4"/>
              <p:cNvSpPr/>
              <p:nvPr/>
            </p:nvSpPr>
            <p:spPr>
              <a:xfrm>
                <a:off x="-794125" y="3721538"/>
                <a:ext cx="293075" cy="193675"/>
              </a:xfrm>
              <a:custGeom>
                <a:avLst/>
                <a:gdLst/>
                <a:ahLst/>
                <a:cxnLst/>
                <a:rect l="l" t="t" r="r" b="b"/>
                <a:pathLst>
                  <a:path w="11723" h="7747" extrusionOk="0">
                    <a:moveTo>
                      <a:pt x="1" y="1"/>
                    </a:moveTo>
                    <a:lnTo>
                      <a:pt x="5529" y="7746"/>
                    </a:lnTo>
                    <a:lnTo>
                      <a:pt x="11722" y="7746"/>
                    </a:lnTo>
                    <a:lnTo>
                      <a:pt x="5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4"/>
              <p:cNvSpPr/>
              <p:nvPr/>
            </p:nvSpPr>
            <p:spPr>
              <a:xfrm>
                <a:off x="-1512600" y="4232638"/>
                <a:ext cx="151175" cy="31475"/>
              </a:xfrm>
              <a:custGeom>
                <a:avLst/>
                <a:gdLst/>
                <a:ahLst/>
                <a:cxnLst/>
                <a:rect l="l" t="t" r="r" b="b"/>
                <a:pathLst>
                  <a:path w="6047" h="1259" extrusionOk="0">
                    <a:moveTo>
                      <a:pt x="0" y="0"/>
                    </a:moveTo>
                    <a:lnTo>
                      <a:pt x="0" y="1259"/>
                    </a:lnTo>
                    <a:lnTo>
                      <a:pt x="6047" y="1259"/>
                    </a:lnTo>
                    <a:lnTo>
                      <a:pt x="6047" y="0"/>
                    </a:lnTo>
                    <a:close/>
                  </a:path>
                </a:pathLst>
              </a:custGeom>
              <a:solidFill>
                <a:srgbClr val="BFB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4"/>
              <p:cNvSpPr/>
              <p:nvPr/>
            </p:nvSpPr>
            <p:spPr>
              <a:xfrm>
                <a:off x="-1502500" y="4264088"/>
                <a:ext cx="130950" cy="98200"/>
              </a:xfrm>
              <a:custGeom>
                <a:avLst/>
                <a:gdLst/>
                <a:ahLst/>
                <a:cxnLst/>
                <a:rect l="l" t="t" r="r" b="b"/>
                <a:pathLst>
                  <a:path w="5238" h="3928" extrusionOk="0">
                    <a:moveTo>
                      <a:pt x="1" y="1"/>
                    </a:moveTo>
                    <a:lnTo>
                      <a:pt x="839" y="3927"/>
                    </a:lnTo>
                    <a:lnTo>
                      <a:pt x="4400" y="3927"/>
                    </a:lnTo>
                    <a:lnTo>
                      <a:pt x="5238" y="1"/>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4"/>
              <p:cNvSpPr/>
              <p:nvPr/>
            </p:nvSpPr>
            <p:spPr>
              <a:xfrm>
                <a:off x="-1502500" y="4264088"/>
                <a:ext cx="130950" cy="98200"/>
              </a:xfrm>
              <a:custGeom>
                <a:avLst/>
                <a:gdLst/>
                <a:ahLst/>
                <a:cxnLst/>
                <a:rect l="l" t="t" r="r" b="b"/>
                <a:pathLst>
                  <a:path w="5238" h="3928" extrusionOk="0">
                    <a:moveTo>
                      <a:pt x="1" y="1"/>
                    </a:moveTo>
                    <a:lnTo>
                      <a:pt x="57" y="265"/>
                    </a:lnTo>
                    <a:lnTo>
                      <a:pt x="3642" y="265"/>
                    </a:lnTo>
                    <a:lnTo>
                      <a:pt x="2860" y="3927"/>
                    </a:lnTo>
                    <a:lnTo>
                      <a:pt x="4400" y="3927"/>
                    </a:lnTo>
                    <a:lnTo>
                      <a:pt x="5238" y="1"/>
                    </a:lnTo>
                    <a:close/>
                  </a:path>
                </a:pathLst>
              </a:custGeom>
              <a:solidFill>
                <a:srgbClr val="E6D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4"/>
              <p:cNvSpPr/>
              <p:nvPr/>
            </p:nvSpPr>
            <p:spPr>
              <a:xfrm>
                <a:off x="-1709950" y="4232638"/>
                <a:ext cx="151200" cy="31475"/>
              </a:xfrm>
              <a:custGeom>
                <a:avLst/>
                <a:gdLst/>
                <a:ahLst/>
                <a:cxnLst/>
                <a:rect l="l" t="t" r="r" b="b"/>
                <a:pathLst>
                  <a:path w="6048" h="1259" extrusionOk="0">
                    <a:moveTo>
                      <a:pt x="1" y="0"/>
                    </a:moveTo>
                    <a:lnTo>
                      <a:pt x="1" y="1259"/>
                    </a:lnTo>
                    <a:lnTo>
                      <a:pt x="6047" y="1259"/>
                    </a:lnTo>
                    <a:lnTo>
                      <a:pt x="6047" y="0"/>
                    </a:lnTo>
                    <a:close/>
                  </a:path>
                </a:pathLst>
              </a:custGeom>
              <a:solidFill>
                <a:srgbClr val="BFB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4"/>
              <p:cNvSpPr/>
              <p:nvPr/>
            </p:nvSpPr>
            <p:spPr>
              <a:xfrm>
                <a:off x="-1699825" y="4264088"/>
                <a:ext cx="130950" cy="98200"/>
              </a:xfrm>
              <a:custGeom>
                <a:avLst/>
                <a:gdLst/>
                <a:ahLst/>
                <a:cxnLst/>
                <a:rect l="l" t="t" r="r" b="b"/>
                <a:pathLst>
                  <a:path w="5238" h="3928" extrusionOk="0">
                    <a:moveTo>
                      <a:pt x="1" y="1"/>
                    </a:moveTo>
                    <a:lnTo>
                      <a:pt x="839" y="3927"/>
                    </a:lnTo>
                    <a:lnTo>
                      <a:pt x="4400" y="3927"/>
                    </a:lnTo>
                    <a:lnTo>
                      <a:pt x="5238" y="1"/>
                    </a:lnTo>
                    <a:close/>
                  </a:path>
                </a:pathLst>
              </a:custGeom>
              <a:solidFill>
                <a:srgbClr val="FFE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4"/>
              <p:cNvSpPr/>
              <p:nvPr/>
            </p:nvSpPr>
            <p:spPr>
              <a:xfrm>
                <a:off x="-1699825" y="4264088"/>
                <a:ext cx="130950" cy="98200"/>
              </a:xfrm>
              <a:custGeom>
                <a:avLst/>
                <a:gdLst/>
                <a:ahLst/>
                <a:cxnLst/>
                <a:rect l="l" t="t" r="r" b="b"/>
                <a:pathLst>
                  <a:path w="5238" h="3928" extrusionOk="0">
                    <a:moveTo>
                      <a:pt x="1" y="1"/>
                    </a:moveTo>
                    <a:lnTo>
                      <a:pt x="57" y="265"/>
                    </a:lnTo>
                    <a:lnTo>
                      <a:pt x="3641" y="265"/>
                    </a:lnTo>
                    <a:lnTo>
                      <a:pt x="2860" y="3927"/>
                    </a:lnTo>
                    <a:lnTo>
                      <a:pt x="4400" y="3927"/>
                    </a:lnTo>
                    <a:lnTo>
                      <a:pt x="5238" y="1"/>
                    </a:lnTo>
                    <a:close/>
                  </a:path>
                </a:pathLst>
              </a:custGeom>
              <a:solidFill>
                <a:srgbClr val="E6D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7" name="Google Shape;1507;p94"/>
            <p:cNvSpPr/>
            <p:nvPr/>
          </p:nvSpPr>
          <p:spPr>
            <a:xfrm flipH="1">
              <a:off x="9610563" y="3406263"/>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4" y="4049"/>
                    <a:pt x="6194" y="2338"/>
                  </a:cubicBezTo>
                  <a:lnTo>
                    <a:pt x="6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4"/>
            <p:cNvSpPr/>
            <p:nvPr/>
          </p:nvSpPr>
          <p:spPr>
            <a:xfrm flipH="1">
              <a:off x="9765188" y="3406263"/>
              <a:ext cx="154850" cy="135875"/>
            </a:xfrm>
            <a:custGeom>
              <a:avLst/>
              <a:gdLst/>
              <a:ahLst/>
              <a:cxnLst/>
              <a:rect l="l" t="t" r="r" b="b"/>
              <a:pathLst>
                <a:path w="6194" h="5435" extrusionOk="0">
                  <a:moveTo>
                    <a:pt x="1" y="0"/>
                  </a:moveTo>
                  <a:lnTo>
                    <a:pt x="1" y="2338"/>
                  </a:lnTo>
                  <a:cubicBezTo>
                    <a:pt x="1" y="4048"/>
                    <a:pt x="1387" y="5435"/>
                    <a:pt x="3097" y="5435"/>
                  </a:cubicBezTo>
                  <a:cubicBezTo>
                    <a:pt x="4808" y="5435"/>
                    <a:pt x="6193" y="4049"/>
                    <a:pt x="6193" y="2338"/>
                  </a:cubicBezTo>
                  <a:lnTo>
                    <a:pt x="61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94"/>
          <p:cNvGrpSpPr/>
          <p:nvPr/>
        </p:nvGrpSpPr>
        <p:grpSpPr>
          <a:xfrm>
            <a:off x="2084777" y="2828112"/>
            <a:ext cx="708884" cy="1553869"/>
            <a:chOff x="6794925" y="3413844"/>
            <a:chExt cx="885110" cy="1940154"/>
          </a:xfrm>
        </p:grpSpPr>
        <p:sp>
          <p:nvSpPr>
            <p:cNvPr id="1510" name="Google Shape;1510;p94"/>
            <p:cNvSpPr/>
            <p:nvPr/>
          </p:nvSpPr>
          <p:spPr>
            <a:xfrm>
              <a:off x="7198897" y="3413844"/>
              <a:ext cx="73097" cy="1940154"/>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4"/>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4"/>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94"/>
          <p:cNvGrpSpPr/>
          <p:nvPr/>
        </p:nvGrpSpPr>
        <p:grpSpPr>
          <a:xfrm>
            <a:off x="6088167" y="2828112"/>
            <a:ext cx="708884" cy="1553869"/>
            <a:chOff x="6794925" y="3413844"/>
            <a:chExt cx="885110" cy="1940154"/>
          </a:xfrm>
        </p:grpSpPr>
        <p:sp>
          <p:nvSpPr>
            <p:cNvPr id="1514" name="Google Shape;1514;p94"/>
            <p:cNvSpPr/>
            <p:nvPr/>
          </p:nvSpPr>
          <p:spPr>
            <a:xfrm>
              <a:off x="7198897" y="3413844"/>
              <a:ext cx="73097" cy="1940154"/>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4"/>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4"/>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94"/>
          <p:cNvGrpSpPr/>
          <p:nvPr/>
        </p:nvGrpSpPr>
        <p:grpSpPr>
          <a:xfrm>
            <a:off x="7422631" y="2828112"/>
            <a:ext cx="708884" cy="1553869"/>
            <a:chOff x="6794925" y="3413844"/>
            <a:chExt cx="885110" cy="1940154"/>
          </a:xfrm>
        </p:grpSpPr>
        <p:sp>
          <p:nvSpPr>
            <p:cNvPr id="1518" name="Google Shape;1518;p94"/>
            <p:cNvSpPr/>
            <p:nvPr/>
          </p:nvSpPr>
          <p:spPr>
            <a:xfrm>
              <a:off x="7198897" y="3413844"/>
              <a:ext cx="73097" cy="1940154"/>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4"/>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4"/>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94"/>
          <p:cNvSpPr txBox="1"/>
          <p:nvPr/>
        </p:nvSpPr>
        <p:spPr>
          <a:xfrm>
            <a:off x="1786400" y="1619825"/>
            <a:ext cx="1305600" cy="4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Lobster Two"/>
                <a:ea typeface="Lobster Two"/>
                <a:cs typeface="Lobster Two"/>
                <a:sym typeface="Lobster Two"/>
              </a:rPr>
              <a:t>Bargaining power of suppliers</a:t>
            </a:r>
            <a:endParaRPr sz="2000">
              <a:solidFill>
                <a:schemeClr val="dk2"/>
              </a:solidFill>
              <a:latin typeface="Lobster Two"/>
              <a:ea typeface="Lobster Two"/>
              <a:cs typeface="Lobster Two"/>
              <a:sym typeface="Lobster Two"/>
            </a:endParaRPr>
          </a:p>
          <a:p>
            <a:pPr marL="0" lvl="0" indent="0" algn="ctr" rtl="0">
              <a:spcBef>
                <a:spcPts val="0"/>
              </a:spcBef>
              <a:spcAft>
                <a:spcPts val="0"/>
              </a:spcAft>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p:txBody>
      </p:sp>
      <p:sp>
        <p:nvSpPr>
          <p:cNvPr id="1522" name="Google Shape;1522;p94"/>
          <p:cNvSpPr txBox="1"/>
          <p:nvPr/>
        </p:nvSpPr>
        <p:spPr>
          <a:xfrm>
            <a:off x="3120875" y="1848425"/>
            <a:ext cx="1305600" cy="4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Lobster Two"/>
                <a:ea typeface="Lobster Two"/>
                <a:cs typeface="Lobster Two"/>
                <a:sym typeface="Lobster Two"/>
              </a:rPr>
              <a:t>Competitive Rivalry</a:t>
            </a: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None/>
            </a:pPr>
            <a:endParaRPr sz="2000">
              <a:solidFill>
                <a:schemeClr val="dk2"/>
              </a:solidFill>
              <a:latin typeface="Lobster Two"/>
              <a:ea typeface="Lobster Two"/>
              <a:cs typeface="Lobster Two"/>
              <a:sym typeface="Lobster Two"/>
            </a:endParaRPr>
          </a:p>
        </p:txBody>
      </p:sp>
      <p:sp>
        <p:nvSpPr>
          <p:cNvPr id="1523" name="Google Shape;1523;p94"/>
          <p:cNvSpPr txBox="1"/>
          <p:nvPr/>
        </p:nvSpPr>
        <p:spPr>
          <a:xfrm>
            <a:off x="5789800" y="1924625"/>
            <a:ext cx="1305600" cy="4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Lobster Two"/>
                <a:ea typeface="Lobster Two"/>
                <a:cs typeface="Lobster Two"/>
                <a:sym typeface="Lobster Two"/>
              </a:rPr>
              <a:t>Threat of substitutes</a:t>
            </a: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p:txBody>
      </p:sp>
      <p:sp>
        <p:nvSpPr>
          <p:cNvPr id="1524" name="Google Shape;1524;p94"/>
          <p:cNvSpPr txBox="1"/>
          <p:nvPr/>
        </p:nvSpPr>
        <p:spPr>
          <a:xfrm>
            <a:off x="7124269" y="1619825"/>
            <a:ext cx="1305600" cy="4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Lobster Two"/>
                <a:ea typeface="Lobster Two"/>
                <a:cs typeface="Lobster Two"/>
                <a:sym typeface="Lobster Two"/>
              </a:rPr>
              <a:t>Bargaining power of buyers</a:t>
            </a: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p:txBody>
      </p:sp>
      <p:sp>
        <p:nvSpPr>
          <p:cNvPr id="1525" name="Google Shape;1525;p94"/>
          <p:cNvSpPr txBox="1"/>
          <p:nvPr/>
        </p:nvSpPr>
        <p:spPr>
          <a:xfrm>
            <a:off x="4455344" y="1619825"/>
            <a:ext cx="1305600" cy="4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dk2"/>
                </a:solidFill>
                <a:latin typeface="Lobster Two"/>
                <a:ea typeface="Lobster Two"/>
                <a:cs typeface="Lobster Two"/>
                <a:sym typeface="Lobster Two"/>
              </a:rPr>
              <a:t>Threats of new entrants</a:t>
            </a:r>
            <a:endParaRPr sz="2000">
              <a:solidFill>
                <a:schemeClr val="dk2"/>
              </a:solidFill>
              <a:latin typeface="Lobster Two"/>
              <a:ea typeface="Lobster Two"/>
              <a:cs typeface="Lobster Two"/>
              <a:sym typeface="Lobster Two"/>
            </a:endParaRPr>
          </a:p>
          <a:p>
            <a:pPr marL="0" lvl="0" indent="0" algn="ctr" rtl="0">
              <a:spcBef>
                <a:spcPts val="0"/>
              </a:spcBef>
              <a:spcAft>
                <a:spcPts val="0"/>
              </a:spcAft>
              <a:buClr>
                <a:schemeClr val="dk1"/>
              </a:buClr>
              <a:buSzPts val="1100"/>
              <a:buFont typeface="Arial"/>
              <a:buNone/>
            </a:pPr>
            <a:endParaRPr sz="2000">
              <a:solidFill>
                <a:schemeClr val="dk2"/>
              </a:solidFill>
              <a:latin typeface="Lobster Two"/>
              <a:ea typeface="Lobster Two"/>
              <a:cs typeface="Lobster Two"/>
              <a:sym typeface="Lobster Two"/>
            </a:endParaRPr>
          </a:p>
        </p:txBody>
      </p:sp>
      <p:sp>
        <p:nvSpPr>
          <p:cNvPr id="1526" name="Google Shape;1526;p94"/>
          <p:cNvSpPr/>
          <p:nvPr/>
        </p:nvSpPr>
        <p:spPr>
          <a:xfrm>
            <a:off x="2299100" y="353732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4"/>
          <p:cNvSpPr/>
          <p:nvPr/>
        </p:nvSpPr>
        <p:spPr>
          <a:xfrm>
            <a:off x="2299125" y="3037550"/>
            <a:ext cx="280200" cy="455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4"/>
          <p:cNvSpPr/>
          <p:nvPr/>
        </p:nvSpPr>
        <p:spPr>
          <a:xfrm>
            <a:off x="7637000" y="353732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4"/>
          <p:cNvSpPr/>
          <p:nvPr/>
        </p:nvSpPr>
        <p:spPr>
          <a:xfrm>
            <a:off x="7637000" y="34164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4"/>
          <p:cNvSpPr/>
          <p:nvPr/>
        </p:nvSpPr>
        <p:spPr>
          <a:xfrm>
            <a:off x="7636950" y="32955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4"/>
          <p:cNvSpPr/>
          <p:nvPr/>
        </p:nvSpPr>
        <p:spPr>
          <a:xfrm>
            <a:off x="7636950" y="317467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4"/>
          <p:cNvSpPr/>
          <p:nvPr/>
        </p:nvSpPr>
        <p:spPr>
          <a:xfrm>
            <a:off x="7636950" y="304640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4"/>
          <p:cNvSpPr/>
          <p:nvPr/>
        </p:nvSpPr>
        <p:spPr>
          <a:xfrm>
            <a:off x="6302488" y="353732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4"/>
          <p:cNvSpPr/>
          <p:nvPr/>
        </p:nvSpPr>
        <p:spPr>
          <a:xfrm>
            <a:off x="6302550" y="3037550"/>
            <a:ext cx="280200" cy="76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4"/>
          <p:cNvSpPr/>
          <p:nvPr/>
        </p:nvSpPr>
        <p:spPr>
          <a:xfrm>
            <a:off x="6302488" y="34164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4"/>
          <p:cNvSpPr/>
          <p:nvPr/>
        </p:nvSpPr>
        <p:spPr>
          <a:xfrm>
            <a:off x="6302513" y="329557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4"/>
          <p:cNvSpPr/>
          <p:nvPr/>
        </p:nvSpPr>
        <p:spPr>
          <a:xfrm>
            <a:off x="6302500" y="3166563"/>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94"/>
          <p:cNvSpPr txBox="1"/>
          <p:nvPr/>
        </p:nvSpPr>
        <p:spPr>
          <a:xfrm>
            <a:off x="-1067150" y="2711150"/>
            <a:ext cx="13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666666"/>
              </a:solidFill>
            </a:endParaRPr>
          </a:p>
        </p:txBody>
      </p:sp>
      <p:grpSp>
        <p:nvGrpSpPr>
          <p:cNvPr id="1539" name="Google Shape;1539;p94"/>
          <p:cNvGrpSpPr/>
          <p:nvPr/>
        </p:nvGrpSpPr>
        <p:grpSpPr>
          <a:xfrm>
            <a:off x="3479781" y="2828112"/>
            <a:ext cx="708884" cy="1553869"/>
            <a:chOff x="6794925" y="3413844"/>
            <a:chExt cx="885110" cy="1940154"/>
          </a:xfrm>
        </p:grpSpPr>
        <p:sp>
          <p:nvSpPr>
            <p:cNvPr id="1540" name="Google Shape;1540;p94"/>
            <p:cNvSpPr/>
            <p:nvPr/>
          </p:nvSpPr>
          <p:spPr>
            <a:xfrm>
              <a:off x="7198897" y="3413844"/>
              <a:ext cx="73097" cy="1940154"/>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4"/>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4"/>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94"/>
          <p:cNvSpPr/>
          <p:nvPr/>
        </p:nvSpPr>
        <p:spPr>
          <a:xfrm>
            <a:off x="3694150" y="353732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4"/>
          <p:cNvSpPr/>
          <p:nvPr/>
        </p:nvSpPr>
        <p:spPr>
          <a:xfrm>
            <a:off x="3694150" y="34164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4"/>
          <p:cNvSpPr/>
          <p:nvPr/>
        </p:nvSpPr>
        <p:spPr>
          <a:xfrm>
            <a:off x="3694100" y="32955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4"/>
          <p:cNvSpPr/>
          <p:nvPr/>
        </p:nvSpPr>
        <p:spPr>
          <a:xfrm>
            <a:off x="3694100" y="317467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4"/>
          <p:cNvSpPr/>
          <p:nvPr/>
        </p:nvSpPr>
        <p:spPr>
          <a:xfrm>
            <a:off x="3694100" y="304640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94"/>
          <p:cNvGrpSpPr/>
          <p:nvPr/>
        </p:nvGrpSpPr>
        <p:grpSpPr>
          <a:xfrm>
            <a:off x="4783980" y="2828112"/>
            <a:ext cx="708884" cy="1553869"/>
            <a:chOff x="6794925" y="3413844"/>
            <a:chExt cx="885110" cy="1940154"/>
          </a:xfrm>
        </p:grpSpPr>
        <p:sp>
          <p:nvSpPr>
            <p:cNvPr id="1549" name="Google Shape;1549;p94"/>
            <p:cNvSpPr/>
            <p:nvPr/>
          </p:nvSpPr>
          <p:spPr>
            <a:xfrm>
              <a:off x="7198897" y="3413844"/>
              <a:ext cx="73097" cy="1940154"/>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4"/>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4"/>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94"/>
          <p:cNvSpPr/>
          <p:nvPr/>
        </p:nvSpPr>
        <p:spPr>
          <a:xfrm>
            <a:off x="4998300" y="353732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4"/>
          <p:cNvSpPr/>
          <p:nvPr/>
        </p:nvSpPr>
        <p:spPr>
          <a:xfrm>
            <a:off x="4998363" y="3037550"/>
            <a:ext cx="280200" cy="76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4"/>
          <p:cNvSpPr/>
          <p:nvPr/>
        </p:nvSpPr>
        <p:spPr>
          <a:xfrm>
            <a:off x="4998300" y="3416450"/>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4"/>
          <p:cNvSpPr/>
          <p:nvPr/>
        </p:nvSpPr>
        <p:spPr>
          <a:xfrm>
            <a:off x="4998325" y="3295575"/>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4"/>
          <p:cNvSpPr/>
          <p:nvPr/>
        </p:nvSpPr>
        <p:spPr>
          <a:xfrm>
            <a:off x="4998313" y="3166563"/>
            <a:ext cx="280200" cy="768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orter_final.mp4">
            <a:hlinkClick r:id="" action="ppaction://media"/>
            <a:extLst>
              <a:ext uri="{FF2B5EF4-FFF2-40B4-BE49-F238E27FC236}">
                <a16:creationId xmlns:a16="http://schemas.microsoft.com/office/drawing/2014/main" id="{8BB008E3-27EF-BBE1-120B-0773FEE26B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69642" y="4592113"/>
            <a:ext cx="499314" cy="499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0"/>
                                        </p:tgtEl>
                                        <p:attrNameLst>
                                          <p:attrName>style.visibility</p:attrName>
                                        </p:attrNameLst>
                                      </p:cBhvr>
                                      <p:to>
                                        <p:strVal val="visible"/>
                                      </p:to>
                                    </p:set>
                                    <p:animEffect transition="in" filter="fade">
                                      <p:cBhvr>
                                        <p:cTn id="7" dur="1000"/>
                                        <p:tgtEl>
                                          <p:spTgt spid="1420"/>
                                        </p:tgtEl>
                                      </p:cBhvr>
                                    </p:animEffect>
                                  </p:childTnLst>
                                </p:cTn>
                              </p:par>
                              <p:par>
                                <p:cTn id="8" presetID="10" presetClass="entr" presetSubtype="0" fill="hold" nodeType="withEffect">
                                  <p:stCondLst>
                                    <p:cond delay="0"/>
                                  </p:stCondLst>
                                  <p:childTnLst>
                                    <p:set>
                                      <p:cBhvr>
                                        <p:cTn id="9" dur="1" fill="hold">
                                          <p:stCondLst>
                                            <p:cond delay="0"/>
                                          </p:stCondLst>
                                        </p:cTn>
                                        <p:tgtEl>
                                          <p:spTgt spid="1421"/>
                                        </p:tgtEl>
                                        <p:attrNameLst>
                                          <p:attrName>style.visibility</p:attrName>
                                        </p:attrNameLst>
                                      </p:cBhvr>
                                      <p:to>
                                        <p:strVal val="visible"/>
                                      </p:to>
                                    </p:set>
                                    <p:animEffect transition="in" filter="fade">
                                      <p:cBhvr>
                                        <p:cTn id="10" dur="1000"/>
                                        <p:tgtEl>
                                          <p:spTgt spid="14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21"/>
                                        </p:tgtEl>
                                        <p:attrNameLst>
                                          <p:attrName>style.visibility</p:attrName>
                                        </p:attrNameLst>
                                      </p:cBhvr>
                                      <p:to>
                                        <p:strVal val="visible"/>
                                      </p:to>
                                    </p:set>
                                    <p:animEffect transition="in" filter="fade">
                                      <p:cBhvr>
                                        <p:cTn id="15" dur="1000"/>
                                        <p:tgtEl>
                                          <p:spTgt spid="15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09"/>
                                        </p:tgtEl>
                                        <p:attrNameLst>
                                          <p:attrName>style.visibility</p:attrName>
                                        </p:attrNameLst>
                                      </p:cBhvr>
                                      <p:to>
                                        <p:strVal val="visible"/>
                                      </p:to>
                                    </p:set>
                                    <p:animEffect transition="in" filter="fade">
                                      <p:cBhvr>
                                        <p:cTn id="20" dur="1000"/>
                                        <p:tgtEl>
                                          <p:spTgt spid="1509"/>
                                        </p:tgtEl>
                                      </p:cBhvr>
                                    </p:animEffect>
                                  </p:childTnLst>
                                </p:cTn>
                              </p:par>
                              <p:par>
                                <p:cTn id="21" presetID="10" presetClass="entr" presetSubtype="0" fill="hold" nodeType="withEffect">
                                  <p:stCondLst>
                                    <p:cond delay="0"/>
                                  </p:stCondLst>
                                  <p:childTnLst>
                                    <p:set>
                                      <p:cBhvr>
                                        <p:cTn id="22" dur="1" fill="hold">
                                          <p:stCondLst>
                                            <p:cond delay="0"/>
                                          </p:stCondLst>
                                        </p:cTn>
                                        <p:tgtEl>
                                          <p:spTgt spid="1526"/>
                                        </p:tgtEl>
                                        <p:attrNameLst>
                                          <p:attrName>style.visibility</p:attrName>
                                        </p:attrNameLst>
                                      </p:cBhvr>
                                      <p:to>
                                        <p:strVal val="visible"/>
                                      </p:to>
                                    </p:set>
                                    <p:animEffect transition="in" filter="fade">
                                      <p:cBhvr>
                                        <p:cTn id="23" dur="1000"/>
                                        <p:tgtEl>
                                          <p:spTgt spid="1526"/>
                                        </p:tgtEl>
                                      </p:cBhvr>
                                    </p:animEffect>
                                  </p:childTnLst>
                                </p:cTn>
                              </p:par>
                              <p:par>
                                <p:cTn id="24" presetID="10" presetClass="entr" presetSubtype="0" fill="hold" nodeType="withEffect">
                                  <p:stCondLst>
                                    <p:cond delay="0"/>
                                  </p:stCondLst>
                                  <p:childTnLst>
                                    <p:set>
                                      <p:cBhvr>
                                        <p:cTn id="25" dur="1" fill="hold">
                                          <p:stCondLst>
                                            <p:cond delay="0"/>
                                          </p:stCondLst>
                                        </p:cTn>
                                        <p:tgtEl>
                                          <p:spTgt spid="1527"/>
                                        </p:tgtEl>
                                        <p:attrNameLst>
                                          <p:attrName>style.visibility</p:attrName>
                                        </p:attrNameLst>
                                      </p:cBhvr>
                                      <p:to>
                                        <p:strVal val="visible"/>
                                      </p:to>
                                    </p:set>
                                    <p:animEffect transition="in" filter="fade">
                                      <p:cBhvr>
                                        <p:cTn id="26" dur="1000"/>
                                        <p:tgtEl>
                                          <p:spTgt spid="15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22"/>
                                        </p:tgtEl>
                                        <p:attrNameLst>
                                          <p:attrName>style.visibility</p:attrName>
                                        </p:attrNameLst>
                                      </p:cBhvr>
                                      <p:to>
                                        <p:strVal val="visible"/>
                                      </p:to>
                                    </p:set>
                                    <p:animEffect transition="in" filter="fade">
                                      <p:cBhvr>
                                        <p:cTn id="31" dur="1000"/>
                                        <p:tgtEl>
                                          <p:spTgt spid="15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39"/>
                                        </p:tgtEl>
                                        <p:attrNameLst>
                                          <p:attrName>style.visibility</p:attrName>
                                        </p:attrNameLst>
                                      </p:cBhvr>
                                      <p:to>
                                        <p:strVal val="visible"/>
                                      </p:to>
                                    </p:set>
                                    <p:animEffect transition="in" filter="fade">
                                      <p:cBhvr>
                                        <p:cTn id="36" dur="1000"/>
                                        <p:tgtEl>
                                          <p:spTgt spid="1539"/>
                                        </p:tgtEl>
                                      </p:cBhvr>
                                    </p:animEffect>
                                  </p:childTnLst>
                                </p:cTn>
                              </p:par>
                              <p:par>
                                <p:cTn id="37" presetID="10" presetClass="entr" presetSubtype="0" fill="hold" nodeType="withEffect">
                                  <p:stCondLst>
                                    <p:cond delay="0"/>
                                  </p:stCondLst>
                                  <p:childTnLst>
                                    <p:set>
                                      <p:cBhvr>
                                        <p:cTn id="38" dur="1" fill="hold">
                                          <p:stCondLst>
                                            <p:cond delay="0"/>
                                          </p:stCondLst>
                                        </p:cTn>
                                        <p:tgtEl>
                                          <p:spTgt spid="1543"/>
                                        </p:tgtEl>
                                        <p:attrNameLst>
                                          <p:attrName>style.visibility</p:attrName>
                                        </p:attrNameLst>
                                      </p:cBhvr>
                                      <p:to>
                                        <p:strVal val="visible"/>
                                      </p:to>
                                    </p:set>
                                    <p:animEffect transition="in" filter="fade">
                                      <p:cBhvr>
                                        <p:cTn id="39" dur="1000"/>
                                        <p:tgtEl>
                                          <p:spTgt spid="1543"/>
                                        </p:tgtEl>
                                      </p:cBhvr>
                                    </p:animEffect>
                                  </p:childTnLst>
                                </p:cTn>
                              </p:par>
                              <p:par>
                                <p:cTn id="40" presetID="10" presetClass="entr" presetSubtype="0" fill="hold" nodeType="withEffect">
                                  <p:stCondLst>
                                    <p:cond delay="0"/>
                                  </p:stCondLst>
                                  <p:childTnLst>
                                    <p:set>
                                      <p:cBhvr>
                                        <p:cTn id="41" dur="1" fill="hold">
                                          <p:stCondLst>
                                            <p:cond delay="0"/>
                                          </p:stCondLst>
                                        </p:cTn>
                                        <p:tgtEl>
                                          <p:spTgt spid="1544"/>
                                        </p:tgtEl>
                                        <p:attrNameLst>
                                          <p:attrName>style.visibility</p:attrName>
                                        </p:attrNameLst>
                                      </p:cBhvr>
                                      <p:to>
                                        <p:strVal val="visible"/>
                                      </p:to>
                                    </p:set>
                                    <p:animEffect transition="in" filter="fade">
                                      <p:cBhvr>
                                        <p:cTn id="42" dur="1000"/>
                                        <p:tgtEl>
                                          <p:spTgt spid="1544"/>
                                        </p:tgtEl>
                                      </p:cBhvr>
                                    </p:animEffect>
                                  </p:childTnLst>
                                </p:cTn>
                              </p:par>
                              <p:par>
                                <p:cTn id="43" presetID="10" presetClass="entr" presetSubtype="0" fill="hold" nodeType="withEffect">
                                  <p:stCondLst>
                                    <p:cond delay="0"/>
                                  </p:stCondLst>
                                  <p:childTnLst>
                                    <p:set>
                                      <p:cBhvr>
                                        <p:cTn id="44" dur="1" fill="hold">
                                          <p:stCondLst>
                                            <p:cond delay="0"/>
                                          </p:stCondLst>
                                        </p:cTn>
                                        <p:tgtEl>
                                          <p:spTgt spid="1545"/>
                                        </p:tgtEl>
                                        <p:attrNameLst>
                                          <p:attrName>style.visibility</p:attrName>
                                        </p:attrNameLst>
                                      </p:cBhvr>
                                      <p:to>
                                        <p:strVal val="visible"/>
                                      </p:to>
                                    </p:set>
                                    <p:animEffect transition="in" filter="fade">
                                      <p:cBhvr>
                                        <p:cTn id="45" dur="1000"/>
                                        <p:tgtEl>
                                          <p:spTgt spid="1545"/>
                                        </p:tgtEl>
                                      </p:cBhvr>
                                    </p:animEffect>
                                  </p:childTnLst>
                                </p:cTn>
                              </p:par>
                              <p:par>
                                <p:cTn id="46" presetID="10" presetClass="entr" presetSubtype="0" fill="hold" nodeType="withEffect">
                                  <p:stCondLst>
                                    <p:cond delay="0"/>
                                  </p:stCondLst>
                                  <p:childTnLst>
                                    <p:set>
                                      <p:cBhvr>
                                        <p:cTn id="47" dur="1" fill="hold">
                                          <p:stCondLst>
                                            <p:cond delay="0"/>
                                          </p:stCondLst>
                                        </p:cTn>
                                        <p:tgtEl>
                                          <p:spTgt spid="1546"/>
                                        </p:tgtEl>
                                        <p:attrNameLst>
                                          <p:attrName>style.visibility</p:attrName>
                                        </p:attrNameLst>
                                      </p:cBhvr>
                                      <p:to>
                                        <p:strVal val="visible"/>
                                      </p:to>
                                    </p:set>
                                    <p:animEffect transition="in" filter="fade">
                                      <p:cBhvr>
                                        <p:cTn id="48" dur="1000"/>
                                        <p:tgtEl>
                                          <p:spTgt spid="1546"/>
                                        </p:tgtEl>
                                      </p:cBhvr>
                                    </p:animEffect>
                                  </p:childTnLst>
                                </p:cTn>
                              </p:par>
                              <p:par>
                                <p:cTn id="49" presetID="10" presetClass="entr" presetSubtype="0" fill="hold" nodeType="withEffect">
                                  <p:stCondLst>
                                    <p:cond delay="0"/>
                                  </p:stCondLst>
                                  <p:childTnLst>
                                    <p:set>
                                      <p:cBhvr>
                                        <p:cTn id="50" dur="1" fill="hold">
                                          <p:stCondLst>
                                            <p:cond delay="0"/>
                                          </p:stCondLst>
                                        </p:cTn>
                                        <p:tgtEl>
                                          <p:spTgt spid="1547"/>
                                        </p:tgtEl>
                                        <p:attrNameLst>
                                          <p:attrName>style.visibility</p:attrName>
                                        </p:attrNameLst>
                                      </p:cBhvr>
                                      <p:to>
                                        <p:strVal val="visible"/>
                                      </p:to>
                                    </p:set>
                                    <p:animEffect transition="in" filter="fade">
                                      <p:cBhvr>
                                        <p:cTn id="51" dur="1000"/>
                                        <p:tgtEl>
                                          <p:spTgt spid="15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25"/>
                                        </p:tgtEl>
                                        <p:attrNameLst>
                                          <p:attrName>style.visibility</p:attrName>
                                        </p:attrNameLst>
                                      </p:cBhvr>
                                      <p:to>
                                        <p:strVal val="visible"/>
                                      </p:to>
                                    </p:set>
                                    <p:animEffect transition="in" filter="fade">
                                      <p:cBhvr>
                                        <p:cTn id="56" dur="1000"/>
                                        <p:tgtEl>
                                          <p:spTgt spid="15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48"/>
                                        </p:tgtEl>
                                        <p:attrNameLst>
                                          <p:attrName>style.visibility</p:attrName>
                                        </p:attrNameLst>
                                      </p:cBhvr>
                                      <p:to>
                                        <p:strVal val="visible"/>
                                      </p:to>
                                    </p:set>
                                    <p:animEffect transition="in" filter="fade">
                                      <p:cBhvr>
                                        <p:cTn id="61" dur="1000"/>
                                        <p:tgtEl>
                                          <p:spTgt spid="1548"/>
                                        </p:tgtEl>
                                      </p:cBhvr>
                                    </p:animEffect>
                                  </p:childTnLst>
                                </p:cTn>
                              </p:par>
                              <p:par>
                                <p:cTn id="62" presetID="10" presetClass="entr" presetSubtype="0" fill="hold" nodeType="withEffect">
                                  <p:stCondLst>
                                    <p:cond delay="0"/>
                                  </p:stCondLst>
                                  <p:childTnLst>
                                    <p:set>
                                      <p:cBhvr>
                                        <p:cTn id="63" dur="1" fill="hold">
                                          <p:stCondLst>
                                            <p:cond delay="0"/>
                                          </p:stCondLst>
                                        </p:cTn>
                                        <p:tgtEl>
                                          <p:spTgt spid="1552"/>
                                        </p:tgtEl>
                                        <p:attrNameLst>
                                          <p:attrName>style.visibility</p:attrName>
                                        </p:attrNameLst>
                                      </p:cBhvr>
                                      <p:to>
                                        <p:strVal val="visible"/>
                                      </p:to>
                                    </p:set>
                                    <p:animEffect transition="in" filter="fade">
                                      <p:cBhvr>
                                        <p:cTn id="64" dur="1000"/>
                                        <p:tgtEl>
                                          <p:spTgt spid="1552"/>
                                        </p:tgtEl>
                                      </p:cBhvr>
                                    </p:animEffect>
                                  </p:childTnLst>
                                </p:cTn>
                              </p:par>
                              <p:par>
                                <p:cTn id="65" presetID="10" presetClass="entr" presetSubtype="0" fill="hold" nodeType="withEffect">
                                  <p:stCondLst>
                                    <p:cond delay="0"/>
                                  </p:stCondLst>
                                  <p:childTnLst>
                                    <p:set>
                                      <p:cBhvr>
                                        <p:cTn id="66" dur="1" fill="hold">
                                          <p:stCondLst>
                                            <p:cond delay="0"/>
                                          </p:stCondLst>
                                        </p:cTn>
                                        <p:tgtEl>
                                          <p:spTgt spid="1553"/>
                                        </p:tgtEl>
                                        <p:attrNameLst>
                                          <p:attrName>style.visibility</p:attrName>
                                        </p:attrNameLst>
                                      </p:cBhvr>
                                      <p:to>
                                        <p:strVal val="visible"/>
                                      </p:to>
                                    </p:set>
                                    <p:animEffect transition="in" filter="fade">
                                      <p:cBhvr>
                                        <p:cTn id="67" dur="1000"/>
                                        <p:tgtEl>
                                          <p:spTgt spid="1553"/>
                                        </p:tgtEl>
                                      </p:cBhvr>
                                    </p:animEffect>
                                  </p:childTnLst>
                                </p:cTn>
                              </p:par>
                              <p:par>
                                <p:cTn id="68" presetID="10" presetClass="entr" presetSubtype="0" fill="hold" nodeType="withEffect">
                                  <p:stCondLst>
                                    <p:cond delay="0"/>
                                  </p:stCondLst>
                                  <p:childTnLst>
                                    <p:set>
                                      <p:cBhvr>
                                        <p:cTn id="69" dur="1" fill="hold">
                                          <p:stCondLst>
                                            <p:cond delay="0"/>
                                          </p:stCondLst>
                                        </p:cTn>
                                        <p:tgtEl>
                                          <p:spTgt spid="1554"/>
                                        </p:tgtEl>
                                        <p:attrNameLst>
                                          <p:attrName>style.visibility</p:attrName>
                                        </p:attrNameLst>
                                      </p:cBhvr>
                                      <p:to>
                                        <p:strVal val="visible"/>
                                      </p:to>
                                    </p:set>
                                    <p:animEffect transition="in" filter="fade">
                                      <p:cBhvr>
                                        <p:cTn id="70" dur="1000"/>
                                        <p:tgtEl>
                                          <p:spTgt spid="1554"/>
                                        </p:tgtEl>
                                      </p:cBhvr>
                                    </p:animEffect>
                                  </p:childTnLst>
                                </p:cTn>
                              </p:par>
                              <p:par>
                                <p:cTn id="71" presetID="10" presetClass="entr" presetSubtype="0" fill="hold" nodeType="withEffect">
                                  <p:stCondLst>
                                    <p:cond delay="0"/>
                                  </p:stCondLst>
                                  <p:childTnLst>
                                    <p:set>
                                      <p:cBhvr>
                                        <p:cTn id="72" dur="1" fill="hold">
                                          <p:stCondLst>
                                            <p:cond delay="0"/>
                                          </p:stCondLst>
                                        </p:cTn>
                                        <p:tgtEl>
                                          <p:spTgt spid="1556"/>
                                        </p:tgtEl>
                                        <p:attrNameLst>
                                          <p:attrName>style.visibility</p:attrName>
                                        </p:attrNameLst>
                                      </p:cBhvr>
                                      <p:to>
                                        <p:strVal val="visible"/>
                                      </p:to>
                                    </p:set>
                                    <p:animEffect transition="in" filter="fade">
                                      <p:cBhvr>
                                        <p:cTn id="73" dur="1000"/>
                                        <p:tgtEl>
                                          <p:spTgt spid="1556"/>
                                        </p:tgtEl>
                                      </p:cBhvr>
                                    </p:animEffect>
                                  </p:childTnLst>
                                </p:cTn>
                              </p:par>
                              <p:par>
                                <p:cTn id="74" presetID="10" presetClass="entr" presetSubtype="0" fill="hold" nodeType="withEffect">
                                  <p:stCondLst>
                                    <p:cond delay="0"/>
                                  </p:stCondLst>
                                  <p:childTnLst>
                                    <p:set>
                                      <p:cBhvr>
                                        <p:cTn id="75" dur="1" fill="hold">
                                          <p:stCondLst>
                                            <p:cond delay="0"/>
                                          </p:stCondLst>
                                        </p:cTn>
                                        <p:tgtEl>
                                          <p:spTgt spid="1555"/>
                                        </p:tgtEl>
                                        <p:attrNameLst>
                                          <p:attrName>style.visibility</p:attrName>
                                        </p:attrNameLst>
                                      </p:cBhvr>
                                      <p:to>
                                        <p:strVal val="visible"/>
                                      </p:to>
                                    </p:set>
                                    <p:animEffect transition="in" filter="fade">
                                      <p:cBhvr>
                                        <p:cTn id="76" dur="1000"/>
                                        <p:tgtEl>
                                          <p:spTgt spid="155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523"/>
                                        </p:tgtEl>
                                        <p:attrNameLst>
                                          <p:attrName>style.visibility</p:attrName>
                                        </p:attrNameLst>
                                      </p:cBhvr>
                                      <p:to>
                                        <p:strVal val="visible"/>
                                      </p:to>
                                    </p:set>
                                    <p:animEffect transition="in" filter="fade">
                                      <p:cBhvr>
                                        <p:cTn id="81" dur="1000"/>
                                        <p:tgtEl>
                                          <p:spTgt spid="152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13"/>
                                        </p:tgtEl>
                                        <p:attrNameLst>
                                          <p:attrName>style.visibility</p:attrName>
                                        </p:attrNameLst>
                                      </p:cBhvr>
                                      <p:to>
                                        <p:strVal val="visible"/>
                                      </p:to>
                                    </p:set>
                                    <p:animEffect transition="in" filter="fade">
                                      <p:cBhvr>
                                        <p:cTn id="86" dur="1000"/>
                                        <p:tgtEl>
                                          <p:spTgt spid="1513"/>
                                        </p:tgtEl>
                                      </p:cBhvr>
                                    </p:animEffect>
                                  </p:childTnLst>
                                </p:cTn>
                              </p:par>
                              <p:par>
                                <p:cTn id="87" presetID="10" presetClass="entr" presetSubtype="0" fill="hold" nodeType="withEffect">
                                  <p:stCondLst>
                                    <p:cond delay="0"/>
                                  </p:stCondLst>
                                  <p:childTnLst>
                                    <p:set>
                                      <p:cBhvr>
                                        <p:cTn id="88" dur="1" fill="hold">
                                          <p:stCondLst>
                                            <p:cond delay="0"/>
                                          </p:stCondLst>
                                        </p:cTn>
                                        <p:tgtEl>
                                          <p:spTgt spid="1533"/>
                                        </p:tgtEl>
                                        <p:attrNameLst>
                                          <p:attrName>style.visibility</p:attrName>
                                        </p:attrNameLst>
                                      </p:cBhvr>
                                      <p:to>
                                        <p:strVal val="visible"/>
                                      </p:to>
                                    </p:set>
                                    <p:animEffect transition="in" filter="fade">
                                      <p:cBhvr>
                                        <p:cTn id="89" dur="1000"/>
                                        <p:tgtEl>
                                          <p:spTgt spid="1533"/>
                                        </p:tgtEl>
                                      </p:cBhvr>
                                    </p:animEffect>
                                  </p:childTnLst>
                                </p:cTn>
                              </p:par>
                              <p:par>
                                <p:cTn id="90" presetID="10" presetClass="entr" presetSubtype="0" fill="hold" nodeType="withEffect">
                                  <p:stCondLst>
                                    <p:cond delay="0"/>
                                  </p:stCondLst>
                                  <p:childTnLst>
                                    <p:set>
                                      <p:cBhvr>
                                        <p:cTn id="91" dur="1" fill="hold">
                                          <p:stCondLst>
                                            <p:cond delay="0"/>
                                          </p:stCondLst>
                                        </p:cTn>
                                        <p:tgtEl>
                                          <p:spTgt spid="1534"/>
                                        </p:tgtEl>
                                        <p:attrNameLst>
                                          <p:attrName>style.visibility</p:attrName>
                                        </p:attrNameLst>
                                      </p:cBhvr>
                                      <p:to>
                                        <p:strVal val="visible"/>
                                      </p:to>
                                    </p:set>
                                    <p:animEffect transition="in" filter="fade">
                                      <p:cBhvr>
                                        <p:cTn id="92" dur="1000"/>
                                        <p:tgtEl>
                                          <p:spTgt spid="1534"/>
                                        </p:tgtEl>
                                      </p:cBhvr>
                                    </p:animEffect>
                                  </p:childTnLst>
                                </p:cTn>
                              </p:par>
                              <p:par>
                                <p:cTn id="93" presetID="10" presetClass="entr" presetSubtype="0" fill="hold" nodeType="withEffect">
                                  <p:stCondLst>
                                    <p:cond delay="0"/>
                                  </p:stCondLst>
                                  <p:childTnLst>
                                    <p:set>
                                      <p:cBhvr>
                                        <p:cTn id="94" dur="1" fill="hold">
                                          <p:stCondLst>
                                            <p:cond delay="0"/>
                                          </p:stCondLst>
                                        </p:cTn>
                                        <p:tgtEl>
                                          <p:spTgt spid="1535"/>
                                        </p:tgtEl>
                                        <p:attrNameLst>
                                          <p:attrName>style.visibility</p:attrName>
                                        </p:attrNameLst>
                                      </p:cBhvr>
                                      <p:to>
                                        <p:strVal val="visible"/>
                                      </p:to>
                                    </p:set>
                                    <p:animEffect transition="in" filter="fade">
                                      <p:cBhvr>
                                        <p:cTn id="95" dur="1000"/>
                                        <p:tgtEl>
                                          <p:spTgt spid="1535"/>
                                        </p:tgtEl>
                                      </p:cBhvr>
                                    </p:animEffect>
                                  </p:childTnLst>
                                </p:cTn>
                              </p:par>
                              <p:par>
                                <p:cTn id="96" presetID="10" presetClass="entr" presetSubtype="0" fill="hold" nodeType="withEffect">
                                  <p:stCondLst>
                                    <p:cond delay="0"/>
                                  </p:stCondLst>
                                  <p:childTnLst>
                                    <p:set>
                                      <p:cBhvr>
                                        <p:cTn id="97" dur="1" fill="hold">
                                          <p:stCondLst>
                                            <p:cond delay="0"/>
                                          </p:stCondLst>
                                        </p:cTn>
                                        <p:tgtEl>
                                          <p:spTgt spid="1536"/>
                                        </p:tgtEl>
                                        <p:attrNameLst>
                                          <p:attrName>style.visibility</p:attrName>
                                        </p:attrNameLst>
                                      </p:cBhvr>
                                      <p:to>
                                        <p:strVal val="visible"/>
                                      </p:to>
                                    </p:set>
                                    <p:animEffect transition="in" filter="fade">
                                      <p:cBhvr>
                                        <p:cTn id="98" dur="1000"/>
                                        <p:tgtEl>
                                          <p:spTgt spid="1536"/>
                                        </p:tgtEl>
                                      </p:cBhvr>
                                    </p:animEffect>
                                  </p:childTnLst>
                                </p:cTn>
                              </p:par>
                              <p:par>
                                <p:cTn id="99" presetID="10" presetClass="entr" presetSubtype="0" fill="hold" nodeType="withEffect">
                                  <p:stCondLst>
                                    <p:cond delay="0"/>
                                  </p:stCondLst>
                                  <p:childTnLst>
                                    <p:set>
                                      <p:cBhvr>
                                        <p:cTn id="100" dur="1" fill="hold">
                                          <p:stCondLst>
                                            <p:cond delay="0"/>
                                          </p:stCondLst>
                                        </p:cTn>
                                        <p:tgtEl>
                                          <p:spTgt spid="1537"/>
                                        </p:tgtEl>
                                        <p:attrNameLst>
                                          <p:attrName>style.visibility</p:attrName>
                                        </p:attrNameLst>
                                      </p:cBhvr>
                                      <p:to>
                                        <p:strVal val="visible"/>
                                      </p:to>
                                    </p:set>
                                    <p:animEffect transition="in" filter="fade">
                                      <p:cBhvr>
                                        <p:cTn id="101" dur="1000"/>
                                        <p:tgtEl>
                                          <p:spTgt spid="153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24"/>
                                        </p:tgtEl>
                                        <p:attrNameLst>
                                          <p:attrName>style.visibility</p:attrName>
                                        </p:attrNameLst>
                                      </p:cBhvr>
                                      <p:to>
                                        <p:strVal val="visible"/>
                                      </p:to>
                                    </p:set>
                                    <p:animEffect transition="in" filter="fade">
                                      <p:cBhvr>
                                        <p:cTn id="106" dur="1000"/>
                                        <p:tgtEl>
                                          <p:spTgt spid="152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517"/>
                                        </p:tgtEl>
                                        <p:attrNameLst>
                                          <p:attrName>style.visibility</p:attrName>
                                        </p:attrNameLst>
                                      </p:cBhvr>
                                      <p:to>
                                        <p:strVal val="visible"/>
                                      </p:to>
                                    </p:set>
                                    <p:animEffect transition="in" filter="fade">
                                      <p:cBhvr>
                                        <p:cTn id="111" dur="1000"/>
                                        <p:tgtEl>
                                          <p:spTgt spid="1517"/>
                                        </p:tgtEl>
                                      </p:cBhvr>
                                    </p:animEffect>
                                  </p:childTnLst>
                                </p:cTn>
                              </p:par>
                              <p:par>
                                <p:cTn id="112" presetID="10" presetClass="entr" presetSubtype="0" fill="hold" nodeType="withEffect">
                                  <p:stCondLst>
                                    <p:cond delay="0"/>
                                  </p:stCondLst>
                                  <p:childTnLst>
                                    <p:set>
                                      <p:cBhvr>
                                        <p:cTn id="113" dur="1" fill="hold">
                                          <p:stCondLst>
                                            <p:cond delay="0"/>
                                          </p:stCondLst>
                                        </p:cTn>
                                        <p:tgtEl>
                                          <p:spTgt spid="1528"/>
                                        </p:tgtEl>
                                        <p:attrNameLst>
                                          <p:attrName>style.visibility</p:attrName>
                                        </p:attrNameLst>
                                      </p:cBhvr>
                                      <p:to>
                                        <p:strVal val="visible"/>
                                      </p:to>
                                    </p:set>
                                    <p:animEffect transition="in" filter="fade">
                                      <p:cBhvr>
                                        <p:cTn id="114" dur="1000"/>
                                        <p:tgtEl>
                                          <p:spTgt spid="1528"/>
                                        </p:tgtEl>
                                      </p:cBhvr>
                                    </p:animEffect>
                                  </p:childTnLst>
                                </p:cTn>
                              </p:par>
                              <p:par>
                                <p:cTn id="115" presetID="10" presetClass="entr" presetSubtype="0" fill="hold" nodeType="withEffect">
                                  <p:stCondLst>
                                    <p:cond delay="0"/>
                                  </p:stCondLst>
                                  <p:childTnLst>
                                    <p:set>
                                      <p:cBhvr>
                                        <p:cTn id="116" dur="1" fill="hold">
                                          <p:stCondLst>
                                            <p:cond delay="0"/>
                                          </p:stCondLst>
                                        </p:cTn>
                                        <p:tgtEl>
                                          <p:spTgt spid="1529"/>
                                        </p:tgtEl>
                                        <p:attrNameLst>
                                          <p:attrName>style.visibility</p:attrName>
                                        </p:attrNameLst>
                                      </p:cBhvr>
                                      <p:to>
                                        <p:strVal val="visible"/>
                                      </p:to>
                                    </p:set>
                                    <p:animEffect transition="in" filter="fade">
                                      <p:cBhvr>
                                        <p:cTn id="117" dur="1000"/>
                                        <p:tgtEl>
                                          <p:spTgt spid="1529"/>
                                        </p:tgtEl>
                                      </p:cBhvr>
                                    </p:animEffect>
                                  </p:childTnLst>
                                </p:cTn>
                              </p:par>
                              <p:par>
                                <p:cTn id="118" presetID="10" presetClass="entr" presetSubtype="0" fill="hold" nodeType="withEffect">
                                  <p:stCondLst>
                                    <p:cond delay="0"/>
                                  </p:stCondLst>
                                  <p:childTnLst>
                                    <p:set>
                                      <p:cBhvr>
                                        <p:cTn id="119" dur="1" fill="hold">
                                          <p:stCondLst>
                                            <p:cond delay="0"/>
                                          </p:stCondLst>
                                        </p:cTn>
                                        <p:tgtEl>
                                          <p:spTgt spid="1530"/>
                                        </p:tgtEl>
                                        <p:attrNameLst>
                                          <p:attrName>style.visibility</p:attrName>
                                        </p:attrNameLst>
                                      </p:cBhvr>
                                      <p:to>
                                        <p:strVal val="visible"/>
                                      </p:to>
                                    </p:set>
                                    <p:animEffect transition="in" filter="fade">
                                      <p:cBhvr>
                                        <p:cTn id="120" dur="1000"/>
                                        <p:tgtEl>
                                          <p:spTgt spid="1530"/>
                                        </p:tgtEl>
                                      </p:cBhvr>
                                    </p:animEffect>
                                  </p:childTnLst>
                                </p:cTn>
                              </p:par>
                              <p:par>
                                <p:cTn id="121" presetID="10" presetClass="entr" presetSubtype="0" fill="hold" nodeType="withEffect">
                                  <p:stCondLst>
                                    <p:cond delay="0"/>
                                  </p:stCondLst>
                                  <p:childTnLst>
                                    <p:set>
                                      <p:cBhvr>
                                        <p:cTn id="122" dur="1" fill="hold">
                                          <p:stCondLst>
                                            <p:cond delay="0"/>
                                          </p:stCondLst>
                                        </p:cTn>
                                        <p:tgtEl>
                                          <p:spTgt spid="1531"/>
                                        </p:tgtEl>
                                        <p:attrNameLst>
                                          <p:attrName>style.visibility</p:attrName>
                                        </p:attrNameLst>
                                      </p:cBhvr>
                                      <p:to>
                                        <p:strVal val="visible"/>
                                      </p:to>
                                    </p:set>
                                    <p:animEffect transition="in" filter="fade">
                                      <p:cBhvr>
                                        <p:cTn id="123" dur="1000"/>
                                        <p:tgtEl>
                                          <p:spTgt spid="1531"/>
                                        </p:tgtEl>
                                      </p:cBhvr>
                                    </p:animEffect>
                                  </p:childTnLst>
                                </p:cTn>
                              </p:par>
                              <p:par>
                                <p:cTn id="124" presetID="10" presetClass="entr" presetSubtype="0" fill="hold" nodeType="withEffect">
                                  <p:stCondLst>
                                    <p:cond delay="0"/>
                                  </p:stCondLst>
                                  <p:childTnLst>
                                    <p:set>
                                      <p:cBhvr>
                                        <p:cTn id="125" dur="1" fill="hold">
                                          <p:stCondLst>
                                            <p:cond delay="0"/>
                                          </p:stCondLst>
                                        </p:cTn>
                                        <p:tgtEl>
                                          <p:spTgt spid="1532"/>
                                        </p:tgtEl>
                                        <p:attrNameLst>
                                          <p:attrName>style.visibility</p:attrName>
                                        </p:attrNameLst>
                                      </p:cBhvr>
                                      <p:to>
                                        <p:strVal val="visible"/>
                                      </p:to>
                                    </p:set>
                                    <p:animEffect transition="in" filter="fade">
                                      <p:cBhvr>
                                        <p:cTn id="126" dur="1000"/>
                                        <p:tgtEl>
                                          <p:spTgt spid="1532"/>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mediacall" presetSubtype="0" fill="hold" nodeType="clickEffect">
                                  <p:stCondLst>
                                    <p:cond delay="0"/>
                                  </p:stCondLst>
                                  <p:childTnLst>
                                    <p:cmd type="call" cmd="playFrom(0.0)">
                                      <p:cBhvr>
                                        <p:cTn id="130" dur="1422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1"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560"/>
        <p:cNvGrpSpPr/>
        <p:nvPr/>
      </p:nvGrpSpPr>
      <p:grpSpPr>
        <a:xfrm>
          <a:off x="0" y="0"/>
          <a:ext cx="0" cy="0"/>
          <a:chOff x="0" y="0"/>
          <a:chExt cx="0" cy="0"/>
        </a:xfrm>
      </p:grpSpPr>
      <p:pic>
        <p:nvPicPr>
          <p:cNvPr id="1561" name="Google Shape;1561;p95"/>
          <p:cNvPicPr preferRelativeResize="0"/>
          <p:nvPr/>
        </p:nvPicPr>
        <p:blipFill>
          <a:blip r:embed="rId5">
            <a:alphaModFix/>
          </a:blip>
          <a:stretch>
            <a:fillRect/>
          </a:stretch>
        </p:blipFill>
        <p:spPr>
          <a:xfrm>
            <a:off x="6033983" y="-56750"/>
            <a:ext cx="1647300" cy="1503825"/>
          </a:xfrm>
          <a:prstGeom prst="rect">
            <a:avLst/>
          </a:prstGeom>
          <a:noFill/>
          <a:ln>
            <a:noFill/>
          </a:ln>
        </p:spPr>
      </p:pic>
      <p:sp>
        <p:nvSpPr>
          <p:cNvPr id="1562" name="Google Shape;1562;p95"/>
          <p:cNvSpPr txBox="1">
            <a:spLocks noGrp="1"/>
          </p:cNvSpPr>
          <p:nvPr>
            <p:ph type="title"/>
          </p:nvPr>
        </p:nvSpPr>
        <p:spPr>
          <a:xfrm>
            <a:off x="528150" y="956579"/>
            <a:ext cx="3323700" cy="7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Barriers to Entry</a:t>
            </a:r>
            <a:endParaRPr/>
          </a:p>
        </p:txBody>
      </p:sp>
      <p:sp>
        <p:nvSpPr>
          <p:cNvPr id="1563" name="Google Shape;1563;p95"/>
          <p:cNvSpPr txBox="1">
            <a:spLocks noGrp="1"/>
          </p:cNvSpPr>
          <p:nvPr>
            <p:ph type="subTitle" idx="1"/>
          </p:nvPr>
        </p:nvSpPr>
        <p:spPr>
          <a:xfrm>
            <a:off x="528150" y="1784577"/>
            <a:ext cx="3323700" cy="217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Catamaran"/>
              <a:buChar char="●"/>
            </a:pPr>
            <a:r>
              <a:rPr lang="en">
                <a:solidFill>
                  <a:srgbClr val="15212A"/>
                </a:solidFill>
              </a:rPr>
              <a:t>Limited availability of suitable permits and licenses</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High competition</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Operating costs</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Limited resources</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Brand loyalty</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Access to ingredients</a:t>
            </a:r>
            <a:endParaRPr>
              <a:solidFill>
                <a:srgbClr val="15212A"/>
              </a:solidFill>
            </a:endParaRPr>
          </a:p>
          <a:p>
            <a:pPr marL="457200" lvl="0" indent="-342900" algn="l" rtl="0">
              <a:spcBef>
                <a:spcPts val="0"/>
              </a:spcBef>
              <a:spcAft>
                <a:spcPts val="0"/>
              </a:spcAft>
              <a:buClr>
                <a:srgbClr val="15212A"/>
              </a:buClr>
              <a:buSzPts val="1800"/>
              <a:buFont typeface="Catamaran"/>
              <a:buChar char="●"/>
            </a:pPr>
            <a:r>
              <a:rPr lang="en">
                <a:solidFill>
                  <a:srgbClr val="15212A"/>
                </a:solidFill>
              </a:rPr>
              <a:t>Regulatory hurdles</a:t>
            </a:r>
            <a:endParaRPr>
              <a:solidFill>
                <a:srgbClr val="15212A"/>
              </a:solidFill>
            </a:endParaRPr>
          </a:p>
        </p:txBody>
      </p:sp>
      <p:sp>
        <p:nvSpPr>
          <p:cNvPr id="1564" name="Google Shape;1564;p95"/>
          <p:cNvSpPr txBox="1"/>
          <p:nvPr/>
        </p:nvSpPr>
        <p:spPr>
          <a:xfrm>
            <a:off x="1547075" y="2039325"/>
            <a:ext cx="57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1565" name="Google Shape;1565;p95"/>
          <p:cNvGrpSpPr/>
          <p:nvPr/>
        </p:nvGrpSpPr>
        <p:grpSpPr>
          <a:xfrm>
            <a:off x="5289207" y="1303008"/>
            <a:ext cx="3136868" cy="2573926"/>
            <a:chOff x="5465932" y="1683733"/>
            <a:chExt cx="3136868" cy="2573926"/>
          </a:xfrm>
        </p:grpSpPr>
        <p:sp>
          <p:nvSpPr>
            <p:cNvPr id="1566" name="Google Shape;1566;p95"/>
            <p:cNvSpPr/>
            <p:nvPr/>
          </p:nvSpPr>
          <p:spPr>
            <a:xfrm>
              <a:off x="8132678" y="3858784"/>
              <a:ext cx="448598" cy="209797"/>
            </a:xfrm>
            <a:custGeom>
              <a:avLst/>
              <a:gdLst/>
              <a:ahLst/>
              <a:cxnLst/>
              <a:rect l="l" t="t" r="r" b="b"/>
              <a:pathLst>
                <a:path w="3248" h="1519" extrusionOk="0">
                  <a:moveTo>
                    <a:pt x="0" y="0"/>
                  </a:moveTo>
                  <a:lnTo>
                    <a:pt x="277" y="1518"/>
                  </a:lnTo>
                  <a:lnTo>
                    <a:pt x="2488" y="1518"/>
                  </a:lnTo>
                  <a:cubicBezTo>
                    <a:pt x="2904" y="1518"/>
                    <a:pt x="3247" y="1181"/>
                    <a:pt x="3247" y="759"/>
                  </a:cubicBezTo>
                  <a:cubicBezTo>
                    <a:pt x="3247" y="344"/>
                    <a:pt x="2910" y="0"/>
                    <a:pt x="2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5"/>
            <p:cNvSpPr/>
            <p:nvPr/>
          </p:nvSpPr>
          <p:spPr>
            <a:xfrm>
              <a:off x="6631632" y="3890412"/>
              <a:ext cx="793056" cy="147369"/>
            </a:xfrm>
            <a:custGeom>
              <a:avLst/>
              <a:gdLst/>
              <a:ahLst/>
              <a:cxnLst/>
              <a:rect l="l" t="t" r="r" b="b"/>
              <a:pathLst>
                <a:path w="5742" h="1067" extrusionOk="0">
                  <a:moveTo>
                    <a:pt x="537" y="0"/>
                  </a:moveTo>
                  <a:cubicBezTo>
                    <a:pt x="241" y="0"/>
                    <a:pt x="0" y="235"/>
                    <a:pt x="0" y="530"/>
                  </a:cubicBezTo>
                  <a:cubicBezTo>
                    <a:pt x="0" y="826"/>
                    <a:pt x="241" y="1067"/>
                    <a:pt x="537" y="1067"/>
                  </a:cubicBezTo>
                  <a:lnTo>
                    <a:pt x="5211" y="1067"/>
                  </a:lnTo>
                  <a:cubicBezTo>
                    <a:pt x="5501" y="1067"/>
                    <a:pt x="5742" y="826"/>
                    <a:pt x="5742" y="530"/>
                  </a:cubicBezTo>
                  <a:cubicBezTo>
                    <a:pt x="5742" y="235"/>
                    <a:pt x="5501" y="0"/>
                    <a:pt x="5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5"/>
            <p:cNvSpPr/>
            <p:nvPr/>
          </p:nvSpPr>
          <p:spPr>
            <a:xfrm>
              <a:off x="6395316" y="1902647"/>
              <a:ext cx="218912" cy="94194"/>
            </a:xfrm>
            <a:custGeom>
              <a:avLst/>
              <a:gdLst/>
              <a:ahLst/>
              <a:cxnLst/>
              <a:rect l="l" t="t" r="r" b="b"/>
              <a:pathLst>
                <a:path w="1585" h="682" extrusionOk="0">
                  <a:moveTo>
                    <a:pt x="0" y="0"/>
                  </a:moveTo>
                  <a:lnTo>
                    <a:pt x="0"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5"/>
            <p:cNvSpPr/>
            <p:nvPr/>
          </p:nvSpPr>
          <p:spPr>
            <a:xfrm>
              <a:off x="6457744"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5"/>
            <p:cNvSpPr/>
            <p:nvPr/>
          </p:nvSpPr>
          <p:spPr>
            <a:xfrm>
              <a:off x="6408575"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5"/>
            <p:cNvSpPr/>
            <p:nvPr/>
          </p:nvSpPr>
          <p:spPr>
            <a:xfrm>
              <a:off x="7390442" y="1902647"/>
              <a:ext cx="218912" cy="94194"/>
            </a:xfrm>
            <a:custGeom>
              <a:avLst/>
              <a:gdLst/>
              <a:ahLst/>
              <a:cxnLst/>
              <a:rect l="l" t="t" r="r" b="b"/>
              <a:pathLst>
                <a:path w="1585" h="682" extrusionOk="0">
                  <a:moveTo>
                    <a:pt x="1" y="0"/>
                  </a:moveTo>
                  <a:lnTo>
                    <a:pt x="1"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5"/>
            <p:cNvSpPr/>
            <p:nvPr/>
          </p:nvSpPr>
          <p:spPr>
            <a:xfrm>
              <a:off x="7452870"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5"/>
            <p:cNvSpPr/>
            <p:nvPr/>
          </p:nvSpPr>
          <p:spPr>
            <a:xfrm>
              <a:off x="7403701"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5"/>
            <p:cNvSpPr/>
            <p:nvPr/>
          </p:nvSpPr>
          <p:spPr>
            <a:xfrm>
              <a:off x="6009281" y="3747048"/>
              <a:ext cx="550941" cy="510611"/>
            </a:xfrm>
            <a:custGeom>
              <a:avLst/>
              <a:gdLst/>
              <a:ahLst/>
              <a:cxnLst/>
              <a:rect l="l" t="t" r="r" b="b"/>
              <a:pathLst>
                <a:path w="3989" h="3697" extrusionOk="0">
                  <a:moveTo>
                    <a:pt x="1995" y="1"/>
                  </a:moveTo>
                  <a:cubicBezTo>
                    <a:pt x="1108" y="1"/>
                    <a:pt x="326" y="641"/>
                    <a:pt x="175" y="1544"/>
                  </a:cubicBezTo>
                  <a:cubicBezTo>
                    <a:pt x="0" y="2550"/>
                    <a:pt x="681" y="3502"/>
                    <a:pt x="1687" y="3671"/>
                  </a:cubicBezTo>
                  <a:cubicBezTo>
                    <a:pt x="1791" y="3688"/>
                    <a:pt x="1894" y="3697"/>
                    <a:pt x="1996" y="3697"/>
                  </a:cubicBezTo>
                  <a:cubicBezTo>
                    <a:pt x="2881" y="3697"/>
                    <a:pt x="3663" y="3061"/>
                    <a:pt x="3820" y="2159"/>
                  </a:cubicBezTo>
                  <a:cubicBezTo>
                    <a:pt x="3988" y="1153"/>
                    <a:pt x="3308" y="195"/>
                    <a:pt x="2301" y="26"/>
                  </a:cubicBezTo>
                  <a:cubicBezTo>
                    <a:pt x="2198" y="9"/>
                    <a:pt x="2096"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5"/>
            <p:cNvSpPr/>
            <p:nvPr/>
          </p:nvSpPr>
          <p:spPr>
            <a:xfrm>
              <a:off x="6072538" y="3780472"/>
              <a:ext cx="424427" cy="166567"/>
            </a:xfrm>
            <a:custGeom>
              <a:avLst/>
              <a:gdLst/>
              <a:ahLst/>
              <a:cxnLst/>
              <a:rect l="l" t="t" r="r" b="b"/>
              <a:pathLst>
                <a:path w="3073" h="1206" extrusionOk="0">
                  <a:moveTo>
                    <a:pt x="1526" y="1"/>
                  </a:moveTo>
                  <a:cubicBezTo>
                    <a:pt x="845" y="1"/>
                    <a:pt x="238" y="432"/>
                    <a:pt x="12" y="1079"/>
                  </a:cubicBezTo>
                  <a:cubicBezTo>
                    <a:pt x="0" y="1110"/>
                    <a:pt x="18" y="1146"/>
                    <a:pt x="48" y="1158"/>
                  </a:cubicBezTo>
                  <a:cubicBezTo>
                    <a:pt x="55" y="1160"/>
                    <a:pt x="61" y="1162"/>
                    <a:pt x="68" y="1162"/>
                  </a:cubicBezTo>
                  <a:cubicBezTo>
                    <a:pt x="93" y="1162"/>
                    <a:pt x="117" y="1145"/>
                    <a:pt x="127" y="1122"/>
                  </a:cubicBezTo>
                  <a:cubicBezTo>
                    <a:pt x="355" y="448"/>
                    <a:pt x="944" y="113"/>
                    <a:pt x="1533" y="113"/>
                  </a:cubicBezTo>
                  <a:cubicBezTo>
                    <a:pt x="2138" y="113"/>
                    <a:pt x="2744" y="467"/>
                    <a:pt x="2958" y="1170"/>
                  </a:cubicBezTo>
                  <a:cubicBezTo>
                    <a:pt x="2964" y="1188"/>
                    <a:pt x="2988" y="1206"/>
                    <a:pt x="3012" y="1206"/>
                  </a:cubicBezTo>
                  <a:lnTo>
                    <a:pt x="3024" y="1200"/>
                  </a:lnTo>
                  <a:cubicBezTo>
                    <a:pt x="3054" y="1194"/>
                    <a:pt x="3072" y="1158"/>
                    <a:pt x="3060" y="1128"/>
                  </a:cubicBezTo>
                  <a:cubicBezTo>
                    <a:pt x="2856" y="465"/>
                    <a:pt x="2247" y="7"/>
                    <a:pt x="1554" y="1"/>
                  </a:cubicBezTo>
                  <a:cubicBezTo>
                    <a:pt x="1545" y="1"/>
                    <a:pt x="1536" y="1"/>
                    <a:pt x="1526"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5"/>
            <p:cNvSpPr/>
            <p:nvPr/>
          </p:nvSpPr>
          <p:spPr>
            <a:xfrm>
              <a:off x="6144082" y="4048002"/>
              <a:ext cx="280926" cy="102896"/>
            </a:xfrm>
            <a:custGeom>
              <a:avLst/>
              <a:gdLst/>
              <a:ahLst/>
              <a:cxnLst/>
              <a:rect l="l" t="t" r="r" b="b"/>
              <a:pathLst>
                <a:path w="2034" h="745" extrusionOk="0">
                  <a:moveTo>
                    <a:pt x="1955" y="0"/>
                  </a:moveTo>
                  <a:cubicBezTo>
                    <a:pt x="1933" y="0"/>
                    <a:pt x="1912" y="12"/>
                    <a:pt x="1904" y="40"/>
                  </a:cubicBezTo>
                  <a:cubicBezTo>
                    <a:pt x="1738" y="435"/>
                    <a:pt x="1377" y="632"/>
                    <a:pt x="1016" y="632"/>
                  </a:cubicBezTo>
                  <a:cubicBezTo>
                    <a:pt x="655" y="632"/>
                    <a:pt x="295" y="435"/>
                    <a:pt x="133" y="40"/>
                  </a:cubicBezTo>
                  <a:cubicBezTo>
                    <a:pt x="122" y="15"/>
                    <a:pt x="101" y="4"/>
                    <a:pt x="80" y="4"/>
                  </a:cubicBezTo>
                  <a:cubicBezTo>
                    <a:pt x="41" y="4"/>
                    <a:pt x="1" y="41"/>
                    <a:pt x="24" y="88"/>
                  </a:cubicBezTo>
                  <a:cubicBezTo>
                    <a:pt x="193" y="486"/>
                    <a:pt x="585" y="745"/>
                    <a:pt x="1018" y="745"/>
                  </a:cubicBezTo>
                  <a:cubicBezTo>
                    <a:pt x="1446" y="745"/>
                    <a:pt x="1838" y="486"/>
                    <a:pt x="2006" y="88"/>
                  </a:cubicBezTo>
                  <a:cubicBezTo>
                    <a:pt x="2033" y="38"/>
                    <a:pt x="1993" y="0"/>
                    <a:pt x="1955"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5"/>
            <p:cNvSpPr/>
            <p:nvPr/>
          </p:nvSpPr>
          <p:spPr>
            <a:xfrm>
              <a:off x="6124056" y="3882125"/>
              <a:ext cx="280512" cy="240320"/>
            </a:xfrm>
            <a:custGeom>
              <a:avLst/>
              <a:gdLst/>
              <a:ahLst/>
              <a:cxnLst/>
              <a:rect l="l" t="t" r="r" b="b"/>
              <a:pathLst>
                <a:path w="2031" h="1740" extrusionOk="0">
                  <a:moveTo>
                    <a:pt x="1163" y="0"/>
                  </a:moveTo>
                  <a:cubicBezTo>
                    <a:pt x="386" y="0"/>
                    <a:pt x="1" y="934"/>
                    <a:pt x="549" y="1482"/>
                  </a:cubicBezTo>
                  <a:cubicBezTo>
                    <a:pt x="726" y="1660"/>
                    <a:pt x="945" y="1739"/>
                    <a:pt x="1158" y="1739"/>
                  </a:cubicBezTo>
                  <a:cubicBezTo>
                    <a:pt x="1604" y="1739"/>
                    <a:pt x="2031" y="1393"/>
                    <a:pt x="2031" y="868"/>
                  </a:cubicBezTo>
                  <a:cubicBezTo>
                    <a:pt x="2031" y="392"/>
                    <a:pt x="1639"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5"/>
            <p:cNvSpPr/>
            <p:nvPr/>
          </p:nvSpPr>
          <p:spPr>
            <a:xfrm>
              <a:off x="6198224" y="3922041"/>
              <a:ext cx="170572" cy="158970"/>
            </a:xfrm>
            <a:custGeom>
              <a:avLst/>
              <a:gdLst/>
              <a:ahLst/>
              <a:cxnLst/>
              <a:rect l="l" t="t" r="r" b="b"/>
              <a:pathLst>
                <a:path w="1235" h="1151" extrusionOk="0">
                  <a:moveTo>
                    <a:pt x="164" y="1"/>
                  </a:moveTo>
                  <a:cubicBezTo>
                    <a:pt x="77" y="1"/>
                    <a:pt x="1" y="116"/>
                    <a:pt x="84" y="199"/>
                  </a:cubicBezTo>
                  <a:lnTo>
                    <a:pt x="1006" y="1121"/>
                  </a:lnTo>
                  <a:cubicBezTo>
                    <a:pt x="1024" y="1139"/>
                    <a:pt x="1054" y="1151"/>
                    <a:pt x="1084" y="1151"/>
                  </a:cubicBezTo>
                  <a:cubicBezTo>
                    <a:pt x="1187" y="1151"/>
                    <a:pt x="1235" y="1030"/>
                    <a:pt x="1168" y="958"/>
                  </a:cubicBezTo>
                  <a:lnTo>
                    <a:pt x="241" y="36"/>
                  </a:lnTo>
                  <a:cubicBezTo>
                    <a:pt x="217" y="11"/>
                    <a:pt x="190" y="1"/>
                    <a:pt x="164"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5"/>
            <p:cNvSpPr/>
            <p:nvPr/>
          </p:nvSpPr>
          <p:spPr>
            <a:xfrm>
              <a:off x="6203058" y="3923008"/>
              <a:ext cx="166290" cy="158004"/>
            </a:xfrm>
            <a:custGeom>
              <a:avLst/>
              <a:gdLst/>
              <a:ahLst/>
              <a:cxnLst/>
              <a:rect l="l" t="t" r="r" b="b"/>
              <a:pathLst>
                <a:path w="1204" h="1144" extrusionOk="0">
                  <a:moveTo>
                    <a:pt x="1045" y="1"/>
                  </a:moveTo>
                  <a:cubicBezTo>
                    <a:pt x="1020" y="1"/>
                    <a:pt x="995" y="9"/>
                    <a:pt x="971" y="29"/>
                  </a:cubicBezTo>
                  <a:lnTo>
                    <a:pt x="49" y="951"/>
                  </a:lnTo>
                  <a:cubicBezTo>
                    <a:pt x="1" y="993"/>
                    <a:pt x="1" y="1066"/>
                    <a:pt x="49" y="1114"/>
                  </a:cubicBezTo>
                  <a:cubicBezTo>
                    <a:pt x="67" y="1132"/>
                    <a:pt x="97" y="1144"/>
                    <a:pt x="127" y="1144"/>
                  </a:cubicBezTo>
                  <a:cubicBezTo>
                    <a:pt x="158" y="1144"/>
                    <a:pt x="188" y="1132"/>
                    <a:pt x="206" y="1114"/>
                  </a:cubicBezTo>
                  <a:lnTo>
                    <a:pt x="1133" y="192"/>
                  </a:lnTo>
                  <a:cubicBezTo>
                    <a:pt x="1204" y="107"/>
                    <a:pt x="1132" y="1"/>
                    <a:pt x="10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95"/>
            <p:cNvSpPr/>
            <p:nvPr/>
          </p:nvSpPr>
          <p:spPr>
            <a:xfrm>
              <a:off x="6202229" y="3920383"/>
              <a:ext cx="164081" cy="163943"/>
            </a:xfrm>
            <a:custGeom>
              <a:avLst/>
              <a:gdLst/>
              <a:ahLst/>
              <a:cxnLst/>
              <a:rect l="l" t="t" r="r" b="b"/>
              <a:pathLst>
                <a:path w="1188" h="1187" extrusionOk="0">
                  <a:moveTo>
                    <a:pt x="597" y="0"/>
                  </a:moveTo>
                  <a:cubicBezTo>
                    <a:pt x="266" y="0"/>
                    <a:pt x="1" y="265"/>
                    <a:pt x="1" y="591"/>
                  </a:cubicBezTo>
                  <a:cubicBezTo>
                    <a:pt x="1" y="922"/>
                    <a:pt x="266" y="1187"/>
                    <a:pt x="597" y="1187"/>
                  </a:cubicBezTo>
                  <a:cubicBezTo>
                    <a:pt x="923" y="1187"/>
                    <a:pt x="1188" y="922"/>
                    <a:pt x="1188" y="591"/>
                  </a:cubicBezTo>
                  <a:cubicBezTo>
                    <a:pt x="1188" y="265"/>
                    <a:pt x="923"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5"/>
            <p:cNvSpPr/>
            <p:nvPr/>
          </p:nvSpPr>
          <p:spPr>
            <a:xfrm>
              <a:off x="6195600" y="3935300"/>
              <a:ext cx="155794" cy="133419"/>
            </a:xfrm>
            <a:custGeom>
              <a:avLst/>
              <a:gdLst/>
              <a:ahLst/>
              <a:cxnLst/>
              <a:rect l="l" t="t" r="r" b="b"/>
              <a:pathLst>
                <a:path w="1128" h="966" extrusionOk="0">
                  <a:moveTo>
                    <a:pt x="645" y="1"/>
                  </a:moveTo>
                  <a:cubicBezTo>
                    <a:pt x="212" y="1"/>
                    <a:pt x="1" y="519"/>
                    <a:pt x="302" y="826"/>
                  </a:cubicBezTo>
                  <a:cubicBezTo>
                    <a:pt x="399" y="923"/>
                    <a:pt x="518" y="966"/>
                    <a:pt x="635" y="966"/>
                  </a:cubicBezTo>
                  <a:cubicBezTo>
                    <a:pt x="883" y="966"/>
                    <a:pt x="1123" y="773"/>
                    <a:pt x="1127" y="483"/>
                  </a:cubicBezTo>
                  <a:cubicBezTo>
                    <a:pt x="1127" y="217"/>
                    <a:pt x="910" y="1"/>
                    <a:pt x="6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5"/>
            <p:cNvSpPr/>
            <p:nvPr/>
          </p:nvSpPr>
          <p:spPr>
            <a:xfrm>
              <a:off x="6227228" y="3959470"/>
              <a:ext cx="99995" cy="85769"/>
            </a:xfrm>
            <a:custGeom>
              <a:avLst/>
              <a:gdLst/>
              <a:ahLst/>
              <a:cxnLst/>
              <a:rect l="l" t="t" r="r" b="b"/>
              <a:pathLst>
                <a:path w="724" h="621" extrusionOk="0">
                  <a:moveTo>
                    <a:pt x="416" y="0"/>
                  </a:moveTo>
                  <a:cubicBezTo>
                    <a:pt x="139" y="0"/>
                    <a:pt x="1" y="332"/>
                    <a:pt x="193" y="530"/>
                  </a:cubicBezTo>
                  <a:cubicBezTo>
                    <a:pt x="257" y="592"/>
                    <a:pt x="335" y="620"/>
                    <a:pt x="410" y="620"/>
                  </a:cubicBezTo>
                  <a:cubicBezTo>
                    <a:pt x="571" y="620"/>
                    <a:pt x="723" y="496"/>
                    <a:pt x="723" y="308"/>
                  </a:cubicBezTo>
                  <a:cubicBezTo>
                    <a:pt x="723" y="139"/>
                    <a:pt x="585"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5"/>
            <p:cNvSpPr/>
            <p:nvPr/>
          </p:nvSpPr>
          <p:spPr>
            <a:xfrm>
              <a:off x="6243940" y="3966928"/>
              <a:ext cx="34253" cy="34253"/>
            </a:xfrm>
            <a:custGeom>
              <a:avLst/>
              <a:gdLst/>
              <a:ahLst/>
              <a:cxnLst/>
              <a:rect l="l" t="t" r="r" b="b"/>
              <a:pathLst>
                <a:path w="248" h="248" extrusionOk="0">
                  <a:moveTo>
                    <a:pt x="121" y="1"/>
                  </a:moveTo>
                  <a:cubicBezTo>
                    <a:pt x="54" y="1"/>
                    <a:pt x="0" y="55"/>
                    <a:pt x="0" y="127"/>
                  </a:cubicBezTo>
                  <a:cubicBezTo>
                    <a:pt x="0" y="193"/>
                    <a:pt x="54" y="248"/>
                    <a:pt x="121" y="248"/>
                  </a:cubicBezTo>
                  <a:cubicBezTo>
                    <a:pt x="193" y="248"/>
                    <a:pt x="247" y="193"/>
                    <a:pt x="247" y="127"/>
                  </a:cubicBezTo>
                  <a:cubicBezTo>
                    <a:pt x="247" y="55"/>
                    <a:pt x="193" y="1"/>
                    <a:pt x="121"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5"/>
            <p:cNvSpPr/>
            <p:nvPr/>
          </p:nvSpPr>
          <p:spPr>
            <a:xfrm>
              <a:off x="7500244" y="3747048"/>
              <a:ext cx="560194" cy="510335"/>
            </a:xfrm>
            <a:custGeom>
              <a:avLst/>
              <a:gdLst/>
              <a:ahLst/>
              <a:cxnLst/>
              <a:rect l="l" t="t" r="r" b="b"/>
              <a:pathLst>
                <a:path w="4056" h="3695" extrusionOk="0">
                  <a:moveTo>
                    <a:pt x="2028" y="1"/>
                  </a:moveTo>
                  <a:cubicBezTo>
                    <a:pt x="1555" y="1"/>
                    <a:pt x="1082" y="180"/>
                    <a:pt x="724" y="538"/>
                  </a:cubicBezTo>
                  <a:cubicBezTo>
                    <a:pt x="1" y="1261"/>
                    <a:pt x="1" y="2430"/>
                    <a:pt x="724" y="3153"/>
                  </a:cubicBezTo>
                  <a:cubicBezTo>
                    <a:pt x="1082" y="3514"/>
                    <a:pt x="1555" y="3695"/>
                    <a:pt x="2028" y="3695"/>
                  </a:cubicBezTo>
                  <a:cubicBezTo>
                    <a:pt x="2501" y="3695"/>
                    <a:pt x="2974" y="3514"/>
                    <a:pt x="3332" y="3153"/>
                  </a:cubicBezTo>
                  <a:cubicBezTo>
                    <a:pt x="4055" y="2430"/>
                    <a:pt x="4055" y="1261"/>
                    <a:pt x="3332" y="538"/>
                  </a:cubicBezTo>
                  <a:cubicBezTo>
                    <a:pt x="2974" y="180"/>
                    <a:pt x="2501" y="1"/>
                    <a:pt x="2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5"/>
            <p:cNvSpPr/>
            <p:nvPr/>
          </p:nvSpPr>
          <p:spPr>
            <a:xfrm>
              <a:off x="7567921" y="3780472"/>
              <a:ext cx="425118" cy="166567"/>
            </a:xfrm>
            <a:custGeom>
              <a:avLst/>
              <a:gdLst/>
              <a:ahLst/>
              <a:cxnLst/>
              <a:rect l="l" t="t" r="r" b="b"/>
              <a:pathLst>
                <a:path w="3078" h="1206" extrusionOk="0">
                  <a:moveTo>
                    <a:pt x="1537" y="1"/>
                  </a:moveTo>
                  <a:cubicBezTo>
                    <a:pt x="850" y="1"/>
                    <a:pt x="243" y="438"/>
                    <a:pt x="23" y="1085"/>
                  </a:cubicBezTo>
                  <a:cubicBezTo>
                    <a:pt x="1" y="1133"/>
                    <a:pt x="37" y="1168"/>
                    <a:pt x="73" y="1168"/>
                  </a:cubicBezTo>
                  <a:cubicBezTo>
                    <a:pt x="96" y="1168"/>
                    <a:pt x="118" y="1154"/>
                    <a:pt x="125" y="1122"/>
                  </a:cubicBezTo>
                  <a:cubicBezTo>
                    <a:pt x="357" y="448"/>
                    <a:pt x="946" y="113"/>
                    <a:pt x="1534" y="113"/>
                  </a:cubicBezTo>
                  <a:cubicBezTo>
                    <a:pt x="2140" y="113"/>
                    <a:pt x="2746" y="467"/>
                    <a:pt x="2963" y="1170"/>
                  </a:cubicBezTo>
                  <a:cubicBezTo>
                    <a:pt x="2969" y="1188"/>
                    <a:pt x="2993" y="1206"/>
                    <a:pt x="3017" y="1206"/>
                  </a:cubicBezTo>
                  <a:lnTo>
                    <a:pt x="3035" y="1206"/>
                  </a:lnTo>
                  <a:cubicBezTo>
                    <a:pt x="3065" y="1194"/>
                    <a:pt x="3077" y="1164"/>
                    <a:pt x="3071" y="1134"/>
                  </a:cubicBezTo>
                  <a:cubicBezTo>
                    <a:pt x="2866" y="471"/>
                    <a:pt x="2258" y="13"/>
                    <a:pt x="1565" y="1"/>
                  </a:cubicBezTo>
                  <a:cubicBezTo>
                    <a:pt x="1556" y="1"/>
                    <a:pt x="1546" y="1"/>
                    <a:pt x="1537"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5"/>
            <p:cNvSpPr/>
            <p:nvPr/>
          </p:nvSpPr>
          <p:spPr>
            <a:xfrm>
              <a:off x="7641123" y="4049522"/>
              <a:ext cx="277749" cy="101376"/>
            </a:xfrm>
            <a:custGeom>
              <a:avLst/>
              <a:gdLst/>
              <a:ahLst/>
              <a:cxnLst/>
              <a:rect l="l" t="t" r="r" b="b"/>
              <a:pathLst>
                <a:path w="2011" h="734" extrusionOk="0">
                  <a:moveTo>
                    <a:pt x="73" y="0"/>
                  </a:moveTo>
                  <a:cubicBezTo>
                    <a:pt x="38" y="0"/>
                    <a:pt x="1" y="33"/>
                    <a:pt x="17" y="77"/>
                  </a:cubicBezTo>
                  <a:cubicBezTo>
                    <a:pt x="186" y="475"/>
                    <a:pt x="577" y="734"/>
                    <a:pt x="1005" y="734"/>
                  </a:cubicBezTo>
                  <a:cubicBezTo>
                    <a:pt x="1439" y="734"/>
                    <a:pt x="1830" y="475"/>
                    <a:pt x="1999" y="77"/>
                  </a:cubicBezTo>
                  <a:cubicBezTo>
                    <a:pt x="2011" y="33"/>
                    <a:pt x="1975" y="3"/>
                    <a:pt x="1941" y="3"/>
                  </a:cubicBezTo>
                  <a:cubicBezTo>
                    <a:pt x="1924" y="3"/>
                    <a:pt x="1907" y="11"/>
                    <a:pt x="1896" y="29"/>
                  </a:cubicBezTo>
                  <a:cubicBezTo>
                    <a:pt x="1731" y="424"/>
                    <a:pt x="1369" y="621"/>
                    <a:pt x="1008" y="621"/>
                  </a:cubicBezTo>
                  <a:cubicBezTo>
                    <a:pt x="646" y="621"/>
                    <a:pt x="285" y="424"/>
                    <a:pt x="119" y="29"/>
                  </a:cubicBezTo>
                  <a:cubicBezTo>
                    <a:pt x="109" y="9"/>
                    <a:pt x="91" y="0"/>
                    <a:pt x="73"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5"/>
            <p:cNvSpPr/>
            <p:nvPr/>
          </p:nvSpPr>
          <p:spPr>
            <a:xfrm>
              <a:off x="7620129" y="3882125"/>
              <a:ext cx="279683" cy="240320"/>
            </a:xfrm>
            <a:custGeom>
              <a:avLst/>
              <a:gdLst/>
              <a:ahLst/>
              <a:cxnLst/>
              <a:rect l="l" t="t" r="r" b="b"/>
              <a:pathLst>
                <a:path w="2025" h="1740" extrusionOk="0">
                  <a:moveTo>
                    <a:pt x="1157" y="0"/>
                  </a:moveTo>
                  <a:cubicBezTo>
                    <a:pt x="386" y="0"/>
                    <a:pt x="0" y="934"/>
                    <a:pt x="548" y="1482"/>
                  </a:cubicBezTo>
                  <a:cubicBezTo>
                    <a:pt x="724" y="1660"/>
                    <a:pt x="941" y="1739"/>
                    <a:pt x="1154" y="1739"/>
                  </a:cubicBezTo>
                  <a:cubicBezTo>
                    <a:pt x="1598" y="1739"/>
                    <a:pt x="2024" y="1393"/>
                    <a:pt x="2024" y="868"/>
                  </a:cubicBezTo>
                  <a:cubicBezTo>
                    <a:pt x="2024" y="392"/>
                    <a:pt x="163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5"/>
            <p:cNvSpPr/>
            <p:nvPr/>
          </p:nvSpPr>
          <p:spPr>
            <a:xfrm>
              <a:off x="7699131" y="3922041"/>
              <a:ext cx="161595" cy="158970"/>
            </a:xfrm>
            <a:custGeom>
              <a:avLst/>
              <a:gdLst/>
              <a:ahLst/>
              <a:cxnLst/>
              <a:rect l="l" t="t" r="r" b="b"/>
              <a:pathLst>
                <a:path w="1170" h="1151" extrusionOk="0">
                  <a:moveTo>
                    <a:pt x="127" y="0"/>
                  </a:moveTo>
                  <a:cubicBezTo>
                    <a:pt x="98" y="0"/>
                    <a:pt x="70" y="12"/>
                    <a:pt x="49" y="36"/>
                  </a:cubicBezTo>
                  <a:cubicBezTo>
                    <a:pt x="1" y="79"/>
                    <a:pt x="1" y="151"/>
                    <a:pt x="49" y="199"/>
                  </a:cubicBezTo>
                  <a:lnTo>
                    <a:pt x="970" y="1121"/>
                  </a:lnTo>
                  <a:cubicBezTo>
                    <a:pt x="989" y="1139"/>
                    <a:pt x="1019" y="1151"/>
                    <a:pt x="1049" y="1151"/>
                  </a:cubicBezTo>
                  <a:cubicBezTo>
                    <a:pt x="1079" y="1151"/>
                    <a:pt x="1109" y="1139"/>
                    <a:pt x="1127" y="1115"/>
                  </a:cubicBezTo>
                  <a:cubicBezTo>
                    <a:pt x="1169" y="1073"/>
                    <a:pt x="1169" y="1000"/>
                    <a:pt x="1127" y="958"/>
                  </a:cubicBezTo>
                  <a:lnTo>
                    <a:pt x="205" y="36"/>
                  </a:lnTo>
                  <a:cubicBezTo>
                    <a:pt x="184" y="12"/>
                    <a:pt x="156" y="0"/>
                    <a:pt x="127"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5"/>
            <p:cNvSpPr/>
            <p:nvPr/>
          </p:nvSpPr>
          <p:spPr>
            <a:xfrm>
              <a:off x="7699131" y="3922041"/>
              <a:ext cx="162423" cy="158970"/>
            </a:xfrm>
            <a:custGeom>
              <a:avLst/>
              <a:gdLst/>
              <a:ahLst/>
              <a:cxnLst/>
              <a:rect l="l" t="t" r="r" b="b"/>
              <a:pathLst>
                <a:path w="1176" h="1151" extrusionOk="0">
                  <a:moveTo>
                    <a:pt x="1049" y="0"/>
                  </a:moveTo>
                  <a:cubicBezTo>
                    <a:pt x="1020" y="0"/>
                    <a:pt x="992" y="12"/>
                    <a:pt x="970" y="36"/>
                  </a:cubicBezTo>
                  <a:lnTo>
                    <a:pt x="43" y="958"/>
                  </a:lnTo>
                  <a:cubicBezTo>
                    <a:pt x="1" y="1000"/>
                    <a:pt x="1" y="1073"/>
                    <a:pt x="43" y="1121"/>
                  </a:cubicBezTo>
                  <a:cubicBezTo>
                    <a:pt x="67" y="1139"/>
                    <a:pt x="97" y="1151"/>
                    <a:pt x="127" y="1151"/>
                  </a:cubicBezTo>
                  <a:cubicBezTo>
                    <a:pt x="157" y="1151"/>
                    <a:pt x="187" y="1139"/>
                    <a:pt x="205" y="1121"/>
                  </a:cubicBezTo>
                  <a:lnTo>
                    <a:pt x="1127" y="199"/>
                  </a:lnTo>
                  <a:cubicBezTo>
                    <a:pt x="1175" y="151"/>
                    <a:pt x="1175" y="79"/>
                    <a:pt x="1127" y="36"/>
                  </a:cubicBezTo>
                  <a:cubicBezTo>
                    <a:pt x="1106" y="12"/>
                    <a:pt x="1077" y="0"/>
                    <a:pt x="104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5"/>
            <p:cNvSpPr/>
            <p:nvPr/>
          </p:nvSpPr>
          <p:spPr>
            <a:xfrm>
              <a:off x="7698303" y="3920383"/>
              <a:ext cx="164081" cy="163943"/>
            </a:xfrm>
            <a:custGeom>
              <a:avLst/>
              <a:gdLst/>
              <a:ahLst/>
              <a:cxnLst/>
              <a:rect l="l" t="t" r="r" b="b"/>
              <a:pathLst>
                <a:path w="1188" h="1187" extrusionOk="0">
                  <a:moveTo>
                    <a:pt x="591" y="0"/>
                  </a:moveTo>
                  <a:cubicBezTo>
                    <a:pt x="266" y="0"/>
                    <a:pt x="1" y="265"/>
                    <a:pt x="1" y="591"/>
                  </a:cubicBezTo>
                  <a:cubicBezTo>
                    <a:pt x="1" y="922"/>
                    <a:pt x="266" y="1187"/>
                    <a:pt x="591" y="1187"/>
                  </a:cubicBezTo>
                  <a:cubicBezTo>
                    <a:pt x="922" y="1187"/>
                    <a:pt x="1187" y="922"/>
                    <a:pt x="1187" y="591"/>
                  </a:cubicBezTo>
                  <a:cubicBezTo>
                    <a:pt x="1187" y="265"/>
                    <a:pt x="922"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5"/>
            <p:cNvSpPr/>
            <p:nvPr/>
          </p:nvSpPr>
          <p:spPr>
            <a:xfrm>
              <a:off x="7691673" y="3935300"/>
              <a:ext cx="154827" cy="133419"/>
            </a:xfrm>
            <a:custGeom>
              <a:avLst/>
              <a:gdLst/>
              <a:ahLst/>
              <a:cxnLst/>
              <a:rect l="l" t="t" r="r" b="b"/>
              <a:pathLst>
                <a:path w="1121" h="966" extrusionOk="0">
                  <a:moveTo>
                    <a:pt x="639" y="1"/>
                  </a:moveTo>
                  <a:cubicBezTo>
                    <a:pt x="211" y="1"/>
                    <a:pt x="0" y="519"/>
                    <a:pt x="302" y="826"/>
                  </a:cubicBezTo>
                  <a:cubicBezTo>
                    <a:pt x="398" y="923"/>
                    <a:pt x="517" y="966"/>
                    <a:pt x="635" y="966"/>
                  </a:cubicBezTo>
                  <a:cubicBezTo>
                    <a:pt x="882" y="966"/>
                    <a:pt x="1121" y="773"/>
                    <a:pt x="1121" y="483"/>
                  </a:cubicBezTo>
                  <a:cubicBezTo>
                    <a:pt x="1121" y="217"/>
                    <a:pt x="904" y="1"/>
                    <a:pt x="639"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5"/>
            <p:cNvSpPr/>
            <p:nvPr/>
          </p:nvSpPr>
          <p:spPr>
            <a:xfrm>
              <a:off x="7723302" y="3959470"/>
              <a:ext cx="99995" cy="85769"/>
            </a:xfrm>
            <a:custGeom>
              <a:avLst/>
              <a:gdLst/>
              <a:ahLst/>
              <a:cxnLst/>
              <a:rect l="l" t="t" r="r" b="b"/>
              <a:pathLst>
                <a:path w="724" h="621" extrusionOk="0">
                  <a:moveTo>
                    <a:pt x="410" y="0"/>
                  </a:moveTo>
                  <a:cubicBezTo>
                    <a:pt x="133" y="0"/>
                    <a:pt x="0" y="332"/>
                    <a:pt x="193" y="530"/>
                  </a:cubicBezTo>
                  <a:cubicBezTo>
                    <a:pt x="255" y="592"/>
                    <a:pt x="332" y="620"/>
                    <a:pt x="407" y="620"/>
                  </a:cubicBezTo>
                  <a:cubicBezTo>
                    <a:pt x="568" y="620"/>
                    <a:pt x="723" y="496"/>
                    <a:pt x="723" y="308"/>
                  </a:cubicBezTo>
                  <a:cubicBezTo>
                    <a:pt x="723" y="139"/>
                    <a:pt x="58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95"/>
            <p:cNvSpPr/>
            <p:nvPr/>
          </p:nvSpPr>
          <p:spPr>
            <a:xfrm>
              <a:off x="7734075" y="3966928"/>
              <a:ext cx="39225" cy="34391"/>
            </a:xfrm>
            <a:custGeom>
              <a:avLst/>
              <a:gdLst/>
              <a:ahLst/>
              <a:cxnLst/>
              <a:rect l="l" t="t" r="r" b="b"/>
              <a:pathLst>
                <a:path w="284" h="249" extrusionOk="0">
                  <a:moveTo>
                    <a:pt x="163" y="1"/>
                  </a:moveTo>
                  <a:cubicBezTo>
                    <a:pt x="55" y="1"/>
                    <a:pt x="1" y="133"/>
                    <a:pt x="79" y="211"/>
                  </a:cubicBezTo>
                  <a:cubicBezTo>
                    <a:pt x="104" y="237"/>
                    <a:pt x="135" y="248"/>
                    <a:pt x="165" y="248"/>
                  </a:cubicBezTo>
                  <a:cubicBezTo>
                    <a:pt x="226" y="248"/>
                    <a:pt x="284" y="200"/>
                    <a:pt x="284" y="127"/>
                  </a:cubicBezTo>
                  <a:cubicBezTo>
                    <a:pt x="284" y="55"/>
                    <a:pt x="229" y="1"/>
                    <a:pt x="163"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5"/>
            <p:cNvSpPr/>
            <p:nvPr/>
          </p:nvSpPr>
          <p:spPr>
            <a:xfrm>
              <a:off x="5534990" y="1952507"/>
              <a:ext cx="2997096" cy="1343859"/>
            </a:xfrm>
            <a:custGeom>
              <a:avLst/>
              <a:gdLst/>
              <a:ahLst/>
              <a:cxnLst/>
              <a:rect l="l" t="t" r="r" b="b"/>
              <a:pathLst>
                <a:path w="21700" h="9730" extrusionOk="0">
                  <a:moveTo>
                    <a:pt x="2994" y="1"/>
                  </a:moveTo>
                  <a:cubicBezTo>
                    <a:pt x="1344" y="1"/>
                    <a:pt x="0" y="1338"/>
                    <a:pt x="0" y="2989"/>
                  </a:cubicBezTo>
                  <a:lnTo>
                    <a:pt x="0" y="9730"/>
                  </a:lnTo>
                  <a:lnTo>
                    <a:pt x="21700" y="9730"/>
                  </a:lnTo>
                  <a:lnTo>
                    <a:pt x="21700" y="2989"/>
                  </a:lnTo>
                  <a:cubicBezTo>
                    <a:pt x="21700" y="1338"/>
                    <a:pt x="20356" y="1"/>
                    <a:pt x="18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5"/>
            <p:cNvSpPr/>
            <p:nvPr/>
          </p:nvSpPr>
          <p:spPr>
            <a:xfrm>
              <a:off x="8207537" y="2168935"/>
              <a:ext cx="37567" cy="33424"/>
            </a:xfrm>
            <a:custGeom>
              <a:avLst/>
              <a:gdLst/>
              <a:ahLst/>
              <a:cxnLst/>
              <a:rect l="l" t="t" r="r" b="b"/>
              <a:pathLst>
                <a:path w="272" h="242" extrusionOk="0">
                  <a:moveTo>
                    <a:pt x="0" y="0"/>
                  </a:moveTo>
                  <a:cubicBezTo>
                    <a:pt x="91" y="78"/>
                    <a:pt x="181" y="157"/>
                    <a:pt x="271" y="241"/>
                  </a:cubicBezTo>
                  <a:cubicBezTo>
                    <a:pt x="181" y="157"/>
                    <a:pt x="91" y="78"/>
                    <a:pt x="0" y="0"/>
                  </a:cubicBezTo>
                  <a:close/>
                </a:path>
              </a:pathLst>
            </a:custGeom>
            <a:solidFill>
              <a:srgbClr val="D67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5"/>
            <p:cNvSpPr/>
            <p:nvPr/>
          </p:nvSpPr>
          <p:spPr>
            <a:xfrm>
              <a:off x="5534990" y="3262123"/>
              <a:ext cx="2995438" cy="706596"/>
            </a:xfrm>
            <a:custGeom>
              <a:avLst/>
              <a:gdLst/>
              <a:ahLst/>
              <a:cxnLst/>
              <a:rect l="l" t="t" r="r" b="b"/>
              <a:pathLst>
                <a:path w="21688" h="5116" extrusionOk="0">
                  <a:moveTo>
                    <a:pt x="0" y="1"/>
                  </a:moveTo>
                  <a:lnTo>
                    <a:pt x="0" y="5116"/>
                  </a:lnTo>
                  <a:lnTo>
                    <a:pt x="3314" y="5116"/>
                  </a:lnTo>
                  <a:lnTo>
                    <a:pt x="3314" y="5037"/>
                  </a:lnTo>
                  <a:cubicBezTo>
                    <a:pt x="3344" y="4350"/>
                    <a:pt x="3910" y="3802"/>
                    <a:pt x="4597" y="3802"/>
                  </a:cubicBezTo>
                  <a:lnTo>
                    <a:pt x="6145" y="3790"/>
                  </a:lnTo>
                  <a:cubicBezTo>
                    <a:pt x="6149" y="3790"/>
                    <a:pt x="6153" y="3790"/>
                    <a:pt x="6156" y="3790"/>
                  </a:cubicBezTo>
                  <a:cubicBezTo>
                    <a:pt x="6838" y="3790"/>
                    <a:pt x="7404" y="4330"/>
                    <a:pt x="7440" y="5013"/>
                  </a:cubicBezTo>
                  <a:lnTo>
                    <a:pt x="7446" y="5116"/>
                  </a:lnTo>
                  <a:lnTo>
                    <a:pt x="14224" y="5116"/>
                  </a:lnTo>
                  <a:lnTo>
                    <a:pt x="14224" y="5037"/>
                  </a:lnTo>
                  <a:cubicBezTo>
                    <a:pt x="14248" y="4350"/>
                    <a:pt x="14814" y="3802"/>
                    <a:pt x="15501" y="3802"/>
                  </a:cubicBezTo>
                  <a:lnTo>
                    <a:pt x="17049" y="3790"/>
                  </a:lnTo>
                  <a:cubicBezTo>
                    <a:pt x="17053" y="3790"/>
                    <a:pt x="17057" y="3790"/>
                    <a:pt x="17061" y="3790"/>
                  </a:cubicBezTo>
                  <a:cubicBezTo>
                    <a:pt x="17748" y="3790"/>
                    <a:pt x="18308" y="4330"/>
                    <a:pt x="18344" y="5013"/>
                  </a:cubicBezTo>
                  <a:lnTo>
                    <a:pt x="18350" y="5116"/>
                  </a:lnTo>
                  <a:lnTo>
                    <a:pt x="21688" y="5116"/>
                  </a:lnTo>
                  <a:lnTo>
                    <a:pt x="21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5"/>
            <p:cNvSpPr/>
            <p:nvPr/>
          </p:nvSpPr>
          <p:spPr>
            <a:xfrm>
              <a:off x="5465932" y="3174005"/>
              <a:ext cx="3136868" cy="122370"/>
            </a:xfrm>
            <a:custGeom>
              <a:avLst/>
              <a:gdLst/>
              <a:ahLst/>
              <a:cxnLst/>
              <a:rect l="l" t="t" r="r" b="b"/>
              <a:pathLst>
                <a:path w="22712" h="886" extrusionOk="0">
                  <a:moveTo>
                    <a:pt x="591" y="0"/>
                  </a:moveTo>
                  <a:cubicBezTo>
                    <a:pt x="259" y="0"/>
                    <a:pt x="0" y="199"/>
                    <a:pt x="0" y="440"/>
                  </a:cubicBezTo>
                  <a:cubicBezTo>
                    <a:pt x="0" y="687"/>
                    <a:pt x="265" y="886"/>
                    <a:pt x="591" y="886"/>
                  </a:cubicBezTo>
                  <a:lnTo>
                    <a:pt x="22116" y="886"/>
                  </a:lnTo>
                  <a:cubicBezTo>
                    <a:pt x="22441" y="886"/>
                    <a:pt x="22712" y="687"/>
                    <a:pt x="22712" y="440"/>
                  </a:cubicBezTo>
                  <a:cubicBezTo>
                    <a:pt x="22712" y="199"/>
                    <a:pt x="22441" y="0"/>
                    <a:pt x="22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5"/>
            <p:cNvSpPr/>
            <p:nvPr/>
          </p:nvSpPr>
          <p:spPr>
            <a:xfrm>
              <a:off x="6329572" y="1991594"/>
              <a:ext cx="541825" cy="46821"/>
            </a:xfrm>
            <a:custGeom>
              <a:avLst/>
              <a:gdLst/>
              <a:ahLst/>
              <a:cxnLst/>
              <a:rect l="l" t="t" r="r" b="b"/>
              <a:pathLst>
                <a:path w="3923" h="339" extrusionOk="0">
                  <a:moveTo>
                    <a:pt x="229" y="1"/>
                  </a:moveTo>
                  <a:cubicBezTo>
                    <a:pt x="1" y="1"/>
                    <a:pt x="1" y="338"/>
                    <a:pt x="229" y="338"/>
                  </a:cubicBezTo>
                  <a:lnTo>
                    <a:pt x="3699" y="338"/>
                  </a:lnTo>
                  <a:cubicBezTo>
                    <a:pt x="3922" y="338"/>
                    <a:pt x="3922" y="1"/>
                    <a:pt x="3699"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95"/>
            <p:cNvSpPr/>
            <p:nvPr/>
          </p:nvSpPr>
          <p:spPr>
            <a:xfrm>
              <a:off x="7294728" y="1991594"/>
              <a:ext cx="342940" cy="46821"/>
            </a:xfrm>
            <a:custGeom>
              <a:avLst/>
              <a:gdLst/>
              <a:ahLst/>
              <a:cxnLst/>
              <a:rect l="l" t="t" r="r" b="b"/>
              <a:pathLst>
                <a:path w="2483" h="339" extrusionOk="0">
                  <a:moveTo>
                    <a:pt x="230" y="1"/>
                  </a:moveTo>
                  <a:cubicBezTo>
                    <a:pt x="1" y="1"/>
                    <a:pt x="1" y="338"/>
                    <a:pt x="230" y="338"/>
                  </a:cubicBezTo>
                  <a:lnTo>
                    <a:pt x="2260" y="338"/>
                  </a:lnTo>
                  <a:cubicBezTo>
                    <a:pt x="2483" y="338"/>
                    <a:pt x="2483" y="1"/>
                    <a:pt x="2260"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5"/>
            <p:cNvSpPr/>
            <p:nvPr/>
          </p:nvSpPr>
          <p:spPr>
            <a:xfrm>
              <a:off x="8440539" y="3431867"/>
              <a:ext cx="156484" cy="302196"/>
            </a:xfrm>
            <a:custGeom>
              <a:avLst/>
              <a:gdLst/>
              <a:ahLst/>
              <a:cxnLst/>
              <a:rect l="l" t="t" r="r" b="b"/>
              <a:pathLst>
                <a:path w="1133" h="2188" extrusionOk="0">
                  <a:moveTo>
                    <a:pt x="566" y="1"/>
                  </a:moveTo>
                  <a:cubicBezTo>
                    <a:pt x="253" y="1"/>
                    <a:pt x="0" y="489"/>
                    <a:pt x="0" y="1091"/>
                  </a:cubicBezTo>
                  <a:cubicBezTo>
                    <a:pt x="0" y="1700"/>
                    <a:pt x="253" y="2188"/>
                    <a:pt x="566" y="2188"/>
                  </a:cubicBezTo>
                  <a:cubicBezTo>
                    <a:pt x="880" y="2188"/>
                    <a:pt x="1133" y="1700"/>
                    <a:pt x="1133" y="1091"/>
                  </a:cubicBezTo>
                  <a:cubicBezTo>
                    <a:pt x="1133" y="489"/>
                    <a:pt x="88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5"/>
            <p:cNvSpPr/>
            <p:nvPr/>
          </p:nvSpPr>
          <p:spPr>
            <a:xfrm>
              <a:off x="7364614" y="2390197"/>
              <a:ext cx="458680" cy="749826"/>
            </a:xfrm>
            <a:custGeom>
              <a:avLst/>
              <a:gdLst/>
              <a:ahLst/>
              <a:cxnLst/>
              <a:rect l="l" t="t" r="r" b="b"/>
              <a:pathLst>
                <a:path w="3321" h="5429" extrusionOk="0">
                  <a:moveTo>
                    <a:pt x="627" y="1"/>
                  </a:moveTo>
                  <a:cubicBezTo>
                    <a:pt x="278" y="1"/>
                    <a:pt x="1" y="278"/>
                    <a:pt x="1" y="627"/>
                  </a:cubicBezTo>
                  <a:lnTo>
                    <a:pt x="1" y="4802"/>
                  </a:lnTo>
                  <a:cubicBezTo>
                    <a:pt x="1" y="5151"/>
                    <a:pt x="278" y="5428"/>
                    <a:pt x="627" y="5428"/>
                  </a:cubicBezTo>
                  <a:lnTo>
                    <a:pt x="2694" y="5428"/>
                  </a:lnTo>
                  <a:cubicBezTo>
                    <a:pt x="3037" y="5428"/>
                    <a:pt x="3320" y="5151"/>
                    <a:pt x="3320" y="4802"/>
                  </a:cubicBezTo>
                  <a:lnTo>
                    <a:pt x="3320" y="627"/>
                  </a:lnTo>
                  <a:cubicBezTo>
                    <a:pt x="3320" y="278"/>
                    <a:pt x="3037" y="1"/>
                    <a:pt x="2694"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5"/>
            <p:cNvSpPr/>
            <p:nvPr/>
          </p:nvSpPr>
          <p:spPr>
            <a:xfrm>
              <a:off x="7349698" y="2374451"/>
              <a:ext cx="488513" cy="781317"/>
            </a:xfrm>
            <a:custGeom>
              <a:avLst/>
              <a:gdLst/>
              <a:ahLst/>
              <a:cxnLst/>
              <a:rect l="l" t="t" r="r" b="b"/>
              <a:pathLst>
                <a:path w="3537" h="5657" extrusionOk="0">
                  <a:moveTo>
                    <a:pt x="1055" y="223"/>
                  </a:moveTo>
                  <a:lnTo>
                    <a:pt x="2482" y="229"/>
                  </a:lnTo>
                  <a:cubicBezTo>
                    <a:pt x="2940" y="229"/>
                    <a:pt x="3314" y="596"/>
                    <a:pt x="3314" y="1054"/>
                  </a:cubicBezTo>
                  <a:lnTo>
                    <a:pt x="3314" y="4603"/>
                  </a:lnTo>
                  <a:cubicBezTo>
                    <a:pt x="3314" y="5054"/>
                    <a:pt x="2940" y="5428"/>
                    <a:pt x="2482" y="5428"/>
                  </a:cubicBezTo>
                  <a:lnTo>
                    <a:pt x="1055" y="5428"/>
                  </a:lnTo>
                  <a:cubicBezTo>
                    <a:pt x="597" y="5428"/>
                    <a:pt x="223" y="5054"/>
                    <a:pt x="223" y="4603"/>
                  </a:cubicBezTo>
                  <a:lnTo>
                    <a:pt x="223" y="1054"/>
                  </a:lnTo>
                  <a:cubicBezTo>
                    <a:pt x="223" y="596"/>
                    <a:pt x="597" y="223"/>
                    <a:pt x="1055" y="223"/>
                  </a:cubicBezTo>
                  <a:close/>
                  <a:moveTo>
                    <a:pt x="1055" y="0"/>
                  </a:moveTo>
                  <a:cubicBezTo>
                    <a:pt x="470" y="0"/>
                    <a:pt x="0" y="470"/>
                    <a:pt x="0" y="1054"/>
                  </a:cubicBezTo>
                  <a:lnTo>
                    <a:pt x="0" y="4603"/>
                  </a:lnTo>
                  <a:cubicBezTo>
                    <a:pt x="0" y="5181"/>
                    <a:pt x="470" y="5657"/>
                    <a:pt x="1055" y="5657"/>
                  </a:cubicBezTo>
                  <a:lnTo>
                    <a:pt x="2482" y="5657"/>
                  </a:lnTo>
                  <a:cubicBezTo>
                    <a:pt x="3067" y="5657"/>
                    <a:pt x="3537" y="5181"/>
                    <a:pt x="3537" y="4603"/>
                  </a:cubicBezTo>
                  <a:lnTo>
                    <a:pt x="3537" y="1054"/>
                  </a:lnTo>
                  <a:cubicBezTo>
                    <a:pt x="3537" y="470"/>
                    <a:pt x="3067" y="0"/>
                    <a:pt x="2482"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5"/>
            <p:cNvSpPr/>
            <p:nvPr/>
          </p:nvSpPr>
          <p:spPr>
            <a:xfrm>
              <a:off x="7260613" y="2298626"/>
              <a:ext cx="661709" cy="1568572"/>
            </a:xfrm>
            <a:custGeom>
              <a:avLst/>
              <a:gdLst/>
              <a:ahLst/>
              <a:cxnLst/>
              <a:rect l="l" t="t" r="r" b="b"/>
              <a:pathLst>
                <a:path w="4791" h="11357" extrusionOk="0">
                  <a:moveTo>
                    <a:pt x="3398" y="115"/>
                  </a:moveTo>
                  <a:cubicBezTo>
                    <a:pt x="4103" y="115"/>
                    <a:pt x="4676" y="688"/>
                    <a:pt x="4676" y="1398"/>
                  </a:cubicBezTo>
                  <a:lnTo>
                    <a:pt x="4676" y="10188"/>
                  </a:lnTo>
                  <a:lnTo>
                    <a:pt x="2736" y="10188"/>
                  </a:lnTo>
                  <a:cubicBezTo>
                    <a:pt x="2061" y="10188"/>
                    <a:pt x="1465" y="10610"/>
                    <a:pt x="1242" y="11242"/>
                  </a:cubicBezTo>
                  <a:lnTo>
                    <a:pt x="115" y="11242"/>
                  </a:lnTo>
                  <a:lnTo>
                    <a:pt x="121" y="1398"/>
                  </a:lnTo>
                  <a:cubicBezTo>
                    <a:pt x="121" y="688"/>
                    <a:pt x="694" y="115"/>
                    <a:pt x="1398" y="115"/>
                  </a:cubicBezTo>
                  <a:close/>
                  <a:moveTo>
                    <a:pt x="1392" y="1"/>
                  </a:moveTo>
                  <a:cubicBezTo>
                    <a:pt x="621" y="1"/>
                    <a:pt x="1" y="627"/>
                    <a:pt x="1" y="1398"/>
                  </a:cubicBezTo>
                  <a:lnTo>
                    <a:pt x="1" y="11357"/>
                  </a:lnTo>
                  <a:lnTo>
                    <a:pt x="1320" y="11357"/>
                  </a:lnTo>
                  <a:lnTo>
                    <a:pt x="1338" y="11314"/>
                  </a:lnTo>
                  <a:cubicBezTo>
                    <a:pt x="1531" y="10706"/>
                    <a:pt x="2097" y="10296"/>
                    <a:pt x="2736" y="10296"/>
                  </a:cubicBezTo>
                  <a:lnTo>
                    <a:pt x="4790" y="10296"/>
                  </a:lnTo>
                  <a:lnTo>
                    <a:pt x="4790" y="1398"/>
                  </a:lnTo>
                  <a:cubicBezTo>
                    <a:pt x="4790" y="627"/>
                    <a:pt x="41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5"/>
            <p:cNvSpPr/>
            <p:nvPr/>
          </p:nvSpPr>
          <p:spPr>
            <a:xfrm>
              <a:off x="7362128" y="3358666"/>
              <a:ext cx="145711" cy="62566"/>
            </a:xfrm>
            <a:custGeom>
              <a:avLst/>
              <a:gdLst/>
              <a:ahLst/>
              <a:cxnLst/>
              <a:rect l="l" t="t" r="r" b="b"/>
              <a:pathLst>
                <a:path w="1055" h="453" extrusionOk="0">
                  <a:moveTo>
                    <a:pt x="91" y="1"/>
                  </a:moveTo>
                  <a:cubicBezTo>
                    <a:pt x="43" y="1"/>
                    <a:pt x="1" y="43"/>
                    <a:pt x="1" y="97"/>
                  </a:cubicBezTo>
                  <a:lnTo>
                    <a:pt x="1" y="362"/>
                  </a:lnTo>
                  <a:cubicBezTo>
                    <a:pt x="1" y="410"/>
                    <a:pt x="43" y="453"/>
                    <a:pt x="91" y="453"/>
                  </a:cubicBezTo>
                  <a:lnTo>
                    <a:pt x="959" y="453"/>
                  </a:lnTo>
                  <a:cubicBezTo>
                    <a:pt x="1013" y="453"/>
                    <a:pt x="1055" y="410"/>
                    <a:pt x="1055" y="362"/>
                  </a:cubicBezTo>
                  <a:lnTo>
                    <a:pt x="1055" y="97"/>
                  </a:lnTo>
                  <a:cubicBezTo>
                    <a:pt x="1055" y="43"/>
                    <a:pt x="1013" y="1"/>
                    <a:pt x="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5"/>
            <p:cNvSpPr/>
            <p:nvPr/>
          </p:nvSpPr>
          <p:spPr>
            <a:xfrm>
              <a:off x="8013622" y="2390197"/>
              <a:ext cx="512683" cy="749826"/>
            </a:xfrm>
            <a:custGeom>
              <a:avLst/>
              <a:gdLst/>
              <a:ahLst/>
              <a:cxnLst/>
              <a:rect l="l" t="t" r="r" b="b"/>
              <a:pathLst>
                <a:path w="3712" h="5429" extrusionOk="0">
                  <a:moveTo>
                    <a:pt x="1" y="1"/>
                  </a:moveTo>
                  <a:lnTo>
                    <a:pt x="1" y="5428"/>
                  </a:lnTo>
                  <a:lnTo>
                    <a:pt x="3712" y="5428"/>
                  </a:lnTo>
                  <a:lnTo>
                    <a:pt x="3712" y="2717"/>
                  </a:lnTo>
                  <a:cubicBezTo>
                    <a:pt x="3609" y="1772"/>
                    <a:pt x="3302" y="862"/>
                    <a:pt x="2808" y="49"/>
                  </a:cubicBezTo>
                  <a:cubicBezTo>
                    <a:pt x="2700" y="13"/>
                    <a:pt x="2579" y="1"/>
                    <a:pt x="2465"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5"/>
            <p:cNvSpPr/>
            <p:nvPr/>
          </p:nvSpPr>
          <p:spPr>
            <a:xfrm>
              <a:off x="7997877" y="2374451"/>
              <a:ext cx="543483" cy="781317"/>
            </a:xfrm>
            <a:custGeom>
              <a:avLst/>
              <a:gdLst/>
              <a:ahLst/>
              <a:cxnLst/>
              <a:rect l="l" t="t" r="r" b="b"/>
              <a:pathLst>
                <a:path w="3935" h="5657" extrusionOk="0">
                  <a:moveTo>
                    <a:pt x="2579" y="223"/>
                  </a:moveTo>
                  <a:cubicBezTo>
                    <a:pt x="2669" y="223"/>
                    <a:pt x="2759" y="235"/>
                    <a:pt x="2850" y="259"/>
                  </a:cubicBezTo>
                  <a:cubicBezTo>
                    <a:pt x="3320" y="1048"/>
                    <a:pt x="3609" y="1928"/>
                    <a:pt x="3711" y="2838"/>
                  </a:cubicBezTo>
                  <a:lnTo>
                    <a:pt x="3711" y="5428"/>
                  </a:lnTo>
                  <a:lnTo>
                    <a:pt x="223" y="5428"/>
                  </a:lnTo>
                  <a:lnTo>
                    <a:pt x="223" y="223"/>
                  </a:lnTo>
                  <a:close/>
                  <a:moveTo>
                    <a:pt x="0" y="0"/>
                  </a:moveTo>
                  <a:lnTo>
                    <a:pt x="0" y="5657"/>
                  </a:lnTo>
                  <a:lnTo>
                    <a:pt x="3934" y="5657"/>
                  </a:lnTo>
                  <a:lnTo>
                    <a:pt x="3934" y="2819"/>
                  </a:lnTo>
                  <a:cubicBezTo>
                    <a:pt x="3832" y="1856"/>
                    <a:pt x="3518" y="934"/>
                    <a:pt x="3018" y="102"/>
                  </a:cubicBezTo>
                  <a:lnTo>
                    <a:pt x="3000" y="66"/>
                  </a:lnTo>
                  <a:lnTo>
                    <a:pt x="2958" y="54"/>
                  </a:lnTo>
                  <a:cubicBezTo>
                    <a:pt x="2832" y="18"/>
                    <a:pt x="2705" y="0"/>
                    <a:pt x="257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5"/>
            <p:cNvSpPr/>
            <p:nvPr/>
          </p:nvSpPr>
          <p:spPr>
            <a:xfrm>
              <a:off x="7364614" y="2554140"/>
              <a:ext cx="161595" cy="585884"/>
            </a:xfrm>
            <a:custGeom>
              <a:avLst/>
              <a:gdLst/>
              <a:ahLst/>
              <a:cxnLst/>
              <a:rect l="l" t="t" r="r" b="b"/>
              <a:pathLst>
                <a:path w="1170" h="4242" extrusionOk="0">
                  <a:moveTo>
                    <a:pt x="1" y="0"/>
                  </a:moveTo>
                  <a:lnTo>
                    <a:pt x="1" y="3302"/>
                  </a:lnTo>
                  <a:cubicBezTo>
                    <a:pt x="1" y="3820"/>
                    <a:pt x="422" y="4241"/>
                    <a:pt x="941" y="4241"/>
                  </a:cubicBezTo>
                  <a:lnTo>
                    <a:pt x="1169" y="4241"/>
                  </a:ln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5"/>
            <p:cNvSpPr/>
            <p:nvPr/>
          </p:nvSpPr>
          <p:spPr>
            <a:xfrm>
              <a:off x="7661702" y="2554140"/>
              <a:ext cx="161595" cy="585884"/>
            </a:xfrm>
            <a:custGeom>
              <a:avLst/>
              <a:gdLst/>
              <a:ahLst/>
              <a:cxnLst/>
              <a:rect l="l" t="t" r="r" b="b"/>
              <a:pathLst>
                <a:path w="1170" h="4242" extrusionOk="0">
                  <a:moveTo>
                    <a:pt x="0" y="0"/>
                  </a:moveTo>
                  <a:lnTo>
                    <a:pt x="0" y="4241"/>
                  </a:lnTo>
                  <a:lnTo>
                    <a:pt x="223" y="4241"/>
                  </a:lnTo>
                  <a:cubicBezTo>
                    <a:pt x="747" y="4241"/>
                    <a:pt x="1169" y="3820"/>
                    <a:pt x="1169" y="3302"/>
                  </a:cubicBez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5"/>
            <p:cNvSpPr/>
            <p:nvPr/>
          </p:nvSpPr>
          <p:spPr>
            <a:xfrm>
              <a:off x="8013622" y="2554140"/>
              <a:ext cx="106625" cy="585884"/>
            </a:xfrm>
            <a:custGeom>
              <a:avLst/>
              <a:gdLst/>
              <a:ahLst/>
              <a:cxnLst/>
              <a:rect l="l" t="t" r="r" b="b"/>
              <a:pathLst>
                <a:path w="772" h="4242" extrusionOk="0">
                  <a:moveTo>
                    <a:pt x="1" y="0"/>
                  </a:moveTo>
                  <a:lnTo>
                    <a:pt x="1" y="3603"/>
                  </a:lnTo>
                  <a:cubicBezTo>
                    <a:pt x="1" y="3952"/>
                    <a:pt x="284" y="4241"/>
                    <a:pt x="639" y="4241"/>
                  </a:cubicBezTo>
                  <a:lnTo>
                    <a:pt x="772" y="4241"/>
                  </a:lnTo>
                  <a:lnTo>
                    <a:pt x="772"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5"/>
            <p:cNvSpPr/>
            <p:nvPr/>
          </p:nvSpPr>
          <p:spPr>
            <a:xfrm>
              <a:off x="5916053" y="2493369"/>
              <a:ext cx="1169143" cy="975230"/>
            </a:xfrm>
            <a:custGeom>
              <a:avLst/>
              <a:gdLst/>
              <a:ahLst/>
              <a:cxnLst/>
              <a:rect l="l" t="t" r="r" b="b"/>
              <a:pathLst>
                <a:path w="8465" h="7061" extrusionOk="0">
                  <a:moveTo>
                    <a:pt x="796" y="1"/>
                  </a:moveTo>
                  <a:cubicBezTo>
                    <a:pt x="356" y="1"/>
                    <a:pt x="0" y="531"/>
                    <a:pt x="7" y="1181"/>
                  </a:cubicBezTo>
                  <a:lnTo>
                    <a:pt x="73" y="5922"/>
                  </a:lnTo>
                  <a:cubicBezTo>
                    <a:pt x="79" y="6555"/>
                    <a:pt x="428" y="7061"/>
                    <a:pt x="862" y="7061"/>
                  </a:cubicBezTo>
                  <a:lnTo>
                    <a:pt x="7603" y="7061"/>
                  </a:lnTo>
                  <a:cubicBezTo>
                    <a:pt x="8037" y="7061"/>
                    <a:pt x="8386" y="6555"/>
                    <a:pt x="8392" y="5922"/>
                  </a:cubicBezTo>
                  <a:lnTo>
                    <a:pt x="8459" y="1181"/>
                  </a:lnTo>
                  <a:cubicBezTo>
                    <a:pt x="8465" y="531"/>
                    <a:pt x="8109" y="1"/>
                    <a:pt x="7669"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5"/>
            <p:cNvSpPr/>
            <p:nvPr/>
          </p:nvSpPr>
          <p:spPr>
            <a:xfrm>
              <a:off x="5916053" y="2494198"/>
              <a:ext cx="1169143" cy="974401"/>
            </a:xfrm>
            <a:custGeom>
              <a:avLst/>
              <a:gdLst/>
              <a:ahLst/>
              <a:cxnLst/>
              <a:rect l="l" t="t" r="r" b="b"/>
              <a:pathLst>
                <a:path w="8465" h="7055" extrusionOk="0">
                  <a:moveTo>
                    <a:pt x="796" y="1"/>
                  </a:moveTo>
                  <a:cubicBezTo>
                    <a:pt x="356" y="1"/>
                    <a:pt x="0" y="531"/>
                    <a:pt x="7" y="1181"/>
                  </a:cubicBezTo>
                  <a:lnTo>
                    <a:pt x="7603" y="7055"/>
                  </a:lnTo>
                  <a:cubicBezTo>
                    <a:pt x="8037" y="7055"/>
                    <a:pt x="8386" y="6549"/>
                    <a:pt x="8392" y="5922"/>
                  </a:cubicBezTo>
                  <a:lnTo>
                    <a:pt x="8459" y="1181"/>
                  </a:lnTo>
                  <a:cubicBezTo>
                    <a:pt x="8465" y="531"/>
                    <a:pt x="8109" y="1"/>
                    <a:pt x="7669" y="1"/>
                  </a:cubicBez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5"/>
            <p:cNvSpPr/>
            <p:nvPr/>
          </p:nvSpPr>
          <p:spPr>
            <a:xfrm>
              <a:off x="5900307" y="2478453"/>
              <a:ext cx="1199943" cy="1005201"/>
            </a:xfrm>
            <a:custGeom>
              <a:avLst/>
              <a:gdLst/>
              <a:ahLst/>
              <a:cxnLst/>
              <a:rect l="l" t="t" r="r" b="b"/>
              <a:pathLst>
                <a:path w="8688" h="7278" extrusionOk="0">
                  <a:moveTo>
                    <a:pt x="7789" y="223"/>
                  </a:moveTo>
                  <a:cubicBezTo>
                    <a:pt x="7928" y="229"/>
                    <a:pt x="8061" y="295"/>
                    <a:pt x="8157" y="398"/>
                  </a:cubicBezTo>
                  <a:cubicBezTo>
                    <a:pt x="8356" y="597"/>
                    <a:pt x="8470" y="928"/>
                    <a:pt x="8464" y="1289"/>
                  </a:cubicBezTo>
                  <a:lnTo>
                    <a:pt x="8398" y="6036"/>
                  </a:lnTo>
                  <a:cubicBezTo>
                    <a:pt x="8386" y="6597"/>
                    <a:pt x="8085" y="7055"/>
                    <a:pt x="7723" y="7055"/>
                  </a:cubicBezTo>
                  <a:lnTo>
                    <a:pt x="976" y="7055"/>
                  </a:lnTo>
                  <a:cubicBezTo>
                    <a:pt x="608" y="7055"/>
                    <a:pt x="307" y="6597"/>
                    <a:pt x="301" y="6036"/>
                  </a:cubicBezTo>
                  <a:lnTo>
                    <a:pt x="235" y="1289"/>
                  </a:lnTo>
                  <a:cubicBezTo>
                    <a:pt x="229" y="928"/>
                    <a:pt x="343" y="597"/>
                    <a:pt x="542" y="398"/>
                  </a:cubicBezTo>
                  <a:cubicBezTo>
                    <a:pt x="633" y="295"/>
                    <a:pt x="765" y="229"/>
                    <a:pt x="910" y="223"/>
                  </a:cubicBezTo>
                  <a:close/>
                  <a:moveTo>
                    <a:pt x="910" y="0"/>
                  </a:moveTo>
                  <a:cubicBezTo>
                    <a:pt x="705" y="0"/>
                    <a:pt x="518" y="84"/>
                    <a:pt x="380" y="235"/>
                  </a:cubicBezTo>
                  <a:cubicBezTo>
                    <a:pt x="139" y="476"/>
                    <a:pt x="0" y="874"/>
                    <a:pt x="6" y="1289"/>
                  </a:cubicBezTo>
                  <a:lnTo>
                    <a:pt x="72" y="6036"/>
                  </a:lnTo>
                  <a:cubicBezTo>
                    <a:pt x="84" y="6735"/>
                    <a:pt x="476" y="7277"/>
                    <a:pt x="976" y="7277"/>
                  </a:cubicBezTo>
                  <a:lnTo>
                    <a:pt x="7717" y="7277"/>
                  </a:lnTo>
                  <a:cubicBezTo>
                    <a:pt x="8211" y="7277"/>
                    <a:pt x="8609" y="6735"/>
                    <a:pt x="8621" y="6036"/>
                  </a:cubicBezTo>
                  <a:lnTo>
                    <a:pt x="8687" y="1289"/>
                  </a:lnTo>
                  <a:cubicBezTo>
                    <a:pt x="8687" y="874"/>
                    <a:pt x="8549" y="476"/>
                    <a:pt x="8308" y="235"/>
                  </a:cubicBezTo>
                  <a:cubicBezTo>
                    <a:pt x="8175" y="84"/>
                    <a:pt x="7982" y="0"/>
                    <a:pt x="7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5"/>
            <p:cNvSpPr/>
            <p:nvPr/>
          </p:nvSpPr>
          <p:spPr>
            <a:xfrm>
              <a:off x="6168115" y="3007575"/>
              <a:ext cx="120022" cy="215598"/>
            </a:xfrm>
            <a:custGeom>
              <a:avLst/>
              <a:gdLst/>
              <a:ahLst/>
              <a:cxnLst/>
              <a:rect l="l" t="t" r="r" b="b"/>
              <a:pathLst>
                <a:path w="869" h="1561" extrusionOk="0">
                  <a:moveTo>
                    <a:pt x="1" y="1"/>
                  </a:moveTo>
                  <a:lnTo>
                    <a:pt x="1" y="1561"/>
                  </a:lnTo>
                  <a:lnTo>
                    <a:pt x="868" y="1561"/>
                  </a:lnTo>
                  <a:lnTo>
                    <a:pt x="868" y="1"/>
                  </a:lnTo>
                  <a:close/>
                </a:path>
              </a:pathLst>
            </a:custGeom>
            <a:solidFill>
              <a:srgbClr val="9693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5"/>
            <p:cNvSpPr/>
            <p:nvPr/>
          </p:nvSpPr>
          <p:spPr>
            <a:xfrm>
              <a:off x="6121569" y="3171519"/>
              <a:ext cx="385341" cy="111597"/>
            </a:xfrm>
            <a:custGeom>
              <a:avLst/>
              <a:gdLst/>
              <a:ahLst/>
              <a:cxnLst/>
              <a:rect l="l" t="t" r="r" b="b"/>
              <a:pathLst>
                <a:path w="2790" h="808" extrusionOk="0">
                  <a:moveTo>
                    <a:pt x="0" y="0"/>
                  </a:moveTo>
                  <a:lnTo>
                    <a:pt x="0" y="808"/>
                  </a:lnTo>
                  <a:lnTo>
                    <a:pt x="2790" y="808"/>
                  </a:lnTo>
                  <a:lnTo>
                    <a:pt x="2790"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5"/>
            <p:cNvSpPr/>
            <p:nvPr/>
          </p:nvSpPr>
          <p:spPr>
            <a:xfrm>
              <a:off x="6073367" y="3249692"/>
              <a:ext cx="458542" cy="218912"/>
            </a:xfrm>
            <a:custGeom>
              <a:avLst/>
              <a:gdLst/>
              <a:ahLst/>
              <a:cxnLst/>
              <a:rect l="l" t="t" r="r" b="b"/>
              <a:pathLst>
                <a:path w="3320" h="1585" extrusionOk="0">
                  <a:moveTo>
                    <a:pt x="0" y="1"/>
                  </a:moveTo>
                  <a:lnTo>
                    <a:pt x="0" y="1585"/>
                  </a:lnTo>
                  <a:lnTo>
                    <a:pt x="3319" y="1585"/>
                  </a:lnTo>
                  <a:lnTo>
                    <a:pt x="3319" y="1"/>
                  </a:lnTo>
                  <a:close/>
                </a:path>
              </a:pathLst>
            </a:custGeom>
            <a:solidFill>
              <a:srgbClr val="B5A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5"/>
            <p:cNvSpPr/>
            <p:nvPr/>
          </p:nvSpPr>
          <p:spPr>
            <a:xfrm>
              <a:off x="6690746" y="3015862"/>
              <a:ext cx="32595" cy="70024"/>
            </a:xfrm>
            <a:custGeom>
              <a:avLst/>
              <a:gdLst/>
              <a:ahLst/>
              <a:cxnLst/>
              <a:rect l="l" t="t" r="r" b="b"/>
              <a:pathLst>
                <a:path w="236" h="507" extrusionOk="0">
                  <a:moveTo>
                    <a:pt x="0" y="1"/>
                  </a:moveTo>
                  <a:lnTo>
                    <a:pt x="0" y="507"/>
                  </a:lnTo>
                  <a:lnTo>
                    <a:pt x="235" y="507"/>
                  </a:lnTo>
                  <a:lnTo>
                    <a:pt x="235" y="1"/>
                  </a:lnTo>
                  <a:close/>
                </a:path>
              </a:pathLst>
            </a:custGeom>
            <a:solidFill>
              <a:srgbClr val="CC3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5"/>
            <p:cNvSpPr/>
            <p:nvPr/>
          </p:nvSpPr>
          <p:spPr>
            <a:xfrm>
              <a:off x="6657460" y="3072489"/>
              <a:ext cx="99167" cy="396114"/>
            </a:xfrm>
            <a:custGeom>
              <a:avLst/>
              <a:gdLst/>
              <a:ahLst/>
              <a:cxnLst/>
              <a:rect l="l" t="t" r="r" b="b"/>
              <a:pathLst>
                <a:path w="718" h="2868" extrusionOk="0">
                  <a:moveTo>
                    <a:pt x="169" y="0"/>
                  </a:moveTo>
                  <a:lnTo>
                    <a:pt x="169" y="434"/>
                  </a:lnTo>
                  <a:lnTo>
                    <a:pt x="0" y="874"/>
                  </a:lnTo>
                  <a:lnTo>
                    <a:pt x="0" y="2868"/>
                  </a:lnTo>
                  <a:lnTo>
                    <a:pt x="717" y="2868"/>
                  </a:lnTo>
                  <a:lnTo>
                    <a:pt x="717" y="874"/>
                  </a:lnTo>
                  <a:lnTo>
                    <a:pt x="548" y="434"/>
                  </a:lnTo>
                  <a:lnTo>
                    <a:pt x="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5"/>
            <p:cNvSpPr/>
            <p:nvPr/>
          </p:nvSpPr>
          <p:spPr>
            <a:xfrm>
              <a:off x="6676520" y="3035060"/>
              <a:ext cx="60080" cy="39225"/>
            </a:xfrm>
            <a:custGeom>
              <a:avLst/>
              <a:gdLst/>
              <a:ahLst/>
              <a:cxnLst/>
              <a:rect l="l" t="t" r="r" b="b"/>
              <a:pathLst>
                <a:path w="435" h="284" extrusionOk="0">
                  <a:moveTo>
                    <a:pt x="1" y="0"/>
                  </a:moveTo>
                  <a:lnTo>
                    <a:pt x="1"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5"/>
            <p:cNvSpPr/>
            <p:nvPr/>
          </p:nvSpPr>
          <p:spPr>
            <a:xfrm>
              <a:off x="6847093" y="3015862"/>
              <a:ext cx="32595" cy="70024"/>
            </a:xfrm>
            <a:custGeom>
              <a:avLst/>
              <a:gdLst/>
              <a:ahLst/>
              <a:cxnLst/>
              <a:rect l="l" t="t" r="r" b="b"/>
              <a:pathLst>
                <a:path w="236" h="507" extrusionOk="0">
                  <a:moveTo>
                    <a:pt x="1" y="1"/>
                  </a:moveTo>
                  <a:lnTo>
                    <a:pt x="1" y="507"/>
                  </a:lnTo>
                  <a:lnTo>
                    <a:pt x="236" y="507"/>
                  </a:lnTo>
                  <a:lnTo>
                    <a:pt x="236" y="1"/>
                  </a:lnTo>
                  <a:close/>
                </a:path>
              </a:pathLst>
            </a:custGeom>
            <a:solidFill>
              <a:srgbClr val="F6F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5"/>
            <p:cNvSpPr/>
            <p:nvPr/>
          </p:nvSpPr>
          <p:spPr>
            <a:xfrm>
              <a:off x="6813807" y="3072489"/>
              <a:ext cx="99167" cy="396114"/>
            </a:xfrm>
            <a:custGeom>
              <a:avLst/>
              <a:gdLst/>
              <a:ahLst/>
              <a:cxnLst/>
              <a:rect l="l" t="t" r="r" b="b"/>
              <a:pathLst>
                <a:path w="718" h="2868" extrusionOk="0">
                  <a:moveTo>
                    <a:pt x="169" y="0"/>
                  </a:moveTo>
                  <a:lnTo>
                    <a:pt x="169" y="434"/>
                  </a:lnTo>
                  <a:lnTo>
                    <a:pt x="1" y="874"/>
                  </a:lnTo>
                  <a:lnTo>
                    <a:pt x="1" y="2868"/>
                  </a:lnTo>
                  <a:lnTo>
                    <a:pt x="718" y="2868"/>
                  </a:lnTo>
                  <a:lnTo>
                    <a:pt x="718" y="874"/>
                  </a:lnTo>
                  <a:lnTo>
                    <a:pt x="549" y="434"/>
                  </a:lnTo>
                  <a:lnTo>
                    <a:pt x="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5"/>
            <p:cNvSpPr/>
            <p:nvPr/>
          </p:nvSpPr>
          <p:spPr>
            <a:xfrm>
              <a:off x="6833005" y="3035060"/>
              <a:ext cx="59942" cy="39225"/>
            </a:xfrm>
            <a:custGeom>
              <a:avLst/>
              <a:gdLst/>
              <a:ahLst/>
              <a:cxnLst/>
              <a:rect l="l" t="t" r="r" b="b"/>
              <a:pathLst>
                <a:path w="434" h="284" extrusionOk="0">
                  <a:moveTo>
                    <a:pt x="0" y="0"/>
                  </a:moveTo>
                  <a:lnTo>
                    <a:pt x="0"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5"/>
            <p:cNvSpPr/>
            <p:nvPr/>
          </p:nvSpPr>
          <p:spPr>
            <a:xfrm>
              <a:off x="6949437" y="2457597"/>
              <a:ext cx="192394" cy="218912"/>
            </a:xfrm>
            <a:custGeom>
              <a:avLst/>
              <a:gdLst/>
              <a:ahLst/>
              <a:cxnLst/>
              <a:rect l="l" t="t" r="r" b="b"/>
              <a:pathLst>
                <a:path w="1393" h="1585" extrusionOk="0">
                  <a:moveTo>
                    <a:pt x="1" y="0"/>
                  </a:moveTo>
                  <a:lnTo>
                    <a:pt x="1" y="946"/>
                  </a:lnTo>
                  <a:cubicBezTo>
                    <a:pt x="1" y="1302"/>
                    <a:pt x="284" y="1585"/>
                    <a:pt x="633" y="1585"/>
                  </a:cubicBezTo>
                  <a:lnTo>
                    <a:pt x="760" y="1585"/>
                  </a:lnTo>
                  <a:cubicBezTo>
                    <a:pt x="1109" y="1585"/>
                    <a:pt x="1392" y="1302"/>
                    <a:pt x="1392" y="946"/>
                  </a:cubicBezTo>
                  <a:lnTo>
                    <a:pt x="1392" y="772"/>
                  </a:lnTo>
                  <a:cubicBezTo>
                    <a:pt x="1392" y="344"/>
                    <a:pt x="1049"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5"/>
            <p:cNvSpPr/>
            <p:nvPr/>
          </p:nvSpPr>
          <p:spPr>
            <a:xfrm>
              <a:off x="6233858" y="2457597"/>
              <a:ext cx="175682" cy="218912"/>
            </a:xfrm>
            <a:custGeom>
              <a:avLst/>
              <a:gdLst/>
              <a:ahLst/>
              <a:cxnLst/>
              <a:rect l="l" t="t" r="r" b="b"/>
              <a:pathLst>
                <a:path w="1272" h="1585" extrusionOk="0">
                  <a:moveTo>
                    <a:pt x="1" y="0"/>
                  </a:moveTo>
                  <a:lnTo>
                    <a:pt x="1" y="946"/>
                  </a:lnTo>
                  <a:cubicBezTo>
                    <a:pt x="1" y="1302"/>
                    <a:pt x="284" y="1585"/>
                    <a:pt x="633" y="1585"/>
                  </a:cubicBezTo>
                  <a:cubicBezTo>
                    <a:pt x="989" y="1585"/>
                    <a:pt x="1272" y="1302"/>
                    <a:pt x="1272" y="946"/>
                  </a:cubicBezTo>
                  <a:lnTo>
                    <a:pt x="12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5"/>
            <p:cNvSpPr/>
            <p:nvPr/>
          </p:nvSpPr>
          <p:spPr>
            <a:xfrm>
              <a:off x="5859425" y="2457597"/>
              <a:ext cx="192394" cy="218912"/>
            </a:xfrm>
            <a:custGeom>
              <a:avLst/>
              <a:gdLst/>
              <a:ahLst/>
              <a:cxnLst/>
              <a:rect l="l" t="t" r="r" b="b"/>
              <a:pathLst>
                <a:path w="1393" h="1585" extrusionOk="0">
                  <a:moveTo>
                    <a:pt x="772" y="0"/>
                  </a:moveTo>
                  <a:cubicBezTo>
                    <a:pt x="344" y="0"/>
                    <a:pt x="1" y="344"/>
                    <a:pt x="1" y="772"/>
                  </a:cubicBezTo>
                  <a:lnTo>
                    <a:pt x="1" y="946"/>
                  </a:lnTo>
                  <a:cubicBezTo>
                    <a:pt x="1" y="1302"/>
                    <a:pt x="284" y="1585"/>
                    <a:pt x="633" y="1585"/>
                  </a:cubicBezTo>
                  <a:lnTo>
                    <a:pt x="754" y="1585"/>
                  </a:lnTo>
                  <a:cubicBezTo>
                    <a:pt x="1109" y="1585"/>
                    <a:pt x="1392" y="1302"/>
                    <a:pt x="1392" y="946"/>
                  </a:cubicBezTo>
                  <a:lnTo>
                    <a:pt x="1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5"/>
            <p:cNvSpPr/>
            <p:nvPr/>
          </p:nvSpPr>
          <p:spPr>
            <a:xfrm>
              <a:off x="6591717" y="2457597"/>
              <a:ext cx="175682" cy="218912"/>
            </a:xfrm>
            <a:custGeom>
              <a:avLst/>
              <a:gdLst/>
              <a:ahLst/>
              <a:cxnLst/>
              <a:rect l="l" t="t" r="r" b="b"/>
              <a:pathLst>
                <a:path w="1272" h="1585" extrusionOk="0">
                  <a:moveTo>
                    <a:pt x="0" y="0"/>
                  </a:moveTo>
                  <a:lnTo>
                    <a:pt x="0" y="946"/>
                  </a:lnTo>
                  <a:cubicBezTo>
                    <a:pt x="0" y="1302"/>
                    <a:pt x="283" y="1585"/>
                    <a:pt x="633" y="1585"/>
                  </a:cubicBezTo>
                  <a:cubicBezTo>
                    <a:pt x="988" y="1585"/>
                    <a:pt x="1271" y="1302"/>
                    <a:pt x="1271" y="946"/>
                  </a:cubicBezTo>
                  <a:lnTo>
                    <a:pt x="12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5"/>
            <p:cNvSpPr/>
            <p:nvPr/>
          </p:nvSpPr>
          <p:spPr>
            <a:xfrm>
              <a:off x="6051683" y="2458426"/>
              <a:ext cx="182312" cy="218912"/>
            </a:xfrm>
            <a:custGeom>
              <a:avLst/>
              <a:gdLst/>
              <a:ahLst/>
              <a:cxnLst/>
              <a:rect l="l" t="t" r="r" b="b"/>
              <a:pathLst>
                <a:path w="1320" h="1585" extrusionOk="0">
                  <a:moveTo>
                    <a:pt x="0" y="1"/>
                  </a:moveTo>
                  <a:lnTo>
                    <a:pt x="0" y="922"/>
                  </a:lnTo>
                  <a:cubicBezTo>
                    <a:pt x="0" y="1284"/>
                    <a:pt x="296" y="1585"/>
                    <a:pt x="657"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5"/>
            <p:cNvSpPr/>
            <p:nvPr/>
          </p:nvSpPr>
          <p:spPr>
            <a:xfrm>
              <a:off x="6409403" y="2458426"/>
              <a:ext cx="182450" cy="218912"/>
            </a:xfrm>
            <a:custGeom>
              <a:avLst/>
              <a:gdLst/>
              <a:ahLst/>
              <a:cxnLst/>
              <a:rect l="l" t="t" r="r" b="b"/>
              <a:pathLst>
                <a:path w="1321" h="1585" extrusionOk="0">
                  <a:moveTo>
                    <a:pt x="1" y="1"/>
                  </a:moveTo>
                  <a:lnTo>
                    <a:pt x="1" y="922"/>
                  </a:lnTo>
                  <a:cubicBezTo>
                    <a:pt x="1" y="1284"/>
                    <a:pt x="296" y="1585"/>
                    <a:pt x="658"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5"/>
            <p:cNvSpPr/>
            <p:nvPr/>
          </p:nvSpPr>
          <p:spPr>
            <a:xfrm>
              <a:off x="6767262" y="2458426"/>
              <a:ext cx="182312" cy="218912"/>
            </a:xfrm>
            <a:custGeom>
              <a:avLst/>
              <a:gdLst/>
              <a:ahLst/>
              <a:cxnLst/>
              <a:rect l="l" t="t" r="r" b="b"/>
              <a:pathLst>
                <a:path w="1320" h="1585" extrusionOk="0">
                  <a:moveTo>
                    <a:pt x="0" y="1"/>
                  </a:moveTo>
                  <a:lnTo>
                    <a:pt x="0" y="922"/>
                  </a:lnTo>
                  <a:cubicBezTo>
                    <a:pt x="0" y="1284"/>
                    <a:pt x="296" y="1585"/>
                    <a:pt x="657" y="1585"/>
                  </a:cubicBezTo>
                  <a:cubicBezTo>
                    <a:pt x="1024"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5"/>
            <p:cNvSpPr/>
            <p:nvPr/>
          </p:nvSpPr>
          <p:spPr>
            <a:xfrm>
              <a:off x="5888568" y="3397753"/>
              <a:ext cx="1224113" cy="104139"/>
            </a:xfrm>
            <a:custGeom>
              <a:avLst/>
              <a:gdLst/>
              <a:ahLst/>
              <a:cxnLst/>
              <a:rect l="l" t="t" r="r" b="b"/>
              <a:pathLst>
                <a:path w="8863" h="754" extrusionOk="0">
                  <a:moveTo>
                    <a:pt x="157" y="1"/>
                  </a:moveTo>
                  <a:cubicBezTo>
                    <a:pt x="67" y="1"/>
                    <a:pt x="1" y="73"/>
                    <a:pt x="1" y="158"/>
                  </a:cubicBezTo>
                  <a:lnTo>
                    <a:pt x="1" y="597"/>
                  </a:lnTo>
                  <a:cubicBezTo>
                    <a:pt x="1" y="688"/>
                    <a:pt x="67" y="754"/>
                    <a:pt x="157" y="754"/>
                  </a:cubicBezTo>
                  <a:lnTo>
                    <a:pt x="8706" y="754"/>
                  </a:lnTo>
                  <a:cubicBezTo>
                    <a:pt x="8790" y="754"/>
                    <a:pt x="8862" y="688"/>
                    <a:pt x="8862" y="597"/>
                  </a:cubicBezTo>
                  <a:lnTo>
                    <a:pt x="8862" y="158"/>
                  </a:lnTo>
                  <a:cubicBezTo>
                    <a:pt x="8862" y="73"/>
                    <a:pt x="8790" y="1"/>
                    <a:pt x="8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5"/>
            <p:cNvSpPr/>
            <p:nvPr/>
          </p:nvSpPr>
          <p:spPr>
            <a:xfrm>
              <a:off x="8376038" y="2547511"/>
              <a:ext cx="49583" cy="661571"/>
            </a:xfrm>
            <a:custGeom>
              <a:avLst/>
              <a:gdLst/>
              <a:ahLst/>
              <a:cxnLst/>
              <a:rect l="l" t="t" r="r" b="b"/>
              <a:pathLst>
                <a:path w="359" h="4790" extrusionOk="0">
                  <a:moveTo>
                    <a:pt x="179" y="0"/>
                  </a:moveTo>
                  <a:cubicBezTo>
                    <a:pt x="89" y="0"/>
                    <a:pt x="0" y="60"/>
                    <a:pt x="9" y="181"/>
                  </a:cubicBezTo>
                  <a:lnTo>
                    <a:pt x="9" y="4621"/>
                  </a:lnTo>
                  <a:cubicBezTo>
                    <a:pt x="9" y="4711"/>
                    <a:pt x="88" y="4789"/>
                    <a:pt x="178" y="4789"/>
                  </a:cubicBezTo>
                  <a:cubicBezTo>
                    <a:pt x="274" y="4789"/>
                    <a:pt x="353" y="4711"/>
                    <a:pt x="353" y="4621"/>
                  </a:cubicBezTo>
                  <a:lnTo>
                    <a:pt x="353" y="181"/>
                  </a:lnTo>
                  <a:cubicBezTo>
                    <a:pt x="359" y="60"/>
                    <a:pt x="26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5"/>
            <p:cNvSpPr/>
            <p:nvPr/>
          </p:nvSpPr>
          <p:spPr>
            <a:xfrm>
              <a:off x="8254911" y="2809517"/>
              <a:ext cx="166567" cy="46821"/>
            </a:xfrm>
            <a:custGeom>
              <a:avLst/>
              <a:gdLst/>
              <a:ahLst/>
              <a:cxnLst/>
              <a:rect l="l" t="t" r="r" b="b"/>
              <a:pathLst>
                <a:path w="1206" h="339" extrusionOk="0">
                  <a:moveTo>
                    <a:pt x="230" y="1"/>
                  </a:moveTo>
                  <a:cubicBezTo>
                    <a:pt x="1" y="1"/>
                    <a:pt x="1" y="338"/>
                    <a:pt x="230" y="338"/>
                  </a:cubicBezTo>
                  <a:lnTo>
                    <a:pt x="983" y="338"/>
                  </a:lnTo>
                  <a:cubicBezTo>
                    <a:pt x="1206" y="338"/>
                    <a:pt x="1206" y="1"/>
                    <a:pt x="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5"/>
            <p:cNvSpPr/>
            <p:nvPr/>
          </p:nvSpPr>
          <p:spPr>
            <a:xfrm>
              <a:off x="8207537" y="2654827"/>
              <a:ext cx="145711" cy="322913"/>
            </a:xfrm>
            <a:custGeom>
              <a:avLst/>
              <a:gdLst/>
              <a:ahLst/>
              <a:cxnLst/>
              <a:rect l="l" t="t" r="r" b="b"/>
              <a:pathLst>
                <a:path w="1055" h="2338" extrusionOk="0">
                  <a:moveTo>
                    <a:pt x="217" y="0"/>
                  </a:moveTo>
                  <a:cubicBezTo>
                    <a:pt x="97" y="0"/>
                    <a:pt x="0" y="103"/>
                    <a:pt x="0" y="223"/>
                  </a:cubicBezTo>
                  <a:lnTo>
                    <a:pt x="0" y="2121"/>
                  </a:lnTo>
                  <a:cubicBezTo>
                    <a:pt x="0" y="2241"/>
                    <a:pt x="97" y="2338"/>
                    <a:pt x="217" y="2338"/>
                  </a:cubicBezTo>
                  <a:lnTo>
                    <a:pt x="832" y="2338"/>
                  </a:lnTo>
                  <a:cubicBezTo>
                    <a:pt x="958" y="2338"/>
                    <a:pt x="1055" y="2241"/>
                    <a:pt x="1055" y="2121"/>
                  </a:cubicBezTo>
                  <a:lnTo>
                    <a:pt x="1055" y="223"/>
                  </a:lnTo>
                  <a:cubicBezTo>
                    <a:pt x="1055" y="103"/>
                    <a:pt x="958" y="0"/>
                    <a:pt x="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5"/>
            <p:cNvSpPr/>
            <p:nvPr/>
          </p:nvSpPr>
          <p:spPr>
            <a:xfrm>
              <a:off x="8298279" y="2695157"/>
              <a:ext cx="31628" cy="245154"/>
            </a:xfrm>
            <a:custGeom>
              <a:avLst/>
              <a:gdLst/>
              <a:ahLst/>
              <a:cxnLst/>
              <a:rect l="l" t="t" r="r" b="b"/>
              <a:pathLst>
                <a:path w="229" h="1775" extrusionOk="0">
                  <a:moveTo>
                    <a:pt x="114" y="0"/>
                  </a:moveTo>
                  <a:cubicBezTo>
                    <a:pt x="62" y="0"/>
                    <a:pt x="9" y="34"/>
                    <a:pt x="0" y="100"/>
                  </a:cubicBezTo>
                  <a:lnTo>
                    <a:pt x="0" y="1660"/>
                  </a:lnTo>
                  <a:cubicBezTo>
                    <a:pt x="0" y="1720"/>
                    <a:pt x="54" y="1775"/>
                    <a:pt x="114" y="1775"/>
                  </a:cubicBezTo>
                  <a:cubicBezTo>
                    <a:pt x="175" y="1769"/>
                    <a:pt x="229" y="1720"/>
                    <a:pt x="229" y="1660"/>
                  </a:cubicBezTo>
                  <a:lnTo>
                    <a:pt x="229" y="100"/>
                  </a:lnTo>
                  <a:cubicBezTo>
                    <a:pt x="220" y="34"/>
                    <a:pt x="16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5"/>
            <p:cNvSpPr/>
            <p:nvPr/>
          </p:nvSpPr>
          <p:spPr>
            <a:xfrm>
              <a:off x="5776279" y="2168935"/>
              <a:ext cx="2514522" cy="70024"/>
            </a:xfrm>
            <a:custGeom>
              <a:avLst/>
              <a:gdLst/>
              <a:ahLst/>
              <a:cxnLst/>
              <a:rect l="l" t="t" r="r" b="b"/>
              <a:pathLst>
                <a:path w="18206" h="507" extrusionOk="0">
                  <a:moveTo>
                    <a:pt x="531" y="0"/>
                  </a:moveTo>
                  <a:cubicBezTo>
                    <a:pt x="344" y="157"/>
                    <a:pt x="169" y="325"/>
                    <a:pt x="0" y="506"/>
                  </a:cubicBezTo>
                  <a:lnTo>
                    <a:pt x="18206" y="506"/>
                  </a:lnTo>
                  <a:cubicBezTo>
                    <a:pt x="18037" y="325"/>
                    <a:pt x="17862" y="157"/>
                    <a:pt x="17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barriers.mp4">
            <a:hlinkClick r:id="" action="ppaction://media"/>
            <a:extLst>
              <a:ext uri="{FF2B5EF4-FFF2-40B4-BE49-F238E27FC236}">
                <a16:creationId xmlns:a16="http://schemas.microsoft.com/office/drawing/2014/main" id="{0BDFEB8A-444E-E803-DA93-D2B75B584F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0298" y="4606177"/>
            <a:ext cx="537323" cy="537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2"/>
                                        </p:tgtEl>
                                        <p:attrNameLst>
                                          <p:attrName>style.visibility</p:attrName>
                                        </p:attrNameLst>
                                      </p:cBhvr>
                                      <p:to>
                                        <p:strVal val="visible"/>
                                      </p:to>
                                    </p:set>
                                    <p:animEffect transition="in" filter="fade">
                                      <p:cBhvr>
                                        <p:cTn id="7" dur="1000"/>
                                        <p:tgtEl>
                                          <p:spTgt spid="1562"/>
                                        </p:tgtEl>
                                      </p:cBhvr>
                                    </p:animEffect>
                                  </p:childTnLst>
                                </p:cTn>
                              </p:par>
                              <p:par>
                                <p:cTn id="8" presetID="10" presetClass="entr" presetSubtype="0" fill="hold" nodeType="withEffect">
                                  <p:stCondLst>
                                    <p:cond delay="0"/>
                                  </p:stCondLst>
                                  <p:childTnLst>
                                    <p:set>
                                      <p:cBhvr>
                                        <p:cTn id="9" dur="1" fill="hold">
                                          <p:stCondLst>
                                            <p:cond delay="0"/>
                                          </p:stCondLst>
                                        </p:cTn>
                                        <p:tgtEl>
                                          <p:spTgt spid="1561"/>
                                        </p:tgtEl>
                                        <p:attrNameLst>
                                          <p:attrName>style.visibility</p:attrName>
                                        </p:attrNameLst>
                                      </p:cBhvr>
                                      <p:to>
                                        <p:strVal val="visible"/>
                                      </p:to>
                                    </p:set>
                                    <p:animEffect transition="in" filter="fade">
                                      <p:cBhvr>
                                        <p:cTn id="10" dur="1000"/>
                                        <p:tgtEl>
                                          <p:spTgt spid="1561"/>
                                        </p:tgtEl>
                                      </p:cBhvr>
                                    </p:animEffect>
                                  </p:childTnLst>
                                </p:cTn>
                              </p:par>
                              <p:par>
                                <p:cTn id="11" presetID="10" presetClass="entr" presetSubtype="0" fill="hold" nodeType="withEffect">
                                  <p:stCondLst>
                                    <p:cond delay="0"/>
                                  </p:stCondLst>
                                  <p:childTnLst>
                                    <p:set>
                                      <p:cBhvr>
                                        <p:cTn id="12" dur="1" fill="hold">
                                          <p:stCondLst>
                                            <p:cond delay="0"/>
                                          </p:stCondLst>
                                        </p:cTn>
                                        <p:tgtEl>
                                          <p:spTgt spid="1565"/>
                                        </p:tgtEl>
                                        <p:attrNameLst>
                                          <p:attrName>style.visibility</p:attrName>
                                        </p:attrNameLst>
                                      </p:cBhvr>
                                      <p:to>
                                        <p:strVal val="visible"/>
                                      </p:to>
                                    </p:set>
                                    <p:animEffect transition="in" filter="fade">
                                      <p:cBhvr>
                                        <p:cTn id="13" dur="1000"/>
                                        <p:tgtEl>
                                          <p:spTgt spid="156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563"/>
                                        </p:tgtEl>
                                        <p:attrNameLst>
                                          <p:attrName>style.visibility</p:attrName>
                                        </p:attrNameLst>
                                      </p:cBhvr>
                                      <p:to>
                                        <p:strVal val="visible"/>
                                      </p:to>
                                    </p:set>
                                    <p:animEffect transition="in" filter="fade">
                                      <p:cBhvr>
                                        <p:cTn id="17" dur="1000"/>
                                        <p:tgtEl>
                                          <p:spTgt spid="156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064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96"/>
          <p:cNvSpPr/>
          <p:nvPr/>
        </p:nvSpPr>
        <p:spPr>
          <a:xfrm>
            <a:off x="319088" y="209550"/>
            <a:ext cx="3852900" cy="22797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6"/>
          <p:cNvSpPr/>
          <p:nvPr/>
        </p:nvSpPr>
        <p:spPr>
          <a:xfrm flipH="1">
            <a:off x="4838745" y="209550"/>
            <a:ext cx="3852900" cy="22797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6"/>
          <p:cNvSpPr/>
          <p:nvPr/>
        </p:nvSpPr>
        <p:spPr>
          <a:xfrm rot="10800000" flipH="1">
            <a:off x="319105" y="2654250"/>
            <a:ext cx="3852900" cy="22797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6"/>
          <p:cNvSpPr/>
          <p:nvPr/>
        </p:nvSpPr>
        <p:spPr>
          <a:xfrm rot="10800000">
            <a:off x="4914938" y="2654250"/>
            <a:ext cx="3852900" cy="22797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6"/>
          <p:cNvSpPr/>
          <p:nvPr/>
        </p:nvSpPr>
        <p:spPr>
          <a:xfrm>
            <a:off x="3914775" y="438151"/>
            <a:ext cx="1133460" cy="1019196"/>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6"/>
          <p:cNvSpPr/>
          <p:nvPr/>
        </p:nvSpPr>
        <p:spPr>
          <a:xfrm>
            <a:off x="3914775" y="1546201"/>
            <a:ext cx="1133460" cy="1019196"/>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6"/>
          <p:cNvSpPr/>
          <p:nvPr/>
        </p:nvSpPr>
        <p:spPr>
          <a:xfrm>
            <a:off x="3929075" y="2705101"/>
            <a:ext cx="1133460" cy="1019196"/>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6"/>
          <p:cNvSpPr/>
          <p:nvPr/>
        </p:nvSpPr>
        <p:spPr>
          <a:xfrm>
            <a:off x="3914775" y="3864001"/>
            <a:ext cx="1133460" cy="1019196"/>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6"/>
          <p:cNvSpPr txBox="1"/>
          <p:nvPr/>
        </p:nvSpPr>
        <p:spPr>
          <a:xfrm>
            <a:off x="3914800" y="483100"/>
            <a:ext cx="1133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accent2"/>
                </a:solidFill>
              </a:rPr>
              <a:t>S</a:t>
            </a:r>
            <a:endParaRPr sz="4800" b="1">
              <a:solidFill>
                <a:schemeClr val="accent2"/>
              </a:solidFill>
            </a:endParaRPr>
          </a:p>
        </p:txBody>
      </p:sp>
      <p:sp>
        <p:nvSpPr>
          <p:cNvPr id="1648" name="Google Shape;1648;p96"/>
          <p:cNvSpPr txBox="1"/>
          <p:nvPr/>
        </p:nvSpPr>
        <p:spPr>
          <a:xfrm>
            <a:off x="3914800" y="1594100"/>
            <a:ext cx="1133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accent2"/>
                </a:solidFill>
              </a:rPr>
              <a:t>W</a:t>
            </a:r>
            <a:endParaRPr sz="4800" b="1">
              <a:solidFill>
                <a:schemeClr val="accent2"/>
              </a:solidFill>
            </a:endParaRPr>
          </a:p>
        </p:txBody>
      </p:sp>
      <p:sp>
        <p:nvSpPr>
          <p:cNvPr id="1649" name="Google Shape;1649;p96"/>
          <p:cNvSpPr txBox="1"/>
          <p:nvPr/>
        </p:nvSpPr>
        <p:spPr>
          <a:xfrm>
            <a:off x="3929100" y="2753000"/>
            <a:ext cx="1133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accent2"/>
                </a:solidFill>
              </a:rPr>
              <a:t>O</a:t>
            </a:r>
            <a:endParaRPr sz="4800" b="1">
              <a:solidFill>
                <a:schemeClr val="accent2"/>
              </a:solidFill>
            </a:endParaRPr>
          </a:p>
        </p:txBody>
      </p:sp>
      <p:sp>
        <p:nvSpPr>
          <p:cNvPr id="1650" name="Google Shape;1650;p96"/>
          <p:cNvSpPr txBox="1"/>
          <p:nvPr/>
        </p:nvSpPr>
        <p:spPr>
          <a:xfrm>
            <a:off x="3914800" y="3908475"/>
            <a:ext cx="1133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accent2"/>
                </a:solidFill>
              </a:rPr>
              <a:t>T</a:t>
            </a:r>
            <a:endParaRPr sz="4800" b="1">
              <a:solidFill>
                <a:schemeClr val="accent2"/>
              </a:solidFill>
            </a:endParaRPr>
          </a:p>
        </p:txBody>
      </p:sp>
      <p:sp>
        <p:nvSpPr>
          <p:cNvPr id="1651" name="Google Shape;1651;p96"/>
          <p:cNvSpPr/>
          <p:nvPr/>
        </p:nvSpPr>
        <p:spPr>
          <a:xfrm>
            <a:off x="647700" y="361950"/>
            <a:ext cx="3267000" cy="3525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6"/>
          <p:cNvSpPr/>
          <p:nvPr/>
        </p:nvSpPr>
        <p:spPr>
          <a:xfrm rot="10800000" flipH="1">
            <a:off x="5131700" y="361950"/>
            <a:ext cx="3267000" cy="3525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6"/>
          <p:cNvSpPr/>
          <p:nvPr/>
        </p:nvSpPr>
        <p:spPr>
          <a:xfrm rot="10800000" flipH="1">
            <a:off x="612050" y="2829200"/>
            <a:ext cx="3267000" cy="3525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6"/>
          <p:cNvSpPr/>
          <p:nvPr/>
        </p:nvSpPr>
        <p:spPr>
          <a:xfrm>
            <a:off x="5207900" y="2829200"/>
            <a:ext cx="3267000" cy="352500"/>
          </a:xfrm>
          <a:prstGeom prst="round2DiagRect">
            <a:avLst>
              <a:gd name="adj1" fmla="val 16667"/>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6"/>
          <p:cNvSpPr txBox="1"/>
          <p:nvPr/>
        </p:nvSpPr>
        <p:spPr>
          <a:xfrm>
            <a:off x="995250" y="338100"/>
            <a:ext cx="25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STRENGTHS</a:t>
            </a:r>
            <a:endParaRPr b="1"/>
          </a:p>
        </p:txBody>
      </p:sp>
      <p:sp>
        <p:nvSpPr>
          <p:cNvPr id="1656" name="Google Shape;1656;p96"/>
          <p:cNvSpPr txBox="1"/>
          <p:nvPr/>
        </p:nvSpPr>
        <p:spPr>
          <a:xfrm>
            <a:off x="657225" y="866775"/>
            <a:ext cx="3221700" cy="1354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Unique food offerings</a:t>
            </a:r>
            <a:endParaRPr sz="1200"/>
          </a:p>
          <a:p>
            <a:pPr marL="457200" lvl="0" indent="-304800" algn="l" rtl="0">
              <a:spcBef>
                <a:spcPts val="0"/>
              </a:spcBef>
              <a:spcAft>
                <a:spcPts val="0"/>
              </a:spcAft>
              <a:buSzPts val="1200"/>
              <a:buChar char="❖"/>
            </a:pPr>
            <a:r>
              <a:rPr lang="en" sz="1200"/>
              <a:t>Authentic Indian taste</a:t>
            </a:r>
            <a:endParaRPr sz="1200"/>
          </a:p>
          <a:p>
            <a:pPr marL="457200" lvl="0" indent="-304800" algn="l" rtl="0">
              <a:spcBef>
                <a:spcPts val="0"/>
              </a:spcBef>
              <a:spcAft>
                <a:spcPts val="0"/>
              </a:spcAft>
              <a:buSzPts val="1200"/>
              <a:buChar char="❖"/>
            </a:pPr>
            <a:r>
              <a:rPr lang="en" sz="1200"/>
              <a:t>Affordable pricing</a:t>
            </a:r>
            <a:endParaRPr sz="1200"/>
          </a:p>
          <a:p>
            <a:pPr marL="457200" lvl="0" indent="-304800" algn="l" rtl="0">
              <a:spcBef>
                <a:spcPts val="0"/>
              </a:spcBef>
              <a:spcAft>
                <a:spcPts val="0"/>
              </a:spcAft>
              <a:buSzPts val="1200"/>
              <a:buChar char="❖"/>
            </a:pPr>
            <a:r>
              <a:rPr lang="en" sz="1200"/>
              <a:t>Strategic Location</a:t>
            </a:r>
            <a:endParaRPr sz="12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57" name="Google Shape;1657;p96"/>
          <p:cNvSpPr txBox="1"/>
          <p:nvPr/>
        </p:nvSpPr>
        <p:spPr>
          <a:xfrm>
            <a:off x="5492375" y="346313"/>
            <a:ext cx="25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WEAKNESSES</a:t>
            </a:r>
            <a:endParaRPr b="1"/>
          </a:p>
        </p:txBody>
      </p:sp>
      <p:sp>
        <p:nvSpPr>
          <p:cNvPr id="1658" name="Google Shape;1658;p96"/>
          <p:cNvSpPr txBox="1"/>
          <p:nvPr/>
        </p:nvSpPr>
        <p:spPr>
          <a:xfrm>
            <a:off x="5154350" y="759063"/>
            <a:ext cx="3221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New brand</a:t>
            </a:r>
            <a:endParaRPr sz="1200"/>
          </a:p>
          <a:p>
            <a:pPr marL="457200" lvl="0" indent="-304800" algn="l" rtl="0">
              <a:spcBef>
                <a:spcPts val="0"/>
              </a:spcBef>
              <a:spcAft>
                <a:spcPts val="0"/>
              </a:spcAft>
              <a:buSzPts val="1200"/>
              <a:buChar char="❖"/>
            </a:pPr>
            <a:r>
              <a:rPr lang="en" sz="1200"/>
              <a:t>Limited menu </a:t>
            </a:r>
            <a:endParaRPr sz="1200"/>
          </a:p>
          <a:p>
            <a:pPr marL="457200" lvl="0" indent="-304800" algn="l" rtl="0">
              <a:spcBef>
                <a:spcPts val="0"/>
              </a:spcBef>
              <a:spcAft>
                <a:spcPts val="0"/>
              </a:spcAft>
              <a:buSzPts val="1200"/>
              <a:buChar char="❖"/>
            </a:pPr>
            <a:r>
              <a:rPr lang="en" sz="1200"/>
              <a:t>Only a single cuisine offered</a:t>
            </a:r>
            <a:endParaRPr sz="1200"/>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9" name="Google Shape;1659;p96"/>
          <p:cNvSpPr txBox="1"/>
          <p:nvPr/>
        </p:nvSpPr>
        <p:spPr>
          <a:xfrm>
            <a:off x="972725" y="2829200"/>
            <a:ext cx="25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OPPORTUNITIES</a:t>
            </a:r>
            <a:endParaRPr b="1"/>
          </a:p>
        </p:txBody>
      </p:sp>
      <p:sp>
        <p:nvSpPr>
          <p:cNvPr id="1660" name="Google Shape;1660;p96"/>
          <p:cNvSpPr txBox="1"/>
          <p:nvPr/>
        </p:nvSpPr>
        <p:spPr>
          <a:xfrm>
            <a:off x="634700" y="3357875"/>
            <a:ext cx="3221700" cy="2031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Ethnic and authentic food demand</a:t>
            </a:r>
            <a:endParaRPr sz="1200"/>
          </a:p>
          <a:p>
            <a:pPr marL="457200" lvl="0" indent="-304800" algn="l" rtl="0">
              <a:spcBef>
                <a:spcPts val="0"/>
              </a:spcBef>
              <a:spcAft>
                <a:spcPts val="0"/>
              </a:spcAft>
              <a:buSzPts val="1200"/>
              <a:buChar char="❖"/>
            </a:pPr>
            <a:r>
              <a:rPr lang="en" sz="1200"/>
              <a:t>Potential to expand</a:t>
            </a:r>
            <a:endParaRPr sz="1200"/>
          </a:p>
          <a:p>
            <a:pPr marL="457200" lvl="0" indent="-304800" algn="l" rtl="0">
              <a:spcBef>
                <a:spcPts val="0"/>
              </a:spcBef>
              <a:spcAft>
                <a:spcPts val="0"/>
              </a:spcAft>
              <a:buSzPts val="1200"/>
              <a:buChar char="❖"/>
            </a:pPr>
            <a:r>
              <a:rPr lang="en" sz="1200"/>
              <a:t>Collaborative promotion</a:t>
            </a:r>
            <a:endParaRPr sz="1200"/>
          </a:p>
          <a:p>
            <a:pPr marL="457200" lvl="0" indent="-304800" algn="l" rtl="0">
              <a:spcBef>
                <a:spcPts val="0"/>
              </a:spcBef>
              <a:spcAft>
                <a:spcPts val="0"/>
              </a:spcAft>
              <a:buSzPts val="1200"/>
              <a:buChar char="❖"/>
            </a:pPr>
            <a:r>
              <a:rPr lang="en" sz="1200"/>
              <a:t>Increasing Indian population  in NYC</a:t>
            </a:r>
            <a:endParaRPr sz="1200"/>
          </a:p>
          <a:p>
            <a:pPr marL="457200" lvl="0" indent="-304800" algn="l" rtl="0">
              <a:spcBef>
                <a:spcPts val="0"/>
              </a:spcBef>
              <a:spcAft>
                <a:spcPts val="0"/>
              </a:spcAft>
              <a:buSzPts val="1200"/>
              <a:buChar char="❖"/>
            </a:pPr>
            <a:r>
              <a:rPr lang="en" sz="1200"/>
              <a:t>Online platforms</a:t>
            </a:r>
            <a:endParaRPr sz="1200"/>
          </a:p>
          <a:p>
            <a:pPr marL="457200" lvl="0" indent="-304800" algn="l" rtl="0">
              <a:spcBef>
                <a:spcPts val="0"/>
              </a:spcBef>
              <a:spcAft>
                <a:spcPts val="0"/>
              </a:spcAft>
              <a:buSzPts val="1200"/>
              <a:buChar char="❖"/>
            </a:pPr>
            <a:r>
              <a:rPr lang="en" sz="1200"/>
              <a:t>Positive growth rate of the industry</a:t>
            </a: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1661" name="Google Shape;1661;p96"/>
          <p:cNvSpPr txBox="1"/>
          <p:nvPr/>
        </p:nvSpPr>
        <p:spPr>
          <a:xfrm>
            <a:off x="5505500" y="2791013"/>
            <a:ext cx="25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THREATS</a:t>
            </a:r>
            <a:endParaRPr b="1"/>
          </a:p>
        </p:txBody>
      </p:sp>
      <p:sp>
        <p:nvSpPr>
          <p:cNvPr id="1662" name="Google Shape;1662;p96"/>
          <p:cNvSpPr txBox="1"/>
          <p:nvPr/>
        </p:nvSpPr>
        <p:spPr>
          <a:xfrm>
            <a:off x="5167475" y="3319688"/>
            <a:ext cx="3221700" cy="2216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High Competition</a:t>
            </a:r>
            <a:endParaRPr sz="1200"/>
          </a:p>
          <a:p>
            <a:pPr marL="457200" lvl="0" indent="-304800" algn="l" rtl="0">
              <a:spcBef>
                <a:spcPts val="0"/>
              </a:spcBef>
              <a:spcAft>
                <a:spcPts val="0"/>
              </a:spcAft>
              <a:buSzPts val="1200"/>
              <a:buChar char="❖"/>
            </a:pPr>
            <a:r>
              <a:rPr lang="en" sz="1200"/>
              <a:t>Fluctuations in ingredients prices and supply</a:t>
            </a:r>
            <a:endParaRPr sz="1200"/>
          </a:p>
          <a:p>
            <a:pPr marL="457200" lvl="0" indent="-304800" algn="l" rtl="0">
              <a:spcBef>
                <a:spcPts val="0"/>
              </a:spcBef>
              <a:spcAft>
                <a:spcPts val="0"/>
              </a:spcAft>
              <a:buSzPts val="1200"/>
              <a:buChar char="❖"/>
            </a:pPr>
            <a:r>
              <a:rPr lang="en" sz="1200"/>
              <a:t>Changes in food and health regulations</a:t>
            </a:r>
            <a:endParaRPr sz="1200"/>
          </a:p>
          <a:p>
            <a:pPr marL="457200" lvl="0" indent="-304800" algn="l" rtl="0">
              <a:spcBef>
                <a:spcPts val="0"/>
              </a:spcBef>
              <a:spcAft>
                <a:spcPts val="0"/>
              </a:spcAft>
              <a:buSzPts val="1200"/>
              <a:buChar char="❖"/>
            </a:pPr>
            <a:r>
              <a:rPr lang="en" sz="1200"/>
              <a:t>Spending behavior of customers</a:t>
            </a:r>
            <a:endParaRPr sz="1200"/>
          </a:p>
          <a:p>
            <a:pPr marL="457200" lvl="0" indent="-304800" algn="l" rtl="0">
              <a:spcBef>
                <a:spcPts val="0"/>
              </a:spcBef>
              <a:spcAft>
                <a:spcPts val="0"/>
              </a:spcAft>
              <a:buSzPts val="1200"/>
              <a:buChar char="❖"/>
            </a:pPr>
            <a:r>
              <a:rPr lang="en" sz="1200"/>
              <a:t>Covid-19 pandemic</a:t>
            </a: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2" name="swot.mp4">
            <a:hlinkClick r:id="" action="ppaction://media"/>
            <a:extLst>
              <a:ext uri="{FF2B5EF4-FFF2-40B4-BE49-F238E27FC236}">
                <a16:creationId xmlns:a16="http://schemas.microsoft.com/office/drawing/2014/main" id="{2D274548-60C5-28C6-1A52-3FD8043947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204" y="4635775"/>
            <a:ext cx="501748" cy="501748"/>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7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pic>
        <p:nvPicPr>
          <p:cNvPr id="1667" name="Google Shape;1667;p97"/>
          <p:cNvPicPr preferRelativeResize="0"/>
          <p:nvPr/>
        </p:nvPicPr>
        <p:blipFill>
          <a:blip r:embed="rId5">
            <a:alphaModFix/>
          </a:blip>
          <a:stretch>
            <a:fillRect/>
          </a:stretch>
        </p:blipFill>
        <p:spPr>
          <a:xfrm>
            <a:off x="5244075" y="2697125"/>
            <a:ext cx="1347251" cy="1840040"/>
          </a:xfrm>
          <a:prstGeom prst="rect">
            <a:avLst/>
          </a:prstGeom>
          <a:noFill/>
          <a:ln>
            <a:noFill/>
          </a:ln>
        </p:spPr>
      </p:pic>
      <p:pic>
        <p:nvPicPr>
          <p:cNvPr id="1668" name="Google Shape;1668;p97"/>
          <p:cNvPicPr preferRelativeResize="0"/>
          <p:nvPr/>
        </p:nvPicPr>
        <p:blipFill>
          <a:blip r:embed="rId6">
            <a:alphaModFix/>
          </a:blip>
          <a:stretch>
            <a:fillRect/>
          </a:stretch>
        </p:blipFill>
        <p:spPr>
          <a:xfrm>
            <a:off x="1577263" y="3005100"/>
            <a:ext cx="1275503" cy="1248301"/>
          </a:xfrm>
          <a:prstGeom prst="rect">
            <a:avLst/>
          </a:prstGeom>
          <a:noFill/>
          <a:ln>
            <a:noFill/>
          </a:ln>
        </p:spPr>
      </p:pic>
      <p:sp>
        <p:nvSpPr>
          <p:cNvPr id="1669" name="Google Shape;1669;p97"/>
          <p:cNvSpPr txBox="1">
            <a:spLocks noGrp="1"/>
          </p:cNvSpPr>
          <p:nvPr>
            <p:ph type="title"/>
          </p:nvPr>
        </p:nvSpPr>
        <p:spPr>
          <a:xfrm>
            <a:off x="2717254" y="129025"/>
            <a:ext cx="37095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Unique Selling Proposition</a:t>
            </a:r>
            <a:endParaRPr/>
          </a:p>
        </p:txBody>
      </p:sp>
      <p:pic>
        <p:nvPicPr>
          <p:cNvPr id="1670" name="Google Shape;1670;p97"/>
          <p:cNvPicPr preferRelativeResize="0"/>
          <p:nvPr/>
        </p:nvPicPr>
        <p:blipFill>
          <a:blip r:embed="rId7">
            <a:alphaModFix/>
          </a:blip>
          <a:stretch>
            <a:fillRect/>
          </a:stretch>
        </p:blipFill>
        <p:spPr>
          <a:xfrm>
            <a:off x="377324" y="751775"/>
            <a:ext cx="3461794" cy="2253325"/>
          </a:xfrm>
          <a:prstGeom prst="rect">
            <a:avLst/>
          </a:prstGeom>
          <a:noFill/>
          <a:ln>
            <a:noFill/>
          </a:ln>
        </p:spPr>
      </p:pic>
      <p:sp>
        <p:nvSpPr>
          <p:cNvPr id="1671" name="Google Shape;1671;p97"/>
          <p:cNvSpPr txBox="1">
            <a:spLocks noGrp="1"/>
          </p:cNvSpPr>
          <p:nvPr>
            <p:ph type="subTitle" idx="3"/>
          </p:nvPr>
        </p:nvSpPr>
        <p:spPr>
          <a:xfrm flipH="1">
            <a:off x="2632512" y="1124670"/>
            <a:ext cx="3879000" cy="21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t>Authentic Flavours</a:t>
            </a:r>
            <a:br>
              <a:rPr lang="en" sz="1600"/>
            </a:br>
            <a:r>
              <a:rPr lang="en" sz="1600"/>
              <a:t>Customisable dishes</a:t>
            </a:r>
            <a:br>
              <a:rPr lang="en" sz="1600"/>
            </a:br>
            <a:r>
              <a:rPr lang="en" sz="1600"/>
              <a:t>Seating Available</a:t>
            </a:r>
            <a:br>
              <a:rPr lang="en" sz="1600"/>
            </a:br>
            <a:r>
              <a:rPr lang="en" sz="1600"/>
              <a:t>Curated Menu</a:t>
            </a:r>
            <a:br>
              <a:rPr lang="en" sz="1600"/>
            </a:br>
            <a:r>
              <a:rPr lang="en" sz="1600"/>
              <a:t>Quick Service</a:t>
            </a:r>
            <a:br>
              <a:rPr lang="en" sz="1600"/>
            </a:br>
            <a:r>
              <a:rPr lang="en" sz="1600"/>
              <a:t>Healthy Options</a:t>
            </a:r>
            <a:br>
              <a:rPr lang="en" sz="1600"/>
            </a:br>
            <a:r>
              <a:rPr lang="en" sz="1600"/>
              <a:t>Affordable Prices</a:t>
            </a:r>
            <a:endParaRPr sz="1600"/>
          </a:p>
        </p:txBody>
      </p:sp>
      <p:pic>
        <p:nvPicPr>
          <p:cNvPr id="1672" name="Google Shape;1672;p97"/>
          <p:cNvPicPr preferRelativeResize="0"/>
          <p:nvPr/>
        </p:nvPicPr>
        <p:blipFill>
          <a:blip r:embed="rId8">
            <a:alphaModFix/>
          </a:blip>
          <a:stretch>
            <a:fillRect/>
          </a:stretch>
        </p:blipFill>
        <p:spPr>
          <a:xfrm>
            <a:off x="6751863" y="2769900"/>
            <a:ext cx="2272550" cy="2272550"/>
          </a:xfrm>
          <a:prstGeom prst="rect">
            <a:avLst/>
          </a:prstGeom>
          <a:noFill/>
          <a:ln>
            <a:noFill/>
          </a:ln>
        </p:spPr>
      </p:pic>
      <p:pic>
        <p:nvPicPr>
          <p:cNvPr id="1673" name="Google Shape;1673;p97"/>
          <p:cNvPicPr preferRelativeResize="0"/>
          <p:nvPr/>
        </p:nvPicPr>
        <p:blipFill>
          <a:blip r:embed="rId9">
            <a:alphaModFix/>
          </a:blip>
          <a:stretch>
            <a:fillRect/>
          </a:stretch>
        </p:blipFill>
        <p:spPr>
          <a:xfrm>
            <a:off x="88075" y="3676425"/>
            <a:ext cx="1347248" cy="1366025"/>
          </a:xfrm>
          <a:prstGeom prst="rect">
            <a:avLst/>
          </a:prstGeom>
          <a:noFill/>
          <a:ln>
            <a:noFill/>
          </a:ln>
        </p:spPr>
      </p:pic>
      <p:pic>
        <p:nvPicPr>
          <p:cNvPr id="1674" name="Google Shape;1674;p97"/>
          <p:cNvPicPr preferRelativeResize="0"/>
          <p:nvPr/>
        </p:nvPicPr>
        <p:blipFill>
          <a:blip r:embed="rId9">
            <a:alphaModFix/>
          </a:blip>
          <a:stretch>
            <a:fillRect/>
          </a:stretch>
        </p:blipFill>
        <p:spPr>
          <a:xfrm>
            <a:off x="88075" y="2927324"/>
            <a:ext cx="1087175" cy="1102325"/>
          </a:xfrm>
          <a:prstGeom prst="rect">
            <a:avLst/>
          </a:prstGeom>
          <a:noFill/>
          <a:ln>
            <a:noFill/>
          </a:ln>
        </p:spPr>
      </p:pic>
      <p:pic>
        <p:nvPicPr>
          <p:cNvPr id="1675" name="Google Shape;1675;p97"/>
          <p:cNvPicPr preferRelativeResize="0"/>
          <p:nvPr/>
        </p:nvPicPr>
        <p:blipFill>
          <a:blip r:embed="rId10">
            <a:alphaModFix/>
          </a:blip>
          <a:stretch>
            <a:fillRect/>
          </a:stretch>
        </p:blipFill>
        <p:spPr>
          <a:xfrm>
            <a:off x="6026850" y="636953"/>
            <a:ext cx="1938950" cy="2044997"/>
          </a:xfrm>
          <a:prstGeom prst="rect">
            <a:avLst/>
          </a:prstGeom>
          <a:noFill/>
          <a:ln>
            <a:noFill/>
          </a:ln>
        </p:spPr>
      </p:pic>
      <p:sp>
        <p:nvSpPr>
          <p:cNvPr id="1676" name="Google Shape;1676;p97"/>
          <p:cNvSpPr/>
          <p:nvPr/>
        </p:nvSpPr>
        <p:spPr>
          <a:xfrm rot="-2216866" flipH="1">
            <a:off x="-774389" y="-512464"/>
            <a:ext cx="3516584" cy="1202859"/>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7"/>
          <p:cNvSpPr/>
          <p:nvPr/>
        </p:nvSpPr>
        <p:spPr>
          <a:xfrm rot="-2213725" flipH="1">
            <a:off x="2333366" y="-301148"/>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7"/>
          <p:cNvSpPr/>
          <p:nvPr/>
        </p:nvSpPr>
        <p:spPr>
          <a:xfrm rot="-2213725" flipH="1">
            <a:off x="2222000" y="-177324"/>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97"/>
          <p:cNvSpPr/>
          <p:nvPr/>
        </p:nvSpPr>
        <p:spPr>
          <a:xfrm rot="-2213725" flipH="1">
            <a:off x="66297" y="700572"/>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7"/>
          <p:cNvSpPr/>
          <p:nvPr/>
        </p:nvSpPr>
        <p:spPr>
          <a:xfrm rot="-2213725" flipH="1">
            <a:off x="971837" y="553637"/>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97"/>
          <p:cNvSpPr/>
          <p:nvPr/>
        </p:nvSpPr>
        <p:spPr>
          <a:xfrm rot="-2213725" flipH="1">
            <a:off x="2118040" y="-88289"/>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7"/>
          <p:cNvSpPr/>
          <p:nvPr/>
        </p:nvSpPr>
        <p:spPr>
          <a:xfrm rot="-2213725" flipH="1">
            <a:off x="1903206" y="73435"/>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7"/>
          <p:cNvSpPr/>
          <p:nvPr/>
        </p:nvSpPr>
        <p:spPr>
          <a:xfrm rot="-2213725" flipH="1">
            <a:off x="1683188" y="228285"/>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7"/>
          <p:cNvSpPr/>
          <p:nvPr/>
        </p:nvSpPr>
        <p:spPr>
          <a:xfrm rot="-2213725" flipH="1">
            <a:off x="1392141" y="387384"/>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7"/>
          <p:cNvSpPr/>
          <p:nvPr/>
        </p:nvSpPr>
        <p:spPr>
          <a:xfrm rot="-2213725" flipH="1">
            <a:off x="1132138" y="496407"/>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97"/>
          <p:cNvSpPr/>
          <p:nvPr/>
        </p:nvSpPr>
        <p:spPr>
          <a:xfrm rot="-2213725" flipH="1">
            <a:off x="829198" y="607216"/>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7"/>
          <p:cNvSpPr/>
          <p:nvPr/>
        </p:nvSpPr>
        <p:spPr>
          <a:xfrm rot="-2213725" flipH="1">
            <a:off x="545244" y="681025"/>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97"/>
          <p:cNvSpPr/>
          <p:nvPr/>
        </p:nvSpPr>
        <p:spPr>
          <a:xfrm rot="-2213725" flipH="1">
            <a:off x="227623" y="710203"/>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7"/>
          <p:cNvSpPr/>
          <p:nvPr/>
        </p:nvSpPr>
        <p:spPr>
          <a:xfrm rot="-2213725" flipH="1">
            <a:off x="-67821" y="718952"/>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7"/>
          <p:cNvSpPr/>
          <p:nvPr/>
        </p:nvSpPr>
        <p:spPr>
          <a:xfrm rot="-2213725" flipH="1">
            <a:off x="-393061" y="734532"/>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7"/>
          <p:cNvSpPr/>
          <p:nvPr/>
        </p:nvSpPr>
        <p:spPr>
          <a:xfrm rot="-2213725" flipH="1">
            <a:off x="-700002" y="706395"/>
            <a:ext cx="193925" cy="178957"/>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7"/>
          <p:cNvSpPr/>
          <p:nvPr/>
        </p:nvSpPr>
        <p:spPr>
          <a:xfrm rot="-2213725" flipH="1">
            <a:off x="2010623" y="-7427"/>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97"/>
          <p:cNvSpPr/>
          <p:nvPr/>
        </p:nvSpPr>
        <p:spPr>
          <a:xfrm rot="-2213725" flipH="1">
            <a:off x="1794063" y="155596"/>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7"/>
          <p:cNvSpPr/>
          <p:nvPr/>
        </p:nvSpPr>
        <p:spPr>
          <a:xfrm rot="-2213725" flipH="1">
            <a:off x="1524633" y="307626"/>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7"/>
          <p:cNvSpPr/>
          <p:nvPr/>
        </p:nvSpPr>
        <p:spPr>
          <a:xfrm rot="-2213725" flipH="1">
            <a:off x="1255217" y="459674"/>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7"/>
          <p:cNvSpPr/>
          <p:nvPr/>
        </p:nvSpPr>
        <p:spPr>
          <a:xfrm rot="-2213725" flipH="1">
            <a:off x="394063" y="710829"/>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7"/>
          <p:cNvSpPr/>
          <p:nvPr/>
        </p:nvSpPr>
        <p:spPr>
          <a:xfrm rot="-2213725" flipH="1">
            <a:off x="-370175" y="791169"/>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7"/>
          <p:cNvSpPr/>
          <p:nvPr/>
        </p:nvSpPr>
        <p:spPr>
          <a:xfrm rot="-2213725" flipH="1">
            <a:off x="-226406" y="742493"/>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7"/>
          <p:cNvSpPr/>
          <p:nvPr/>
        </p:nvSpPr>
        <p:spPr>
          <a:xfrm rot="-2213725" flipH="1">
            <a:off x="685054" y="635031"/>
            <a:ext cx="193925" cy="178957"/>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0" name="Google Shape;1700;p97"/>
          <p:cNvPicPr preferRelativeResize="0"/>
          <p:nvPr/>
        </p:nvPicPr>
        <p:blipFill>
          <a:blip r:embed="rId9">
            <a:alphaModFix/>
          </a:blip>
          <a:stretch>
            <a:fillRect/>
          </a:stretch>
        </p:blipFill>
        <p:spPr>
          <a:xfrm flipH="1">
            <a:off x="2994725" y="3676425"/>
            <a:ext cx="1347248" cy="1366025"/>
          </a:xfrm>
          <a:prstGeom prst="rect">
            <a:avLst/>
          </a:prstGeom>
          <a:noFill/>
          <a:ln>
            <a:noFill/>
          </a:ln>
        </p:spPr>
      </p:pic>
      <p:pic>
        <p:nvPicPr>
          <p:cNvPr id="1701" name="Google Shape;1701;p97"/>
          <p:cNvPicPr preferRelativeResize="0"/>
          <p:nvPr/>
        </p:nvPicPr>
        <p:blipFill>
          <a:blip r:embed="rId9">
            <a:alphaModFix/>
          </a:blip>
          <a:stretch>
            <a:fillRect/>
          </a:stretch>
        </p:blipFill>
        <p:spPr>
          <a:xfrm flipH="1">
            <a:off x="3254798" y="2927324"/>
            <a:ext cx="1087175" cy="1102325"/>
          </a:xfrm>
          <a:prstGeom prst="rect">
            <a:avLst/>
          </a:prstGeom>
          <a:noFill/>
          <a:ln>
            <a:noFill/>
          </a:ln>
        </p:spPr>
      </p:pic>
      <p:grpSp>
        <p:nvGrpSpPr>
          <p:cNvPr id="1702" name="Google Shape;1702;p97"/>
          <p:cNvGrpSpPr/>
          <p:nvPr/>
        </p:nvGrpSpPr>
        <p:grpSpPr>
          <a:xfrm>
            <a:off x="2994730" y="1124674"/>
            <a:ext cx="266644" cy="275697"/>
            <a:chOff x="3610557" y="2780704"/>
            <a:chExt cx="325017" cy="336052"/>
          </a:xfrm>
        </p:grpSpPr>
        <p:sp>
          <p:nvSpPr>
            <p:cNvPr id="1703" name="Google Shape;1703;p97"/>
            <p:cNvSpPr/>
            <p:nvPr/>
          </p:nvSpPr>
          <p:spPr>
            <a:xfrm>
              <a:off x="3610557" y="2780704"/>
              <a:ext cx="324702" cy="335973"/>
            </a:xfrm>
            <a:custGeom>
              <a:avLst/>
              <a:gdLst/>
              <a:ahLst/>
              <a:cxnLst/>
              <a:rect l="l" t="t" r="r" b="b"/>
              <a:pathLst>
                <a:path w="12359" h="12788" extrusionOk="0">
                  <a:moveTo>
                    <a:pt x="11722" y="1"/>
                  </a:moveTo>
                  <a:cubicBezTo>
                    <a:pt x="11685" y="1"/>
                    <a:pt x="11648" y="4"/>
                    <a:pt x="11610" y="11"/>
                  </a:cubicBezTo>
                  <a:lnTo>
                    <a:pt x="3959" y="1363"/>
                  </a:lnTo>
                  <a:cubicBezTo>
                    <a:pt x="3661" y="1412"/>
                    <a:pt x="3439" y="1675"/>
                    <a:pt x="3439" y="1980"/>
                  </a:cubicBezTo>
                  <a:lnTo>
                    <a:pt x="3439" y="8611"/>
                  </a:lnTo>
                  <a:cubicBezTo>
                    <a:pt x="3121" y="8453"/>
                    <a:pt x="2788" y="8379"/>
                    <a:pt x="2462" y="8379"/>
                  </a:cubicBezTo>
                  <a:cubicBezTo>
                    <a:pt x="1475" y="8379"/>
                    <a:pt x="550" y="9053"/>
                    <a:pt x="310" y="10096"/>
                  </a:cubicBezTo>
                  <a:cubicBezTo>
                    <a:pt x="1" y="11479"/>
                    <a:pt x="1050" y="12787"/>
                    <a:pt x="2462" y="12787"/>
                  </a:cubicBezTo>
                  <a:cubicBezTo>
                    <a:pt x="2473" y="12787"/>
                    <a:pt x="2484" y="12787"/>
                    <a:pt x="2495" y="12787"/>
                  </a:cubicBezTo>
                  <a:cubicBezTo>
                    <a:pt x="3709" y="12759"/>
                    <a:pt x="4673" y="11767"/>
                    <a:pt x="4666" y="10554"/>
                  </a:cubicBezTo>
                  <a:lnTo>
                    <a:pt x="4666" y="3187"/>
                  </a:lnTo>
                  <a:lnTo>
                    <a:pt x="11124" y="2043"/>
                  </a:lnTo>
                  <a:lnTo>
                    <a:pt x="11124" y="7030"/>
                  </a:lnTo>
                  <a:cubicBezTo>
                    <a:pt x="10808" y="6874"/>
                    <a:pt x="10475" y="6801"/>
                    <a:pt x="10149" y="6801"/>
                  </a:cubicBezTo>
                  <a:cubicBezTo>
                    <a:pt x="9160" y="6801"/>
                    <a:pt x="8231" y="7473"/>
                    <a:pt x="7996" y="8521"/>
                  </a:cubicBezTo>
                  <a:cubicBezTo>
                    <a:pt x="7686" y="9905"/>
                    <a:pt x="8735" y="11213"/>
                    <a:pt x="10147" y="11213"/>
                  </a:cubicBezTo>
                  <a:cubicBezTo>
                    <a:pt x="10158" y="11213"/>
                    <a:pt x="10170" y="11213"/>
                    <a:pt x="10181" y="11213"/>
                  </a:cubicBezTo>
                  <a:cubicBezTo>
                    <a:pt x="11394" y="11185"/>
                    <a:pt x="12359" y="10193"/>
                    <a:pt x="12352" y="8979"/>
                  </a:cubicBezTo>
                  <a:lnTo>
                    <a:pt x="12352" y="628"/>
                  </a:lnTo>
                  <a:cubicBezTo>
                    <a:pt x="12352" y="278"/>
                    <a:pt x="12064" y="1"/>
                    <a:pt x="11722" y="1"/>
                  </a:cubicBezTo>
                  <a:close/>
                </a:path>
              </a:pathLst>
            </a:custGeom>
            <a:solidFill>
              <a:srgbClr val="7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7"/>
            <p:cNvSpPr/>
            <p:nvPr/>
          </p:nvSpPr>
          <p:spPr>
            <a:xfrm>
              <a:off x="3665703" y="2864434"/>
              <a:ext cx="67967" cy="252321"/>
            </a:xfrm>
            <a:custGeom>
              <a:avLst/>
              <a:gdLst/>
              <a:ahLst/>
              <a:cxnLst/>
              <a:rect l="l" t="t" r="r" b="b"/>
              <a:pathLst>
                <a:path w="2587" h="9604" extrusionOk="0">
                  <a:moveTo>
                    <a:pt x="2567" y="0"/>
                  </a:moveTo>
                  <a:lnTo>
                    <a:pt x="2297" y="84"/>
                  </a:lnTo>
                  <a:cubicBezTo>
                    <a:pt x="2026" y="160"/>
                    <a:pt x="1846" y="410"/>
                    <a:pt x="1846" y="687"/>
                  </a:cubicBezTo>
                  <a:lnTo>
                    <a:pt x="1846" y="7367"/>
                  </a:lnTo>
                  <a:cubicBezTo>
                    <a:pt x="1846" y="8456"/>
                    <a:pt x="1069" y="9385"/>
                    <a:pt x="1" y="9572"/>
                  </a:cubicBezTo>
                  <a:cubicBezTo>
                    <a:pt x="126" y="9593"/>
                    <a:pt x="250" y="9603"/>
                    <a:pt x="372" y="9603"/>
                  </a:cubicBezTo>
                  <a:cubicBezTo>
                    <a:pt x="1576" y="9603"/>
                    <a:pt x="2586" y="8614"/>
                    <a:pt x="2567" y="7367"/>
                  </a:cubicBezTo>
                  <a:lnTo>
                    <a:pt x="2567" y="0"/>
                  </a:lnTo>
                  <a:close/>
                </a:path>
              </a:pathLst>
            </a:custGeom>
            <a:solidFill>
              <a:srgbClr val="FBD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7"/>
            <p:cNvSpPr/>
            <p:nvPr/>
          </p:nvSpPr>
          <p:spPr>
            <a:xfrm>
              <a:off x="3867633" y="2780704"/>
              <a:ext cx="67941" cy="294830"/>
            </a:xfrm>
            <a:custGeom>
              <a:avLst/>
              <a:gdLst/>
              <a:ahLst/>
              <a:cxnLst/>
              <a:rect l="l" t="t" r="r" b="b"/>
              <a:pathLst>
                <a:path w="2586" h="11222" extrusionOk="0">
                  <a:moveTo>
                    <a:pt x="1942" y="1"/>
                  </a:moveTo>
                  <a:cubicBezTo>
                    <a:pt x="1906" y="1"/>
                    <a:pt x="1869" y="4"/>
                    <a:pt x="1831" y="11"/>
                  </a:cubicBezTo>
                  <a:lnTo>
                    <a:pt x="1499" y="66"/>
                  </a:lnTo>
                  <a:cubicBezTo>
                    <a:pt x="1714" y="170"/>
                    <a:pt x="1845" y="392"/>
                    <a:pt x="1845" y="628"/>
                  </a:cubicBezTo>
                  <a:lnTo>
                    <a:pt x="1845" y="8979"/>
                  </a:lnTo>
                  <a:cubicBezTo>
                    <a:pt x="1852" y="10068"/>
                    <a:pt x="1075" y="10998"/>
                    <a:pt x="0" y="11192"/>
                  </a:cubicBezTo>
                  <a:cubicBezTo>
                    <a:pt x="123" y="11212"/>
                    <a:pt x="244" y="11221"/>
                    <a:pt x="363" y="11221"/>
                  </a:cubicBezTo>
                  <a:cubicBezTo>
                    <a:pt x="1571" y="11221"/>
                    <a:pt x="2586" y="10236"/>
                    <a:pt x="2567" y="8986"/>
                  </a:cubicBezTo>
                  <a:lnTo>
                    <a:pt x="2567" y="628"/>
                  </a:lnTo>
                  <a:cubicBezTo>
                    <a:pt x="2567" y="278"/>
                    <a:pt x="2279" y="1"/>
                    <a:pt x="1942" y="1"/>
                  </a:cubicBezTo>
                  <a:close/>
                </a:path>
              </a:pathLst>
            </a:custGeom>
            <a:solidFill>
              <a:srgbClr val="FBD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97"/>
          <p:cNvGrpSpPr/>
          <p:nvPr/>
        </p:nvGrpSpPr>
        <p:grpSpPr>
          <a:xfrm>
            <a:off x="3277652" y="742916"/>
            <a:ext cx="385048" cy="381889"/>
            <a:chOff x="3610557" y="2780704"/>
            <a:chExt cx="325017" cy="336052"/>
          </a:xfrm>
        </p:grpSpPr>
        <p:sp>
          <p:nvSpPr>
            <p:cNvPr id="1707" name="Google Shape;1707;p97"/>
            <p:cNvSpPr/>
            <p:nvPr/>
          </p:nvSpPr>
          <p:spPr>
            <a:xfrm>
              <a:off x="3610557" y="2780704"/>
              <a:ext cx="324702" cy="335973"/>
            </a:xfrm>
            <a:custGeom>
              <a:avLst/>
              <a:gdLst/>
              <a:ahLst/>
              <a:cxnLst/>
              <a:rect l="l" t="t" r="r" b="b"/>
              <a:pathLst>
                <a:path w="12359" h="12788" extrusionOk="0">
                  <a:moveTo>
                    <a:pt x="11722" y="1"/>
                  </a:moveTo>
                  <a:cubicBezTo>
                    <a:pt x="11685" y="1"/>
                    <a:pt x="11648" y="4"/>
                    <a:pt x="11610" y="11"/>
                  </a:cubicBezTo>
                  <a:lnTo>
                    <a:pt x="3959" y="1363"/>
                  </a:lnTo>
                  <a:cubicBezTo>
                    <a:pt x="3661" y="1412"/>
                    <a:pt x="3439" y="1675"/>
                    <a:pt x="3439" y="1980"/>
                  </a:cubicBezTo>
                  <a:lnTo>
                    <a:pt x="3439" y="8611"/>
                  </a:lnTo>
                  <a:cubicBezTo>
                    <a:pt x="3121" y="8453"/>
                    <a:pt x="2788" y="8379"/>
                    <a:pt x="2462" y="8379"/>
                  </a:cubicBezTo>
                  <a:cubicBezTo>
                    <a:pt x="1475" y="8379"/>
                    <a:pt x="550" y="9053"/>
                    <a:pt x="310" y="10096"/>
                  </a:cubicBezTo>
                  <a:cubicBezTo>
                    <a:pt x="1" y="11479"/>
                    <a:pt x="1050" y="12787"/>
                    <a:pt x="2462" y="12787"/>
                  </a:cubicBezTo>
                  <a:cubicBezTo>
                    <a:pt x="2473" y="12787"/>
                    <a:pt x="2484" y="12787"/>
                    <a:pt x="2495" y="12787"/>
                  </a:cubicBezTo>
                  <a:cubicBezTo>
                    <a:pt x="3709" y="12759"/>
                    <a:pt x="4673" y="11767"/>
                    <a:pt x="4666" y="10554"/>
                  </a:cubicBezTo>
                  <a:lnTo>
                    <a:pt x="4666" y="3187"/>
                  </a:lnTo>
                  <a:lnTo>
                    <a:pt x="11124" y="2043"/>
                  </a:lnTo>
                  <a:lnTo>
                    <a:pt x="11124" y="7030"/>
                  </a:lnTo>
                  <a:cubicBezTo>
                    <a:pt x="10808" y="6874"/>
                    <a:pt x="10475" y="6801"/>
                    <a:pt x="10149" y="6801"/>
                  </a:cubicBezTo>
                  <a:cubicBezTo>
                    <a:pt x="9160" y="6801"/>
                    <a:pt x="8231" y="7473"/>
                    <a:pt x="7996" y="8521"/>
                  </a:cubicBezTo>
                  <a:cubicBezTo>
                    <a:pt x="7686" y="9905"/>
                    <a:pt x="8735" y="11213"/>
                    <a:pt x="10147" y="11213"/>
                  </a:cubicBezTo>
                  <a:cubicBezTo>
                    <a:pt x="10158" y="11213"/>
                    <a:pt x="10170" y="11213"/>
                    <a:pt x="10181" y="11213"/>
                  </a:cubicBezTo>
                  <a:cubicBezTo>
                    <a:pt x="11394" y="11185"/>
                    <a:pt x="12359" y="10193"/>
                    <a:pt x="12352" y="8979"/>
                  </a:cubicBezTo>
                  <a:lnTo>
                    <a:pt x="12352" y="628"/>
                  </a:lnTo>
                  <a:cubicBezTo>
                    <a:pt x="12352" y="278"/>
                    <a:pt x="12064" y="1"/>
                    <a:pt x="11722" y="1"/>
                  </a:cubicBezTo>
                  <a:close/>
                </a:path>
              </a:pathLst>
            </a:custGeom>
            <a:solidFill>
              <a:srgbClr val="7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7"/>
            <p:cNvSpPr/>
            <p:nvPr/>
          </p:nvSpPr>
          <p:spPr>
            <a:xfrm>
              <a:off x="3665703" y="2864434"/>
              <a:ext cx="67967" cy="252321"/>
            </a:xfrm>
            <a:custGeom>
              <a:avLst/>
              <a:gdLst/>
              <a:ahLst/>
              <a:cxnLst/>
              <a:rect l="l" t="t" r="r" b="b"/>
              <a:pathLst>
                <a:path w="2587" h="9604" extrusionOk="0">
                  <a:moveTo>
                    <a:pt x="2567" y="0"/>
                  </a:moveTo>
                  <a:lnTo>
                    <a:pt x="2297" y="84"/>
                  </a:lnTo>
                  <a:cubicBezTo>
                    <a:pt x="2026" y="160"/>
                    <a:pt x="1846" y="410"/>
                    <a:pt x="1846" y="687"/>
                  </a:cubicBezTo>
                  <a:lnTo>
                    <a:pt x="1846" y="7367"/>
                  </a:lnTo>
                  <a:cubicBezTo>
                    <a:pt x="1846" y="8456"/>
                    <a:pt x="1069" y="9385"/>
                    <a:pt x="1" y="9572"/>
                  </a:cubicBezTo>
                  <a:cubicBezTo>
                    <a:pt x="126" y="9593"/>
                    <a:pt x="250" y="9603"/>
                    <a:pt x="372" y="9603"/>
                  </a:cubicBezTo>
                  <a:cubicBezTo>
                    <a:pt x="1576" y="9603"/>
                    <a:pt x="2586" y="8614"/>
                    <a:pt x="2567" y="7367"/>
                  </a:cubicBezTo>
                  <a:lnTo>
                    <a:pt x="2567" y="0"/>
                  </a:lnTo>
                  <a:close/>
                </a:path>
              </a:pathLst>
            </a:custGeom>
            <a:solidFill>
              <a:srgbClr val="FBD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7"/>
            <p:cNvSpPr/>
            <p:nvPr/>
          </p:nvSpPr>
          <p:spPr>
            <a:xfrm>
              <a:off x="3867633" y="2780704"/>
              <a:ext cx="67941" cy="294830"/>
            </a:xfrm>
            <a:custGeom>
              <a:avLst/>
              <a:gdLst/>
              <a:ahLst/>
              <a:cxnLst/>
              <a:rect l="l" t="t" r="r" b="b"/>
              <a:pathLst>
                <a:path w="2586" h="11222" extrusionOk="0">
                  <a:moveTo>
                    <a:pt x="1942" y="1"/>
                  </a:moveTo>
                  <a:cubicBezTo>
                    <a:pt x="1906" y="1"/>
                    <a:pt x="1869" y="4"/>
                    <a:pt x="1831" y="11"/>
                  </a:cubicBezTo>
                  <a:lnTo>
                    <a:pt x="1499" y="66"/>
                  </a:lnTo>
                  <a:cubicBezTo>
                    <a:pt x="1714" y="170"/>
                    <a:pt x="1845" y="392"/>
                    <a:pt x="1845" y="628"/>
                  </a:cubicBezTo>
                  <a:lnTo>
                    <a:pt x="1845" y="8979"/>
                  </a:lnTo>
                  <a:cubicBezTo>
                    <a:pt x="1852" y="10068"/>
                    <a:pt x="1075" y="10998"/>
                    <a:pt x="0" y="11192"/>
                  </a:cubicBezTo>
                  <a:cubicBezTo>
                    <a:pt x="123" y="11212"/>
                    <a:pt x="244" y="11221"/>
                    <a:pt x="363" y="11221"/>
                  </a:cubicBezTo>
                  <a:cubicBezTo>
                    <a:pt x="1571" y="11221"/>
                    <a:pt x="2586" y="10236"/>
                    <a:pt x="2567" y="8986"/>
                  </a:cubicBezTo>
                  <a:lnTo>
                    <a:pt x="2567" y="628"/>
                  </a:lnTo>
                  <a:cubicBezTo>
                    <a:pt x="2567" y="278"/>
                    <a:pt x="2279" y="1"/>
                    <a:pt x="1942" y="1"/>
                  </a:cubicBezTo>
                  <a:close/>
                </a:path>
              </a:pathLst>
            </a:custGeom>
            <a:solidFill>
              <a:srgbClr val="FBD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0" name="Google Shape;1710;p97"/>
          <p:cNvSpPr/>
          <p:nvPr/>
        </p:nvSpPr>
        <p:spPr>
          <a:xfrm>
            <a:off x="1479128" y="3078125"/>
            <a:ext cx="1471800" cy="1248300"/>
          </a:xfrm>
          <a:prstGeom prst="ellipse">
            <a:avLst/>
          </a:prstGeom>
          <a:noFill/>
          <a:ln w="38100" cap="flat" cmpd="sng">
            <a:solidFill>
              <a:schemeClr val="accent3"/>
            </a:solidFill>
            <a:prstDash val="solid"/>
            <a:round/>
            <a:headEnd type="none" w="sm" len="sm"/>
            <a:tailEnd type="none" w="sm" len="sm"/>
          </a:ln>
          <a:effectLst>
            <a:outerShdw blurRad="57150" dist="1047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USP.mp4">
            <a:hlinkClick r:id="" action="ppaction://media"/>
            <a:extLst>
              <a:ext uri="{FF2B5EF4-FFF2-40B4-BE49-F238E27FC236}">
                <a16:creationId xmlns:a16="http://schemas.microsoft.com/office/drawing/2014/main" id="{2EF9DDC4-6D6D-65A1-8A43-6C6FC2D72CD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766113" y="4714821"/>
            <a:ext cx="516600" cy="51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9"/>
                                        </p:tgtEl>
                                        <p:attrNameLst>
                                          <p:attrName>style.visibility</p:attrName>
                                        </p:attrNameLst>
                                      </p:cBhvr>
                                      <p:to>
                                        <p:strVal val="visible"/>
                                      </p:to>
                                    </p:set>
                                    <p:animEffect transition="in" filter="fade">
                                      <p:cBhvr>
                                        <p:cTn id="7" dur="1000"/>
                                        <p:tgtEl>
                                          <p:spTgt spid="1669"/>
                                        </p:tgtEl>
                                      </p:cBhvr>
                                    </p:animEffect>
                                  </p:childTnLst>
                                </p:cTn>
                              </p:par>
                              <p:par>
                                <p:cTn id="8" presetID="1" presetClass="entr" presetSubtype="0" fill="hold" nodeType="withEffect">
                                  <p:stCondLst>
                                    <p:cond delay="0"/>
                                  </p:stCondLst>
                                  <p:childTnLst>
                                    <p:set>
                                      <p:cBhvr>
                                        <p:cTn id="9" dur="1" fill="hold">
                                          <p:stCondLst>
                                            <p:cond delay="0"/>
                                          </p:stCondLst>
                                        </p:cTn>
                                        <p:tgtEl>
                                          <p:spTgt spid="16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7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67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7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8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8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8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68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8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8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8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8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8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8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69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9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9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9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69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9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9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69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69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9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71"/>
                                        </p:tgtEl>
                                        <p:attrNameLst>
                                          <p:attrName>style.visibility</p:attrName>
                                        </p:attrNameLst>
                                      </p:cBhvr>
                                      <p:to>
                                        <p:strVal val="visible"/>
                                      </p:to>
                                    </p:set>
                                    <p:animEffect transition="in" filter="fade">
                                      <p:cBhvr>
                                        <p:cTn id="60" dur="1000"/>
                                        <p:tgtEl>
                                          <p:spTgt spid="167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02"/>
                                        </p:tgtEl>
                                        <p:attrNameLst>
                                          <p:attrName>style.visibility</p:attrName>
                                        </p:attrNameLst>
                                      </p:cBhvr>
                                      <p:to>
                                        <p:strVal val="visible"/>
                                      </p:to>
                                    </p:set>
                                    <p:animEffect transition="in" filter="fade">
                                      <p:cBhvr>
                                        <p:cTn id="65" dur="1000"/>
                                        <p:tgtEl>
                                          <p:spTgt spid="1702"/>
                                        </p:tgtEl>
                                      </p:cBhvr>
                                    </p:animEffect>
                                  </p:childTnLst>
                                </p:cTn>
                              </p:par>
                              <p:par>
                                <p:cTn id="66" presetID="10" presetClass="entr" presetSubtype="0" fill="hold" nodeType="withEffect">
                                  <p:stCondLst>
                                    <p:cond delay="0"/>
                                  </p:stCondLst>
                                  <p:childTnLst>
                                    <p:set>
                                      <p:cBhvr>
                                        <p:cTn id="67" dur="1" fill="hold">
                                          <p:stCondLst>
                                            <p:cond delay="0"/>
                                          </p:stCondLst>
                                        </p:cTn>
                                        <p:tgtEl>
                                          <p:spTgt spid="1706"/>
                                        </p:tgtEl>
                                        <p:attrNameLst>
                                          <p:attrName>style.visibility</p:attrName>
                                        </p:attrNameLst>
                                      </p:cBhvr>
                                      <p:to>
                                        <p:strVal val="visible"/>
                                      </p:to>
                                    </p:set>
                                    <p:animEffect transition="in" filter="fade">
                                      <p:cBhvr>
                                        <p:cTn id="68" dur="1000"/>
                                        <p:tgtEl>
                                          <p:spTgt spid="1706"/>
                                        </p:tgtEl>
                                      </p:cBhvr>
                                    </p:animEffect>
                                  </p:childTnLst>
                                </p:cTn>
                              </p:par>
                              <p:par>
                                <p:cTn id="69" presetID="10" presetClass="entr" presetSubtype="0" fill="hold" nodeType="withEffect">
                                  <p:stCondLst>
                                    <p:cond delay="0"/>
                                  </p:stCondLst>
                                  <p:childTnLst>
                                    <p:set>
                                      <p:cBhvr>
                                        <p:cTn id="70" dur="1" fill="hold">
                                          <p:stCondLst>
                                            <p:cond delay="0"/>
                                          </p:stCondLst>
                                        </p:cTn>
                                        <p:tgtEl>
                                          <p:spTgt spid="1670"/>
                                        </p:tgtEl>
                                        <p:attrNameLst>
                                          <p:attrName>style.visibility</p:attrName>
                                        </p:attrNameLst>
                                      </p:cBhvr>
                                      <p:to>
                                        <p:strVal val="visible"/>
                                      </p:to>
                                    </p:set>
                                    <p:animEffect transition="in" filter="fade">
                                      <p:cBhvr>
                                        <p:cTn id="71" dur="3600"/>
                                        <p:tgtEl>
                                          <p:spTgt spid="167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675"/>
                                        </p:tgtEl>
                                        <p:attrNameLst>
                                          <p:attrName>style.visibility</p:attrName>
                                        </p:attrNameLst>
                                      </p:cBhvr>
                                      <p:to>
                                        <p:strVal val="visible"/>
                                      </p:to>
                                    </p:set>
                                    <p:animEffect transition="in" filter="fade">
                                      <p:cBhvr>
                                        <p:cTn id="76" dur="1000"/>
                                        <p:tgtEl>
                                          <p:spTgt spid="1675"/>
                                        </p:tgtEl>
                                      </p:cBhvr>
                                    </p:animEffect>
                                  </p:childTnLst>
                                </p:cTn>
                              </p:par>
                              <p:par>
                                <p:cTn id="77" presetID="10" presetClass="entr" presetSubtype="0" fill="hold" nodeType="withEffect">
                                  <p:stCondLst>
                                    <p:cond delay="0"/>
                                  </p:stCondLst>
                                  <p:childTnLst>
                                    <p:set>
                                      <p:cBhvr>
                                        <p:cTn id="78" dur="1" fill="hold">
                                          <p:stCondLst>
                                            <p:cond delay="0"/>
                                          </p:stCondLst>
                                        </p:cTn>
                                        <p:tgtEl>
                                          <p:spTgt spid="1672"/>
                                        </p:tgtEl>
                                        <p:attrNameLst>
                                          <p:attrName>style.visibility</p:attrName>
                                        </p:attrNameLst>
                                      </p:cBhvr>
                                      <p:to>
                                        <p:strVal val="visible"/>
                                      </p:to>
                                    </p:set>
                                    <p:animEffect transition="in" filter="fade">
                                      <p:cBhvr>
                                        <p:cTn id="79" dur="800"/>
                                        <p:tgtEl>
                                          <p:spTgt spid="1672"/>
                                        </p:tgtEl>
                                      </p:cBhvr>
                                    </p:animEffect>
                                  </p:childTnLst>
                                </p:cTn>
                              </p:par>
                              <p:par>
                                <p:cTn id="80" presetID="10" presetClass="entr" presetSubtype="0" fill="hold" nodeType="withEffect">
                                  <p:stCondLst>
                                    <p:cond delay="0"/>
                                  </p:stCondLst>
                                  <p:childTnLst>
                                    <p:set>
                                      <p:cBhvr>
                                        <p:cTn id="81" dur="1" fill="hold">
                                          <p:stCondLst>
                                            <p:cond delay="0"/>
                                          </p:stCondLst>
                                        </p:cTn>
                                        <p:tgtEl>
                                          <p:spTgt spid="1667"/>
                                        </p:tgtEl>
                                        <p:attrNameLst>
                                          <p:attrName>style.visibility</p:attrName>
                                        </p:attrNameLst>
                                      </p:cBhvr>
                                      <p:to>
                                        <p:strVal val="visible"/>
                                      </p:to>
                                    </p:set>
                                    <p:animEffect transition="in" filter="fade">
                                      <p:cBhvr>
                                        <p:cTn id="82" dur="1000"/>
                                        <p:tgtEl>
                                          <p:spTgt spid="166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673"/>
                                        </p:tgtEl>
                                        <p:attrNameLst>
                                          <p:attrName>style.visibility</p:attrName>
                                        </p:attrNameLst>
                                      </p:cBhvr>
                                      <p:to>
                                        <p:strVal val="visible"/>
                                      </p:to>
                                    </p:set>
                                    <p:animEffect transition="in" filter="fade">
                                      <p:cBhvr>
                                        <p:cTn id="87" dur="1000"/>
                                        <p:tgtEl>
                                          <p:spTgt spid="1673"/>
                                        </p:tgtEl>
                                      </p:cBhvr>
                                    </p:animEffect>
                                  </p:childTnLst>
                                </p:cTn>
                              </p:par>
                              <p:par>
                                <p:cTn id="88" presetID="10" presetClass="entr" presetSubtype="0" fill="hold" nodeType="withEffect">
                                  <p:stCondLst>
                                    <p:cond delay="0"/>
                                  </p:stCondLst>
                                  <p:childTnLst>
                                    <p:set>
                                      <p:cBhvr>
                                        <p:cTn id="89" dur="1" fill="hold">
                                          <p:stCondLst>
                                            <p:cond delay="0"/>
                                          </p:stCondLst>
                                        </p:cTn>
                                        <p:tgtEl>
                                          <p:spTgt spid="1700"/>
                                        </p:tgtEl>
                                        <p:attrNameLst>
                                          <p:attrName>style.visibility</p:attrName>
                                        </p:attrNameLst>
                                      </p:cBhvr>
                                      <p:to>
                                        <p:strVal val="visible"/>
                                      </p:to>
                                    </p:set>
                                    <p:animEffect transition="in" filter="fade">
                                      <p:cBhvr>
                                        <p:cTn id="90" dur="1000"/>
                                        <p:tgtEl>
                                          <p:spTgt spid="1700"/>
                                        </p:tgtEl>
                                      </p:cBhvr>
                                    </p:animEffect>
                                  </p:childTnLst>
                                </p:cTn>
                              </p:par>
                              <p:par>
                                <p:cTn id="91" presetID="10" presetClass="entr" presetSubtype="0" fill="hold" nodeType="withEffect">
                                  <p:stCondLst>
                                    <p:cond delay="0"/>
                                  </p:stCondLst>
                                  <p:childTnLst>
                                    <p:set>
                                      <p:cBhvr>
                                        <p:cTn id="92" dur="1" fill="hold">
                                          <p:stCondLst>
                                            <p:cond delay="0"/>
                                          </p:stCondLst>
                                        </p:cTn>
                                        <p:tgtEl>
                                          <p:spTgt spid="1674"/>
                                        </p:tgtEl>
                                        <p:attrNameLst>
                                          <p:attrName>style.visibility</p:attrName>
                                        </p:attrNameLst>
                                      </p:cBhvr>
                                      <p:to>
                                        <p:strVal val="visible"/>
                                      </p:to>
                                    </p:set>
                                    <p:animEffect transition="in" filter="fade">
                                      <p:cBhvr>
                                        <p:cTn id="93" dur="1000"/>
                                        <p:tgtEl>
                                          <p:spTgt spid="1674"/>
                                        </p:tgtEl>
                                      </p:cBhvr>
                                    </p:animEffect>
                                  </p:childTnLst>
                                </p:cTn>
                              </p:par>
                              <p:par>
                                <p:cTn id="94" presetID="10" presetClass="entr" presetSubtype="0" fill="hold" nodeType="withEffect">
                                  <p:stCondLst>
                                    <p:cond delay="0"/>
                                  </p:stCondLst>
                                  <p:childTnLst>
                                    <p:set>
                                      <p:cBhvr>
                                        <p:cTn id="95" dur="1" fill="hold">
                                          <p:stCondLst>
                                            <p:cond delay="0"/>
                                          </p:stCondLst>
                                        </p:cTn>
                                        <p:tgtEl>
                                          <p:spTgt spid="1701"/>
                                        </p:tgtEl>
                                        <p:attrNameLst>
                                          <p:attrName>style.visibility</p:attrName>
                                        </p:attrNameLst>
                                      </p:cBhvr>
                                      <p:to>
                                        <p:strVal val="visible"/>
                                      </p:to>
                                    </p:set>
                                    <p:animEffect transition="in" filter="fade">
                                      <p:cBhvr>
                                        <p:cTn id="96" dur="1000"/>
                                        <p:tgtEl>
                                          <p:spTgt spid="1701"/>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1668"/>
                                        </p:tgtEl>
                                        <p:attrNameLst>
                                          <p:attrName>style.visibility</p:attrName>
                                        </p:attrNameLst>
                                      </p:cBhvr>
                                      <p:to>
                                        <p:strVal val="visible"/>
                                      </p:to>
                                    </p:set>
                                    <p:animEffect transition="in" filter="fade">
                                      <p:cBhvr>
                                        <p:cTn id="100" dur="1000"/>
                                        <p:tgtEl>
                                          <p:spTgt spid="1668"/>
                                        </p:tgtEl>
                                      </p:cBhvr>
                                    </p:animEffect>
                                  </p:childTnLst>
                                </p:cTn>
                              </p:par>
                              <p:par>
                                <p:cTn id="101" presetID="10" presetClass="entr" presetSubtype="0" fill="hold" nodeType="withEffect">
                                  <p:stCondLst>
                                    <p:cond delay="0"/>
                                  </p:stCondLst>
                                  <p:childTnLst>
                                    <p:set>
                                      <p:cBhvr>
                                        <p:cTn id="102" dur="1" fill="hold">
                                          <p:stCondLst>
                                            <p:cond delay="0"/>
                                          </p:stCondLst>
                                        </p:cTn>
                                        <p:tgtEl>
                                          <p:spTgt spid="1710"/>
                                        </p:tgtEl>
                                        <p:attrNameLst>
                                          <p:attrName>style.visibility</p:attrName>
                                        </p:attrNameLst>
                                      </p:cBhvr>
                                      <p:to>
                                        <p:strVal val="visible"/>
                                      </p:to>
                                    </p:set>
                                    <p:animEffect transition="in" filter="fade">
                                      <p:cBhvr>
                                        <p:cTn id="103" dur="1000"/>
                                        <p:tgtEl>
                                          <p:spTgt spid="1710"/>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mediacall" presetSubtype="0" fill="hold" nodeType="clickEffect">
                                  <p:stCondLst>
                                    <p:cond delay="0"/>
                                  </p:stCondLst>
                                  <p:childTnLst>
                                    <p:cmd type="call" cmd="playFrom(0.0)">
                                      <p:cBhvr>
                                        <p:cTn id="107" dur="73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8"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98"/>
          <p:cNvSpPr txBox="1">
            <a:spLocks noGrp="1"/>
          </p:cNvSpPr>
          <p:nvPr>
            <p:ph type="title"/>
          </p:nvPr>
        </p:nvSpPr>
        <p:spPr>
          <a:xfrm>
            <a:off x="2148750" y="47424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2800"/>
              <a:buFont typeface="Arial"/>
              <a:buNone/>
            </a:pPr>
            <a:r>
              <a:rPr lang="en"/>
              <a:t>Customer Analysis</a:t>
            </a:r>
            <a:endParaRPr>
              <a:solidFill>
                <a:srgbClr val="5C0B68"/>
              </a:solidFill>
            </a:endParaRPr>
          </a:p>
          <a:p>
            <a:pPr marL="0" lvl="0" indent="0" algn="ctr" rtl="0">
              <a:spcBef>
                <a:spcPts val="0"/>
              </a:spcBef>
              <a:spcAft>
                <a:spcPts val="0"/>
              </a:spcAft>
              <a:buNone/>
            </a:pPr>
            <a:endParaRPr/>
          </a:p>
        </p:txBody>
      </p:sp>
      <p:sp>
        <p:nvSpPr>
          <p:cNvPr id="1716" name="Google Shape;1716;p98"/>
          <p:cNvSpPr txBox="1">
            <a:spLocks noGrp="1"/>
          </p:cNvSpPr>
          <p:nvPr>
            <p:ph type="title" idx="2"/>
          </p:nvPr>
        </p:nvSpPr>
        <p:spPr>
          <a:xfrm>
            <a:off x="576075" y="1409300"/>
            <a:ext cx="810300" cy="47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lt1"/>
                </a:solidFill>
              </a:rPr>
              <a:t>33%</a:t>
            </a:r>
            <a:endParaRPr sz="2200" b="1">
              <a:solidFill>
                <a:schemeClr val="lt1"/>
              </a:solidFill>
            </a:endParaRPr>
          </a:p>
        </p:txBody>
      </p:sp>
      <p:sp>
        <p:nvSpPr>
          <p:cNvPr id="1717" name="Google Shape;1717;p98"/>
          <p:cNvSpPr txBox="1">
            <a:spLocks noGrp="1"/>
          </p:cNvSpPr>
          <p:nvPr>
            <p:ph type="title" idx="3"/>
          </p:nvPr>
        </p:nvSpPr>
        <p:spPr>
          <a:xfrm>
            <a:off x="1789575" y="1298600"/>
            <a:ext cx="1568700" cy="697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Plant-based food trending</a:t>
            </a:r>
            <a:endParaRPr sz="1800"/>
          </a:p>
        </p:txBody>
      </p:sp>
      <p:sp>
        <p:nvSpPr>
          <p:cNvPr id="1718" name="Google Shape;1718;p98"/>
          <p:cNvSpPr txBox="1">
            <a:spLocks noGrp="1"/>
          </p:cNvSpPr>
          <p:nvPr>
            <p:ph type="title" idx="4"/>
          </p:nvPr>
        </p:nvSpPr>
        <p:spPr>
          <a:xfrm>
            <a:off x="576075" y="2349763"/>
            <a:ext cx="810300" cy="476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b="1">
                <a:solidFill>
                  <a:schemeClr val="lt1"/>
                </a:solidFill>
              </a:rPr>
              <a:t>20%</a:t>
            </a:r>
            <a:endParaRPr sz="2200" b="1">
              <a:solidFill>
                <a:schemeClr val="lt1"/>
              </a:solidFill>
            </a:endParaRPr>
          </a:p>
        </p:txBody>
      </p:sp>
      <p:sp>
        <p:nvSpPr>
          <p:cNvPr id="1719" name="Google Shape;1719;p98"/>
          <p:cNvSpPr txBox="1">
            <a:spLocks noGrp="1"/>
          </p:cNvSpPr>
          <p:nvPr>
            <p:ph type="title" idx="5"/>
          </p:nvPr>
        </p:nvSpPr>
        <p:spPr>
          <a:xfrm>
            <a:off x="1789575" y="2311475"/>
            <a:ext cx="1568700" cy="697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t>Millennials &amp; Gen Z</a:t>
            </a:r>
            <a:endParaRPr sz="1800"/>
          </a:p>
        </p:txBody>
      </p:sp>
      <p:sp>
        <p:nvSpPr>
          <p:cNvPr id="1720" name="Google Shape;1720;p98"/>
          <p:cNvSpPr txBox="1">
            <a:spLocks noGrp="1"/>
          </p:cNvSpPr>
          <p:nvPr>
            <p:ph type="title" idx="7"/>
          </p:nvPr>
        </p:nvSpPr>
        <p:spPr>
          <a:xfrm>
            <a:off x="5910025" y="1549150"/>
            <a:ext cx="3054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lt1"/>
                </a:solidFill>
              </a:rPr>
              <a:t>1 in 8 tourist is vegetarian or vegan*</a:t>
            </a:r>
            <a:endParaRPr sz="2200">
              <a:solidFill>
                <a:schemeClr val="lt1"/>
              </a:solidFill>
            </a:endParaRPr>
          </a:p>
          <a:p>
            <a:pPr marL="0" lvl="0" indent="0" algn="ctr" rtl="0">
              <a:spcBef>
                <a:spcPts val="0"/>
              </a:spcBef>
              <a:spcAft>
                <a:spcPts val="0"/>
              </a:spcAft>
              <a:buClr>
                <a:schemeClr val="dk1"/>
              </a:buClr>
              <a:buSzPts val="1100"/>
              <a:buFont typeface="Arial"/>
              <a:buNone/>
            </a:pPr>
            <a:endParaRPr sz="2200" b="1">
              <a:solidFill>
                <a:schemeClr val="lt1"/>
              </a:solidFill>
            </a:endParaRPr>
          </a:p>
          <a:p>
            <a:pPr marL="0" lvl="0" indent="0" algn="ctr" rtl="0">
              <a:spcBef>
                <a:spcPts val="0"/>
              </a:spcBef>
              <a:spcAft>
                <a:spcPts val="0"/>
              </a:spcAft>
              <a:buNone/>
            </a:pPr>
            <a:endParaRPr sz="2200" b="1">
              <a:solidFill>
                <a:schemeClr val="lt1"/>
              </a:solidFill>
            </a:endParaRPr>
          </a:p>
        </p:txBody>
      </p:sp>
      <p:sp>
        <p:nvSpPr>
          <p:cNvPr id="1721" name="Google Shape;1721;p98"/>
          <p:cNvSpPr txBox="1">
            <a:spLocks noGrp="1"/>
          </p:cNvSpPr>
          <p:nvPr>
            <p:ph type="title" idx="8"/>
          </p:nvPr>
        </p:nvSpPr>
        <p:spPr>
          <a:xfrm>
            <a:off x="6627750" y="1917850"/>
            <a:ext cx="1568700" cy="697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t>Vegan/Veg Tourists</a:t>
            </a:r>
            <a:endParaRPr sz="1800"/>
          </a:p>
        </p:txBody>
      </p:sp>
      <p:sp>
        <p:nvSpPr>
          <p:cNvPr id="1722" name="Google Shape;1722;p98"/>
          <p:cNvSpPr txBox="1">
            <a:spLocks noGrp="1"/>
          </p:cNvSpPr>
          <p:nvPr>
            <p:ph type="title" idx="13"/>
          </p:nvPr>
        </p:nvSpPr>
        <p:spPr>
          <a:xfrm>
            <a:off x="6341726" y="3649975"/>
            <a:ext cx="2343900" cy="4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a:solidFill>
                  <a:schemeClr val="lt1"/>
                </a:solidFill>
              </a:rPr>
              <a:t>2-3 times per week</a:t>
            </a:r>
            <a:endParaRPr sz="2200">
              <a:solidFill>
                <a:schemeClr val="lt1"/>
              </a:solidFill>
            </a:endParaRPr>
          </a:p>
          <a:p>
            <a:pPr marL="0" lvl="0" indent="0" algn="ctr" rtl="0">
              <a:spcBef>
                <a:spcPts val="0"/>
              </a:spcBef>
              <a:spcAft>
                <a:spcPts val="0"/>
              </a:spcAft>
              <a:buClr>
                <a:schemeClr val="dk1"/>
              </a:buClr>
              <a:buSzPts val="1100"/>
              <a:buFont typeface="Arial"/>
              <a:buNone/>
            </a:pPr>
            <a:endParaRPr sz="2200">
              <a:solidFill>
                <a:schemeClr val="lt1"/>
              </a:solidFill>
            </a:endParaRPr>
          </a:p>
          <a:p>
            <a:pPr marL="0" lvl="0" indent="0" algn="ctr" rtl="0">
              <a:spcBef>
                <a:spcPts val="0"/>
              </a:spcBef>
              <a:spcAft>
                <a:spcPts val="0"/>
              </a:spcAft>
              <a:buNone/>
            </a:pPr>
            <a:endParaRPr sz="2200" b="1">
              <a:solidFill>
                <a:schemeClr val="lt1"/>
              </a:solidFill>
            </a:endParaRPr>
          </a:p>
        </p:txBody>
      </p:sp>
      <p:sp>
        <p:nvSpPr>
          <p:cNvPr id="1723" name="Google Shape;1723;p98"/>
          <p:cNvSpPr txBox="1">
            <a:spLocks noGrp="1"/>
          </p:cNvSpPr>
          <p:nvPr>
            <p:ph type="title" idx="14"/>
          </p:nvPr>
        </p:nvSpPr>
        <p:spPr>
          <a:xfrm>
            <a:off x="6605551" y="2856575"/>
            <a:ext cx="1613100" cy="697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t>Average fast food per week</a:t>
            </a:r>
            <a:endParaRPr sz="1800"/>
          </a:p>
        </p:txBody>
      </p:sp>
      <p:sp>
        <p:nvSpPr>
          <p:cNvPr id="1724" name="Google Shape;1724;p98"/>
          <p:cNvSpPr txBox="1">
            <a:spLocks noGrp="1"/>
          </p:cNvSpPr>
          <p:nvPr>
            <p:ph type="title" idx="16"/>
          </p:nvPr>
        </p:nvSpPr>
        <p:spPr>
          <a:xfrm>
            <a:off x="262274" y="3252875"/>
            <a:ext cx="1437900" cy="4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b="1">
                <a:solidFill>
                  <a:schemeClr val="lt1"/>
                </a:solidFill>
              </a:rPr>
              <a:t>247,000</a:t>
            </a:r>
            <a:endParaRPr sz="2200" b="1">
              <a:solidFill>
                <a:schemeClr val="lt1"/>
              </a:solidFill>
            </a:endParaRPr>
          </a:p>
          <a:p>
            <a:pPr marL="0" lvl="0" indent="0" algn="r" rtl="0">
              <a:spcBef>
                <a:spcPts val="0"/>
              </a:spcBef>
              <a:spcAft>
                <a:spcPts val="0"/>
              </a:spcAft>
              <a:buClr>
                <a:schemeClr val="dk1"/>
              </a:buClr>
              <a:buSzPts val="1100"/>
              <a:buFont typeface="Arial"/>
              <a:buNone/>
            </a:pPr>
            <a:endParaRPr>
              <a:solidFill>
                <a:schemeClr val="lt1"/>
              </a:solidFill>
            </a:endParaRPr>
          </a:p>
          <a:p>
            <a:pPr marL="0" lvl="0" indent="0" algn="r" rtl="0">
              <a:spcBef>
                <a:spcPts val="0"/>
              </a:spcBef>
              <a:spcAft>
                <a:spcPts val="0"/>
              </a:spcAft>
              <a:buNone/>
            </a:pPr>
            <a:endParaRPr>
              <a:solidFill>
                <a:schemeClr val="lt1"/>
              </a:solidFill>
            </a:endParaRPr>
          </a:p>
        </p:txBody>
      </p:sp>
      <p:sp>
        <p:nvSpPr>
          <p:cNvPr id="1725" name="Google Shape;1725;p98"/>
          <p:cNvSpPr txBox="1">
            <a:spLocks noGrp="1"/>
          </p:cNvSpPr>
          <p:nvPr>
            <p:ph type="title" idx="17"/>
          </p:nvPr>
        </p:nvSpPr>
        <p:spPr>
          <a:xfrm>
            <a:off x="1767376" y="3218375"/>
            <a:ext cx="1613100" cy="6975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t>Growing number of Indians</a:t>
            </a:r>
            <a:endParaRPr sz="1800"/>
          </a:p>
        </p:txBody>
      </p:sp>
      <p:grpSp>
        <p:nvGrpSpPr>
          <p:cNvPr id="1726" name="Google Shape;1726;p98"/>
          <p:cNvGrpSpPr/>
          <p:nvPr/>
        </p:nvGrpSpPr>
        <p:grpSpPr>
          <a:xfrm>
            <a:off x="3572583" y="1096067"/>
            <a:ext cx="2456053" cy="2963355"/>
            <a:chOff x="1519600" y="901925"/>
            <a:chExt cx="1933900" cy="2333350"/>
          </a:xfrm>
        </p:grpSpPr>
        <p:sp>
          <p:nvSpPr>
            <p:cNvPr id="1727" name="Google Shape;1727;p98"/>
            <p:cNvSpPr/>
            <p:nvPr/>
          </p:nvSpPr>
          <p:spPr>
            <a:xfrm>
              <a:off x="1519600" y="2689250"/>
              <a:ext cx="904000" cy="546025"/>
            </a:xfrm>
            <a:custGeom>
              <a:avLst/>
              <a:gdLst/>
              <a:ahLst/>
              <a:cxnLst/>
              <a:rect l="l" t="t" r="r" b="b"/>
              <a:pathLst>
                <a:path w="36160" h="21841" extrusionOk="0">
                  <a:moveTo>
                    <a:pt x="1718" y="0"/>
                  </a:moveTo>
                  <a:cubicBezTo>
                    <a:pt x="1543" y="0"/>
                    <a:pt x="1368" y="42"/>
                    <a:pt x="1201" y="125"/>
                  </a:cubicBezTo>
                  <a:lnTo>
                    <a:pt x="300" y="659"/>
                  </a:lnTo>
                  <a:cubicBezTo>
                    <a:pt x="0" y="826"/>
                    <a:pt x="0" y="1059"/>
                    <a:pt x="300" y="1226"/>
                  </a:cubicBezTo>
                  <a:lnTo>
                    <a:pt x="19481" y="12334"/>
                  </a:lnTo>
                  <a:cubicBezTo>
                    <a:pt x="19647" y="12367"/>
                    <a:pt x="19714" y="12568"/>
                    <a:pt x="19681" y="12734"/>
                  </a:cubicBezTo>
                  <a:cubicBezTo>
                    <a:pt x="19647" y="12834"/>
                    <a:pt x="19581" y="12901"/>
                    <a:pt x="19481" y="12968"/>
                  </a:cubicBezTo>
                  <a:lnTo>
                    <a:pt x="7005" y="20140"/>
                  </a:lnTo>
                  <a:cubicBezTo>
                    <a:pt x="6838" y="20173"/>
                    <a:pt x="6738" y="20373"/>
                    <a:pt x="6805" y="20540"/>
                  </a:cubicBezTo>
                  <a:cubicBezTo>
                    <a:pt x="6838" y="20640"/>
                    <a:pt x="6872" y="20707"/>
                    <a:pt x="7005" y="20740"/>
                  </a:cubicBezTo>
                  <a:lnTo>
                    <a:pt x="8873" y="21841"/>
                  </a:lnTo>
                  <a:cubicBezTo>
                    <a:pt x="9307" y="21841"/>
                    <a:pt x="9674" y="21841"/>
                    <a:pt x="9974" y="21674"/>
                  </a:cubicBezTo>
                  <a:lnTo>
                    <a:pt x="35859" y="6730"/>
                  </a:lnTo>
                  <a:cubicBezTo>
                    <a:pt x="36159" y="6563"/>
                    <a:pt x="36159" y="6330"/>
                    <a:pt x="35859" y="6163"/>
                  </a:cubicBezTo>
                  <a:lnTo>
                    <a:pt x="33991" y="5062"/>
                  </a:lnTo>
                  <a:cubicBezTo>
                    <a:pt x="33824" y="4979"/>
                    <a:pt x="33649" y="4937"/>
                    <a:pt x="33474" y="4937"/>
                  </a:cubicBezTo>
                  <a:cubicBezTo>
                    <a:pt x="33299" y="4937"/>
                    <a:pt x="33124" y="4979"/>
                    <a:pt x="32957" y="5062"/>
                  </a:cubicBezTo>
                  <a:lnTo>
                    <a:pt x="22449" y="11167"/>
                  </a:lnTo>
                  <a:cubicBezTo>
                    <a:pt x="22283" y="11250"/>
                    <a:pt x="22099" y="11292"/>
                    <a:pt x="21920" y="11292"/>
                  </a:cubicBezTo>
                  <a:cubicBezTo>
                    <a:pt x="21741" y="11292"/>
                    <a:pt x="21565" y="11250"/>
                    <a:pt x="21415" y="11167"/>
                  </a:cubicBezTo>
                  <a:lnTo>
                    <a:pt x="2235" y="125"/>
                  </a:lnTo>
                  <a:cubicBezTo>
                    <a:pt x="2068" y="42"/>
                    <a:pt x="1893" y="0"/>
                    <a:pt x="1718" y="0"/>
                  </a:cubicBez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8"/>
            <p:cNvSpPr/>
            <p:nvPr/>
          </p:nvSpPr>
          <p:spPr>
            <a:xfrm>
              <a:off x="2577850" y="2557275"/>
              <a:ext cx="875650" cy="548750"/>
            </a:xfrm>
            <a:custGeom>
              <a:avLst/>
              <a:gdLst/>
              <a:ahLst/>
              <a:cxnLst/>
              <a:rect l="l" t="t" r="r" b="b"/>
              <a:pathLst>
                <a:path w="35026" h="21950" extrusionOk="0">
                  <a:moveTo>
                    <a:pt x="17513" y="0"/>
                  </a:moveTo>
                  <a:cubicBezTo>
                    <a:pt x="7839" y="0"/>
                    <a:pt x="0" y="4904"/>
                    <a:pt x="0" y="10975"/>
                  </a:cubicBezTo>
                  <a:cubicBezTo>
                    <a:pt x="0" y="17046"/>
                    <a:pt x="7839" y="21949"/>
                    <a:pt x="17513" y="21949"/>
                  </a:cubicBezTo>
                  <a:cubicBezTo>
                    <a:pt x="27186" y="21949"/>
                    <a:pt x="35025" y="17046"/>
                    <a:pt x="35025" y="10975"/>
                  </a:cubicBezTo>
                  <a:cubicBezTo>
                    <a:pt x="35025" y="4904"/>
                    <a:pt x="27186" y="0"/>
                    <a:pt x="1751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8"/>
            <p:cNvSpPr/>
            <p:nvPr/>
          </p:nvSpPr>
          <p:spPr>
            <a:xfrm>
              <a:off x="1876500" y="2611475"/>
              <a:ext cx="343625" cy="206000"/>
            </a:xfrm>
            <a:custGeom>
              <a:avLst/>
              <a:gdLst/>
              <a:ahLst/>
              <a:cxnLst/>
              <a:rect l="l" t="t" r="r" b="b"/>
              <a:pathLst>
                <a:path w="13745" h="8240" extrusionOk="0">
                  <a:moveTo>
                    <a:pt x="13744" y="1"/>
                  </a:moveTo>
                  <a:lnTo>
                    <a:pt x="1" y="8006"/>
                  </a:lnTo>
                  <a:lnTo>
                    <a:pt x="268" y="8240"/>
                  </a:lnTo>
                  <a:lnTo>
                    <a:pt x="13744" y="401"/>
                  </a:lnTo>
                  <a:lnTo>
                    <a:pt x="13744"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98"/>
            <p:cNvSpPr/>
            <p:nvPr/>
          </p:nvSpPr>
          <p:spPr>
            <a:xfrm>
              <a:off x="1540450" y="2118275"/>
              <a:ext cx="146775" cy="595800"/>
            </a:xfrm>
            <a:custGeom>
              <a:avLst/>
              <a:gdLst/>
              <a:ahLst/>
              <a:cxnLst/>
              <a:rect l="l" t="t" r="r" b="b"/>
              <a:pathLst>
                <a:path w="5871" h="23832" extrusionOk="0">
                  <a:moveTo>
                    <a:pt x="5342" y="1"/>
                  </a:moveTo>
                  <a:cubicBezTo>
                    <a:pt x="5320" y="1"/>
                    <a:pt x="5304" y="24"/>
                    <a:pt x="5304" y="48"/>
                  </a:cubicBezTo>
                  <a:lnTo>
                    <a:pt x="0" y="23498"/>
                  </a:lnTo>
                  <a:cubicBezTo>
                    <a:pt x="0" y="23531"/>
                    <a:pt x="0" y="23565"/>
                    <a:pt x="33" y="23565"/>
                  </a:cubicBezTo>
                  <a:lnTo>
                    <a:pt x="367" y="23798"/>
                  </a:lnTo>
                  <a:cubicBezTo>
                    <a:pt x="467" y="23832"/>
                    <a:pt x="500" y="23832"/>
                    <a:pt x="600" y="23832"/>
                  </a:cubicBezTo>
                  <a:lnTo>
                    <a:pt x="701" y="23198"/>
                  </a:lnTo>
                  <a:lnTo>
                    <a:pt x="5871" y="348"/>
                  </a:lnTo>
                  <a:cubicBezTo>
                    <a:pt x="5871" y="315"/>
                    <a:pt x="5871" y="281"/>
                    <a:pt x="5838" y="281"/>
                  </a:cubicBezTo>
                  <a:lnTo>
                    <a:pt x="5371" y="15"/>
                  </a:lnTo>
                  <a:cubicBezTo>
                    <a:pt x="5361" y="5"/>
                    <a:pt x="5351" y="1"/>
                    <a:pt x="5342"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98"/>
            <p:cNvSpPr/>
            <p:nvPr/>
          </p:nvSpPr>
          <p:spPr>
            <a:xfrm>
              <a:off x="1555450" y="2116950"/>
              <a:ext cx="146800" cy="597125"/>
            </a:xfrm>
            <a:custGeom>
              <a:avLst/>
              <a:gdLst/>
              <a:ahLst/>
              <a:cxnLst/>
              <a:rect l="l" t="t" r="r" b="b"/>
              <a:pathLst>
                <a:path w="5872" h="23885" extrusionOk="0">
                  <a:moveTo>
                    <a:pt x="5871" y="1"/>
                  </a:moveTo>
                  <a:lnTo>
                    <a:pt x="5338" y="268"/>
                  </a:lnTo>
                  <a:lnTo>
                    <a:pt x="167" y="23217"/>
                  </a:lnTo>
                  <a:lnTo>
                    <a:pt x="0" y="23885"/>
                  </a:lnTo>
                  <a:cubicBezTo>
                    <a:pt x="34" y="23885"/>
                    <a:pt x="101" y="23885"/>
                    <a:pt x="167" y="23818"/>
                  </a:cubicBezTo>
                  <a:lnTo>
                    <a:pt x="501" y="23618"/>
                  </a:lnTo>
                  <a:cubicBezTo>
                    <a:pt x="534" y="23618"/>
                    <a:pt x="568" y="23584"/>
                    <a:pt x="568" y="23551"/>
                  </a:cubicBezTo>
                  <a:lnTo>
                    <a:pt x="587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8"/>
            <p:cNvSpPr/>
            <p:nvPr/>
          </p:nvSpPr>
          <p:spPr>
            <a:xfrm>
              <a:off x="1852325" y="2179500"/>
              <a:ext cx="15875" cy="977400"/>
            </a:xfrm>
            <a:custGeom>
              <a:avLst/>
              <a:gdLst/>
              <a:ahLst/>
              <a:cxnLst/>
              <a:rect l="l" t="t" r="r" b="b"/>
              <a:pathLst>
                <a:path w="635" h="39096" extrusionOk="0">
                  <a:moveTo>
                    <a:pt x="1" y="1"/>
                  </a:moveTo>
                  <a:lnTo>
                    <a:pt x="1" y="38762"/>
                  </a:lnTo>
                  <a:cubicBezTo>
                    <a:pt x="1" y="38795"/>
                    <a:pt x="34" y="38828"/>
                    <a:pt x="67" y="38895"/>
                  </a:cubicBezTo>
                  <a:lnTo>
                    <a:pt x="401" y="39062"/>
                  </a:lnTo>
                  <a:cubicBezTo>
                    <a:pt x="501" y="39095"/>
                    <a:pt x="534" y="39095"/>
                    <a:pt x="634" y="39095"/>
                  </a:cubicBezTo>
                  <a:lnTo>
                    <a:pt x="634" y="38395"/>
                  </a:lnTo>
                  <a:lnTo>
                    <a:pt x="634" y="334"/>
                  </a:lnTo>
                  <a:lnTo>
                    <a:pt x="1" y="1"/>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8"/>
            <p:cNvSpPr/>
            <p:nvPr/>
          </p:nvSpPr>
          <p:spPr>
            <a:xfrm>
              <a:off x="1868175" y="2177825"/>
              <a:ext cx="15025" cy="979075"/>
            </a:xfrm>
            <a:custGeom>
              <a:avLst/>
              <a:gdLst/>
              <a:ahLst/>
              <a:cxnLst/>
              <a:rect l="l" t="t" r="r" b="b"/>
              <a:pathLst>
                <a:path w="601" h="39163" extrusionOk="0">
                  <a:moveTo>
                    <a:pt x="601" y="1"/>
                  </a:moveTo>
                  <a:lnTo>
                    <a:pt x="0" y="401"/>
                  </a:lnTo>
                  <a:lnTo>
                    <a:pt x="0" y="39162"/>
                  </a:lnTo>
                  <a:cubicBezTo>
                    <a:pt x="67" y="39162"/>
                    <a:pt x="167" y="39129"/>
                    <a:pt x="201" y="39096"/>
                  </a:cubicBezTo>
                  <a:lnTo>
                    <a:pt x="534" y="38929"/>
                  </a:lnTo>
                  <a:cubicBezTo>
                    <a:pt x="567" y="38862"/>
                    <a:pt x="601" y="38829"/>
                    <a:pt x="601" y="38795"/>
                  </a:cubicBezTo>
                  <a:lnTo>
                    <a:pt x="6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98"/>
            <p:cNvSpPr/>
            <p:nvPr/>
          </p:nvSpPr>
          <p:spPr>
            <a:xfrm>
              <a:off x="2114175" y="2078600"/>
              <a:ext cx="171825" cy="836450"/>
            </a:xfrm>
            <a:custGeom>
              <a:avLst/>
              <a:gdLst/>
              <a:ahLst/>
              <a:cxnLst/>
              <a:rect l="l" t="t" r="r" b="b"/>
              <a:pathLst>
                <a:path w="6873" h="33458" extrusionOk="0">
                  <a:moveTo>
                    <a:pt x="1" y="0"/>
                  </a:moveTo>
                  <a:lnTo>
                    <a:pt x="6272" y="33091"/>
                  </a:lnTo>
                  <a:cubicBezTo>
                    <a:pt x="6272" y="33124"/>
                    <a:pt x="6339" y="33157"/>
                    <a:pt x="6372" y="33224"/>
                  </a:cubicBezTo>
                  <a:lnTo>
                    <a:pt x="6706" y="33424"/>
                  </a:lnTo>
                  <a:cubicBezTo>
                    <a:pt x="6739" y="33424"/>
                    <a:pt x="6772" y="33458"/>
                    <a:pt x="6872" y="33458"/>
                  </a:cubicBezTo>
                  <a:lnTo>
                    <a:pt x="6739" y="32757"/>
                  </a:lnTo>
                  <a:lnTo>
                    <a:pt x="568" y="334"/>
                  </a:lnTo>
                  <a:lnTo>
                    <a:pt x="1"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98"/>
            <p:cNvSpPr/>
            <p:nvPr/>
          </p:nvSpPr>
          <p:spPr>
            <a:xfrm>
              <a:off x="2128350" y="2079425"/>
              <a:ext cx="171825" cy="834800"/>
            </a:xfrm>
            <a:custGeom>
              <a:avLst/>
              <a:gdLst/>
              <a:ahLst/>
              <a:cxnLst/>
              <a:rect l="l" t="t" r="r" b="b"/>
              <a:pathLst>
                <a:path w="6873" h="33392" extrusionOk="0">
                  <a:moveTo>
                    <a:pt x="601" y="1"/>
                  </a:moveTo>
                  <a:lnTo>
                    <a:pt x="1" y="334"/>
                  </a:lnTo>
                  <a:lnTo>
                    <a:pt x="6172" y="32724"/>
                  </a:lnTo>
                  <a:lnTo>
                    <a:pt x="6305" y="33391"/>
                  </a:lnTo>
                  <a:cubicBezTo>
                    <a:pt x="6372" y="33391"/>
                    <a:pt x="6472" y="33391"/>
                    <a:pt x="6505" y="33325"/>
                  </a:cubicBezTo>
                  <a:lnTo>
                    <a:pt x="6806" y="33191"/>
                  </a:lnTo>
                  <a:cubicBezTo>
                    <a:pt x="6839" y="33124"/>
                    <a:pt x="6872" y="33091"/>
                    <a:pt x="6872" y="33058"/>
                  </a:cubicBezTo>
                  <a:lnTo>
                    <a:pt x="601"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8"/>
            <p:cNvSpPr/>
            <p:nvPr/>
          </p:nvSpPr>
          <p:spPr>
            <a:xfrm>
              <a:off x="1878175" y="2613150"/>
              <a:ext cx="356950" cy="223525"/>
            </a:xfrm>
            <a:custGeom>
              <a:avLst/>
              <a:gdLst/>
              <a:ahLst/>
              <a:cxnLst/>
              <a:rect l="l" t="t" r="r" b="b"/>
              <a:pathLst>
                <a:path w="14278" h="8941" extrusionOk="0">
                  <a:moveTo>
                    <a:pt x="14278" y="0"/>
                  </a:moveTo>
                  <a:lnTo>
                    <a:pt x="1" y="8240"/>
                  </a:lnTo>
                  <a:lnTo>
                    <a:pt x="1" y="8940"/>
                  </a:lnTo>
                  <a:lnTo>
                    <a:pt x="14278" y="667"/>
                  </a:lnTo>
                  <a:lnTo>
                    <a:pt x="14278" y="0"/>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8"/>
            <p:cNvSpPr/>
            <p:nvPr/>
          </p:nvSpPr>
          <p:spPr>
            <a:xfrm>
              <a:off x="1568800" y="2017500"/>
              <a:ext cx="798075" cy="488100"/>
            </a:xfrm>
            <a:custGeom>
              <a:avLst/>
              <a:gdLst/>
              <a:ahLst/>
              <a:cxnLst/>
              <a:rect l="l" t="t" r="r" b="b"/>
              <a:pathLst>
                <a:path w="31923" h="19524" extrusionOk="0">
                  <a:moveTo>
                    <a:pt x="27074" y="1"/>
                  </a:moveTo>
                  <a:cubicBezTo>
                    <a:pt x="26936" y="1"/>
                    <a:pt x="26803" y="26"/>
                    <a:pt x="26686" y="76"/>
                  </a:cubicBezTo>
                  <a:lnTo>
                    <a:pt x="400" y="15220"/>
                  </a:lnTo>
                  <a:cubicBezTo>
                    <a:pt x="167" y="15354"/>
                    <a:pt x="34" y="15587"/>
                    <a:pt x="0" y="15887"/>
                  </a:cubicBezTo>
                  <a:lnTo>
                    <a:pt x="0" y="16388"/>
                  </a:lnTo>
                  <a:cubicBezTo>
                    <a:pt x="0" y="16688"/>
                    <a:pt x="167" y="16921"/>
                    <a:pt x="367" y="17055"/>
                  </a:cubicBezTo>
                  <a:lnTo>
                    <a:pt x="4503" y="19423"/>
                  </a:lnTo>
                  <a:cubicBezTo>
                    <a:pt x="4620" y="19490"/>
                    <a:pt x="4754" y="19523"/>
                    <a:pt x="4887" y="19523"/>
                  </a:cubicBezTo>
                  <a:cubicBezTo>
                    <a:pt x="5020" y="19523"/>
                    <a:pt x="5154" y="19490"/>
                    <a:pt x="5271" y="19423"/>
                  </a:cubicBezTo>
                  <a:lnTo>
                    <a:pt x="31556" y="4312"/>
                  </a:lnTo>
                  <a:cubicBezTo>
                    <a:pt x="31756" y="4146"/>
                    <a:pt x="31923" y="3879"/>
                    <a:pt x="31923" y="3645"/>
                  </a:cubicBezTo>
                  <a:lnTo>
                    <a:pt x="31923" y="3145"/>
                  </a:lnTo>
                  <a:cubicBezTo>
                    <a:pt x="31923" y="2845"/>
                    <a:pt x="31756" y="2578"/>
                    <a:pt x="31556" y="2478"/>
                  </a:cubicBezTo>
                  <a:lnTo>
                    <a:pt x="27486" y="76"/>
                  </a:lnTo>
                  <a:cubicBezTo>
                    <a:pt x="27353" y="26"/>
                    <a:pt x="27211" y="1"/>
                    <a:pt x="27074" y="1"/>
                  </a:cubicBez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98"/>
            <p:cNvSpPr/>
            <p:nvPr/>
          </p:nvSpPr>
          <p:spPr>
            <a:xfrm>
              <a:off x="1573050" y="2016050"/>
              <a:ext cx="791325" cy="454525"/>
            </a:xfrm>
            <a:custGeom>
              <a:avLst/>
              <a:gdLst/>
              <a:ahLst/>
              <a:cxnLst/>
              <a:rect l="l" t="t" r="r" b="b"/>
              <a:pathLst>
                <a:path w="31653" h="18181" extrusionOk="0">
                  <a:moveTo>
                    <a:pt x="26950" y="1"/>
                  </a:moveTo>
                  <a:cubicBezTo>
                    <a:pt x="26816" y="1"/>
                    <a:pt x="26683" y="34"/>
                    <a:pt x="26549" y="101"/>
                  </a:cubicBezTo>
                  <a:lnTo>
                    <a:pt x="264" y="15245"/>
                  </a:lnTo>
                  <a:cubicBezTo>
                    <a:pt x="164" y="15245"/>
                    <a:pt x="30" y="15312"/>
                    <a:pt x="30" y="15445"/>
                  </a:cubicBezTo>
                  <a:cubicBezTo>
                    <a:pt x="0" y="15594"/>
                    <a:pt x="104" y="15717"/>
                    <a:pt x="198" y="15717"/>
                  </a:cubicBezTo>
                  <a:cubicBezTo>
                    <a:pt x="209" y="15717"/>
                    <a:pt x="220" y="15715"/>
                    <a:pt x="230" y="15712"/>
                  </a:cubicBezTo>
                  <a:lnTo>
                    <a:pt x="4367" y="18080"/>
                  </a:lnTo>
                  <a:cubicBezTo>
                    <a:pt x="4500" y="18147"/>
                    <a:pt x="4634" y="18180"/>
                    <a:pt x="4767" y="18180"/>
                  </a:cubicBezTo>
                  <a:cubicBezTo>
                    <a:pt x="4900" y="18180"/>
                    <a:pt x="5034" y="18147"/>
                    <a:pt x="5167" y="18080"/>
                  </a:cubicBezTo>
                  <a:lnTo>
                    <a:pt x="31419" y="2936"/>
                  </a:lnTo>
                  <a:cubicBezTo>
                    <a:pt x="31553" y="2903"/>
                    <a:pt x="31653" y="2769"/>
                    <a:pt x="31586" y="2636"/>
                  </a:cubicBezTo>
                  <a:cubicBezTo>
                    <a:pt x="31553" y="2569"/>
                    <a:pt x="31519" y="2502"/>
                    <a:pt x="31419" y="2469"/>
                  </a:cubicBezTo>
                  <a:lnTo>
                    <a:pt x="27350" y="101"/>
                  </a:lnTo>
                  <a:cubicBezTo>
                    <a:pt x="27216" y="34"/>
                    <a:pt x="27083" y="1"/>
                    <a:pt x="26950" y="1"/>
                  </a:cubicBezTo>
                  <a:close/>
                </a:path>
              </a:pathLst>
            </a:custGeom>
            <a:solidFill>
              <a:srgbClr val="9312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98"/>
            <p:cNvSpPr/>
            <p:nvPr/>
          </p:nvSpPr>
          <p:spPr>
            <a:xfrm>
              <a:off x="1539600" y="978425"/>
              <a:ext cx="796425" cy="1472450"/>
            </a:xfrm>
            <a:custGeom>
              <a:avLst/>
              <a:gdLst/>
              <a:ahLst/>
              <a:cxnLst/>
              <a:rect l="l" t="t" r="r" b="b"/>
              <a:pathLst>
                <a:path w="31857" h="58898" extrusionOk="0">
                  <a:moveTo>
                    <a:pt x="26987" y="1"/>
                  </a:moveTo>
                  <a:cubicBezTo>
                    <a:pt x="26770" y="1"/>
                    <a:pt x="26553" y="59"/>
                    <a:pt x="26353" y="176"/>
                  </a:cubicBezTo>
                  <a:lnTo>
                    <a:pt x="601" y="15020"/>
                  </a:lnTo>
                  <a:cubicBezTo>
                    <a:pt x="201" y="15253"/>
                    <a:pt x="1" y="15687"/>
                    <a:pt x="1" y="16121"/>
                  </a:cubicBezTo>
                  <a:lnTo>
                    <a:pt x="2369" y="56950"/>
                  </a:lnTo>
                  <a:cubicBezTo>
                    <a:pt x="2469" y="57417"/>
                    <a:pt x="2703" y="57817"/>
                    <a:pt x="3070" y="58084"/>
                  </a:cubicBezTo>
                  <a:lnTo>
                    <a:pt x="4204" y="58751"/>
                  </a:lnTo>
                  <a:cubicBezTo>
                    <a:pt x="4380" y="58847"/>
                    <a:pt x="4587" y="58897"/>
                    <a:pt x="4803" y="58897"/>
                  </a:cubicBezTo>
                  <a:cubicBezTo>
                    <a:pt x="5036" y="58897"/>
                    <a:pt x="5279" y="58839"/>
                    <a:pt x="5505" y="58718"/>
                  </a:cubicBezTo>
                  <a:lnTo>
                    <a:pt x="31223" y="43907"/>
                  </a:lnTo>
                  <a:cubicBezTo>
                    <a:pt x="31657" y="43640"/>
                    <a:pt x="31857" y="43240"/>
                    <a:pt x="31857" y="42773"/>
                  </a:cubicBezTo>
                  <a:lnTo>
                    <a:pt x="29455" y="1944"/>
                  </a:lnTo>
                  <a:cubicBezTo>
                    <a:pt x="29388" y="1477"/>
                    <a:pt x="29155" y="1077"/>
                    <a:pt x="28755" y="843"/>
                  </a:cubicBezTo>
                  <a:lnTo>
                    <a:pt x="27620" y="176"/>
                  </a:lnTo>
                  <a:cubicBezTo>
                    <a:pt x="27420" y="59"/>
                    <a:pt x="27203" y="1"/>
                    <a:pt x="2698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8"/>
            <p:cNvSpPr/>
            <p:nvPr/>
          </p:nvSpPr>
          <p:spPr>
            <a:xfrm>
              <a:off x="1543775" y="977400"/>
              <a:ext cx="733050" cy="423225"/>
            </a:xfrm>
            <a:custGeom>
              <a:avLst/>
              <a:gdLst/>
              <a:ahLst/>
              <a:cxnLst/>
              <a:rect l="l" t="t" r="r" b="b"/>
              <a:pathLst>
                <a:path w="29322" h="16929" extrusionOk="0">
                  <a:moveTo>
                    <a:pt x="26824" y="0"/>
                  </a:moveTo>
                  <a:cubicBezTo>
                    <a:pt x="26603" y="0"/>
                    <a:pt x="26386" y="50"/>
                    <a:pt x="26186" y="150"/>
                  </a:cubicBezTo>
                  <a:lnTo>
                    <a:pt x="467" y="14994"/>
                  </a:lnTo>
                  <a:cubicBezTo>
                    <a:pt x="234" y="15128"/>
                    <a:pt x="134" y="15294"/>
                    <a:pt x="0" y="15495"/>
                  </a:cubicBezTo>
                  <a:lnTo>
                    <a:pt x="2469" y="16929"/>
                  </a:lnTo>
                  <a:cubicBezTo>
                    <a:pt x="2569" y="16729"/>
                    <a:pt x="2702" y="16562"/>
                    <a:pt x="2903" y="16429"/>
                  </a:cubicBezTo>
                  <a:lnTo>
                    <a:pt x="28654" y="1585"/>
                  </a:lnTo>
                  <a:cubicBezTo>
                    <a:pt x="28688" y="1518"/>
                    <a:pt x="28754" y="1485"/>
                    <a:pt x="28854" y="1485"/>
                  </a:cubicBezTo>
                  <a:cubicBezTo>
                    <a:pt x="29055" y="1485"/>
                    <a:pt x="29255" y="1651"/>
                    <a:pt x="29321" y="1885"/>
                  </a:cubicBezTo>
                  <a:cubicBezTo>
                    <a:pt x="29221" y="1451"/>
                    <a:pt x="28988" y="1084"/>
                    <a:pt x="28654" y="817"/>
                  </a:cubicBezTo>
                  <a:lnTo>
                    <a:pt x="27487" y="150"/>
                  </a:lnTo>
                  <a:cubicBezTo>
                    <a:pt x="27270" y="50"/>
                    <a:pt x="27045" y="0"/>
                    <a:pt x="26824" y="0"/>
                  </a:cubicBezTo>
                  <a:close/>
                </a:path>
              </a:pathLst>
            </a:custGeom>
            <a:solidFill>
              <a:srgbClr val="FAFA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8"/>
            <p:cNvSpPr/>
            <p:nvPr/>
          </p:nvSpPr>
          <p:spPr>
            <a:xfrm>
              <a:off x="1601325" y="1013375"/>
              <a:ext cx="733875" cy="1435500"/>
            </a:xfrm>
            <a:custGeom>
              <a:avLst/>
              <a:gdLst/>
              <a:ahLst/>
              <a:cxnLst/>
              <a:rect l="l" t="t" r="r" b="b"/>
              <a:pathLst>
                <a:path w="29355" h="57420" extrusionOk="0">
                  <a:moveTo>
                    <a:pt x="26543" y="0"/>
                  </a:moveTo>
                  <a:cubicBezTo>
                    <a:pt x="26456" y="0"/>
                    <a:pt x="26354" y="44"/>
                    <a:pt x="26252" y="146"/>
                  </a:cubicBezTo>
                  <a:lnTo>
                    <a:pt x="534" y="14923"/>
                  </a:lnTo>
                  <a:cubicBezTo>
                    <a:pt x="200" y="15223"/>
                    <a:pt x="0" y="15657"/>
                    <a:pt x="0" y="16124"/>
                  </a:cubicBezTo>
                  <a:lnTo>
                    <a:pt x="2335" y="56986"/>
                  </a:lnTo>
                  <a:cubicBezTo>
                    <a:pt x="2268" y="57186"/>
                    <a:pt x="2435" y="57420"/>
                    <a:pt x="2669" y="57420"/>
                  </a:cubicBezTo>
                  <a:cubicBezTo>
                    <a:pt x="2769" y="57420"/>
                    <a:pt x="2902" y="57420"/>
                    <a:pt x="2969" y="57320"/>
                  </a:cubicBezTo>
                  <a:lnTo>
                    <a:pt x="28721" y="42476"/>
                  </a:lnTo>
                  <a:cubicBezTo>
                    <a:pt x="29088" y="42209"/>
                    <a:pt x="29354" y="41809"/>
                    <a:pt x="29354" y="41342"/>
                  </a:cubicBezTo>
                  <a:lnTo>
                    <a:pt x="26953" y="513"/>
                  </a:lnTo>
                  <a:cubicBezTo>
                    <a:pt x="26986" y="312"/>
                    <a:pt x="26853" y="46"/>
                    <a:pt x="26619" y="12"/>
                  </a:cubicBezTo>
                  <a:cubicBezTo>
                    <a:pt x="26595" y="4"/>
                    <a:pt x="26570" y="0"/>
                    <a:pt x="26543" y="0"/>
                  </a:cubicBezTo>
                  <a:close/>
                </a:path>
              </a:pathLst>
            </a:cu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98"/>
            <p:cNvSpPr/>
            <p:nvPr/>
          </p:nvSpPr>
          <p:spPr>
            <a:xfrm>
              <a:off x="1755600" y="1046600"/>
              <a:ext cx="336100" cy="257500"/>
            </a:xfrm>
            <a:custGeom>
              <a:avLst/>
              <a:gdLst/>
              <a:ahLst/>
              <a:cxnLst/>
              <a:rect l="l" t="t" r="r" b="b"/>
              <a:pathLst>
                <a:path w="13444" h="10300" extrusionOk="0">
                  <a:moveTo>
                    <a:pt x="8552" y="1"/>
                  </a:moveTo>
                  <a:cubicBezTo>
                    <a:pt x="8456" y="1"/>
                    <a:pt x="8356" y="17"/>
                    <a:pt x="8273" y="51"/>
                  </a:cubicBezTo>
                  <a:lnTo>
                    <a:pt x="267" y="4654"/>
                  </a:lnTo>
                  <a:cubicBezTo>
                    <a:pt x="100" y="4721"/>
                    <a:pt x="0" y="4888"/>
                    <a:pt x="0" y="5121"/>
                  </a:cubicBezTo>
                  <a:lnTo>
                    <a:pt x="0" y="7623"/>
                  </a:lnTo>
                  <a:lnTo>
                    <a:pt x="1201" y="6889"/>
                  </a:lnTo>
                  <a:lnTo>
                    <a:pt x="3636" y="8323"/>
                  </a:lnTo>
                  <a:lnTo>
                    <a:pt x="3636" y="9391"/>
                  </a:lnTo>
                  <a:cubicBezTo>
                    <a:pt x="3703" y="9558"/>
                    <a:pt x="3770" y="9724"/>
                    <a:pt x="3936" y="9858"/>
                  </a:cubicBezTo>
                  <a:lnTo>
                    <a:pt x="4603" y="10225"/>
                  </a:lnTo>
                  <a:cubicBezTo>
                    <a:pt x="4687" y="10275"/>
                    <a:pt x="4779" y="10300"/>
                    <a:pt x="4870" y="10300"/>
                  </a:cubicBezTo>
                  <a:cubicBezTo>
                    <a:pt x="4962" y="10300"/>
                    <a:pt x="5054" y="10275"/>
                    <a:pt x="5137" y="10225"/>
                  </a:cubicBezTo>
                  <a:lnTo>
                    <a:pt x="13176" y="5655"/>
                  </a:lnTo>
                  <a:cubicBezTo>
                    <a:pt x="13343" y="5555"/>
                    <a:pt x="13443" y="5388"/>
                    <a:pt x="13443" y="5188"/>
                  </a:cubicBezTo>
                  <a:lnTo>
                    <a:pt x="13443" y="3020"/>
                  </a:lnTo>
                  <a:cubicBezTo>
                    <a:pt x="13443" y="2820"/>
                    <a:pt x="13376" y="2653"/>
                    <a:pt x="13176" y="2553"/>
                  </a:cubicBezTo>
                  <a:lnTo>
                    <a:pt x="8806" y="51"/>
                  </a:lnTo>
                  <a:cubicBezTo>
                    <a:pt x="8740" y="17"/>
                    <a:pt x="8648" y="1"/>
                    <a:pt x="8552" y="1"/>
                  </a:cubicBezTo>
                  <a:close/>
                </a:path>
              </a:pathLst>
            </a:custGeom>
            <a:solidFill>
              <a:srgbClr val="4408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98"/>
            <p:cNvSpPr/>
            <p:nvPr/>
          </p:nvSpPr>
          <p:spPr>
            <a:xfrm>
              <a:off x="1877350" y="1110400"/>
              <a:ext cx="214350" cy="194325"/>
            </a:xfrm>
            <a:custGeom>
              <a:avLst/>
              <a:gdLst/>
              <a:ahLst/>
              <a:cxnLst/>
              <a:rect l="l" t="t" r="r" b="b"/>
              <a:pathLst>
                <a:path w="8574" h="7773" extrusionOk="0">
                  <a:moveTo>
                    <a:pt x="8340" y="1"/>
                  </a:moveTo>
                  <a:cubicBezTo>
                    <a:pt x="8348" y="8"/>
                    <a:pt x="8357" y="15"/>
                    <a:pt x="8365" y="22"/>
                  </a:cubicBezTo>
                  <a:lnTo>
                    <a:pt x="8365" y="22"/>
                  </a:lnTo>
                  <a:cubicBezTo>
                    <a:pt x="8357" y="15"/>
                    <a:pt x="8349" y="8"/>
                    <a:pt x="8340" y="1"/>
                  </a:cubicBezTo>
                  <a:close/>
                  <a:moveTo>
                    <a:pt x="8365" y="22"/>
                  </a:moveTo>
                  <a:lnTo>
                    <a:pt x="8365" y="22"/>
                  </a:lnTo>
                  <a:cubicBezTo>
                    <a:pt x="8464" y="115"/>
                    <a:pt x="8399" y="208"/>
                    <a:pt x="8306" y="301"/>
                  </a:cubicBezTo>
                  <a:lnTo>
                    <a:pt x="267" y="4904"/>
                  </a:lnTo>
                  <a:cubicBezTo>
                    <a:pt x="200" y="4938"/>
                    <a:pt x="67" y="4971"/>
                    <a:pt x="0" y="4971"/>
                  </a:cubicBezTo>
                  <a:lnTo>
                    <a:pt x="0" y="7773"/>
                  </a:lnTo>
                  <a:cubicBezTo>
                    <a:pt x="100" y="7773"/>
                    <a:pt x="200" y="7706"/>
                    <a:pt x="267" y="7673"/>
                  </a:cubicBezTo>
                  <a:lnTo>
                    <a:pt x="8306" y="3103"/>
                  </a:lnTo>
                  <a:cubicBezTo>
                    <a:pt x="8473" y="3003"/>
                    <a:pt x="8573" y="2836"/>
                    <a:pt x="8573" y="2636"/>
                  </a:cubicBezTo>
                  <a:lnTo>
                    <a:pt x="8573" y="468"/>
                  </a:lnTo>
                  <a:cubicBezTo>
                    <a:pt x="8573" y="310"/>
                    <a:pt x="8513" y="151"/>
                    <a:pt x="8365" y="22"/>
                  </a:cubicBezTo>
                  <a:close/>
                </a:path>
              </a:pathLst>
            </a:custGeom>
            <a:solidFill>
              <a:srgbClr val="4408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8"/>
            <p:cNvSpPr/>
            <p:nvPr/>
          </p:nvSpPr>
          <p:spPr>
            <a:xfrm>
              <a:off x="1759750" y="1045775"/>
              <a:ext cx="330275" cy="188500"/>
            </a:xfrm>
            <a:custGeom>
              <a:avLst/>
              <a:gdLst/>
              <a:ahLst/>
              <a:cxnLst/>
              <a:rect l="l" t="t" r="r" b="b"/>
              <a:pathLst>
                <a:path w="13211" h="7540" extrusionOk="0">
                  <a:moveTo>
                    <a:pt x="8428" y="0"/>
                  </a:moveTo>
                  <a:cubicBezTo>
                    <a:pt x="8332" y="0"/>
                    <a:pt x="8240" y="17"/>
                    <a:pt x="8173" y="50"/>
                  </a:cubicBezTo>
                  <a:lnTo>
                    <a:pt x="168" y="4654"/>
                  </a:lnTo>
                  <a:cubicBezTo>
                    <a:pt x="1" y="4721"/>
                    <a:pt x="1" y="4887"/>
                    <a:pt x="168" y="4987"/>
                  </a:cubicBezTo>
                  <a:lnTo>
                    <a:pt x="4504" y="7489"/>
                  </a:lnTo>
                  <a:cubicBezTo>
                    <a:pt x="4588" y="7523"/>
                    <a:pt x="4679" y="7539"/>
                    <a:pt x="4771" y="7539"/>
                  </a:cubicBezTo>
                  <a:cubicBezTo>
                    <a:pt x="4863" y="7539"/>
                    <a:pt x="4954" y="7523"/>
                    <a:pt x="5038" y="7489"/>
                  </a:cubicBezTo>
                  <a:lnTo>
                    <a:pt x="13044" y="2886"/>
                  </a:lnTo>
                  <a:cubicBezTo>
                    <a:pt x="13210" y="2819"/>
                    <a:pt x="13210" y="2686"/>
                    <a:pt x="13044" y="2552"/>
                  </a:cubicBezTo>
                  <a:lnTo>
                    <a:pt x="8707" y="50"/>
                  </a:lnTo>
                  <a:cubicBezTo>
                    <a:pt x="8624" y="17"/>
                    <a:pt x="8524" y="0"/>
                    <a:pt x="8428" y="0"/>
                  </a:cubicBez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8"/>
            <p:cNvSpPr/>
            <p:nvPr/>
          </p:nvSpPr>
          <p:spPr>
            <a:xfrm>
              <a:off x="1757250" y="1986750"/>
              <a:ext cx="70925" cy="248975"/>
            </a:xfrm>
            <a:custGeom>
              <a:avLst/>
              <a:gdLst/>
              <a:ahLst/>
              <a:cxnLst/>
              <a:rect l="l" t="t" r="r" b="b"/>
              <a:pathLst>
                <a:path w="2837" h="9959" extrusionOk="0">
                  <a:moveTo>
                    <a:pt x="2108" y="0"/>
                  </a:moveTo>
                  <a:cubicBezTo>
                    <a:pt x="2043" y="0"/>
                    <a:pt x="1982" y="25"/>
                    <a:pt x="1936" y="72"/>
                  </a:cubicBezTo>
                  <a:lnTo>
                    <a:pt x="435" y="939"/>
                  </a:lnTo>
                  <a:cubicBezTo>
                    <a:pt x="168" y="1106"/>
                    <a:pt x="1" y="1373"/>
                    <a:pt x="1" y="1706"/>
                  </a:cubicBezTo>
                  <a:lnTo>
                    <a:pt x="468" y="9645"/>
                  </a:lnTo>
                  <a:cubicBezTo>
                    <a:pt x="435" y="9745"/>
                    <a:pt x="468" y="9812"/>
                    <a:pt x="501" y="9879"/>
                  </a:cubicBezTo>
                  <a:cubicBezTo>
                    <a:pt x="575" y="9934"/>
                    <a:pt x="658" y="9959"/>
                    <a:pt x="741" y="9959"/>
                  </a:cubicBezTo>
                  <a:cubicBezTo>
                    <a:pt x="808" y="9959"/>
                    <a:pt x="875" y="9942"/>
                    <a:pt x="935" y="9912"/>
                  </a:cubicBezTo>
                  <a:lnTo>
                    <a:pt x="2436" y="9045"/>
                  </a:lnTo>
                  <a:cubicBezTo>
                    <a:pt x="2669" y="8878"/>
                    <a:pt x="2836" y="8578"/>
                    <a:pt x="2836" y="8278"/>
                  </a:cubicBezTo>
                  <a:lnTo>
                    <a:pt x="2369" y="305"/>
                  </a:lnTo>
                  <a:cubicBezTo>
                    <a:pt x="2436" y="239"/>
                    <a:pt x="2369" y="139"/>
                    <a:pt x="2336" y="105"/>
                  </a:cubicBezTo>
                  <a:cubicBezTo>
                    <a:pt x="2264" y="34"/>
                    <a:pt x="2183" y="0"/>
                    <a:pt x="21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98"/>
            <p:cNvSpPr/>
            <p:nvPr/>
          </p:nvSpPr>
          <p:spPr>
            <a:xfrm>
              <a:off x="1773100" y="2247350"/>
              <a:ext cx="58400" cy="43150"/>
            </a:xfrm>
            <a:custGeom>
              <a:avLst/>
              <a:gdLst/>
              <a:ahLst/>
              <a:cxnLst/>
              <a:rect l="l" t="t" r="r" b="b"/>
              <a:pathLst>
                <a:path w="2336" h="1726" extrusionOk="0">
                  <a:moveTo>
                    <a:pt x="2116" y="1"/>
                  </a:moveTo>
                  <a:cubicBezTo>
                    <a:pt x="2047" y="1"/>
                    <a:pt x="1964" y="19"/>
                    <a:pt x="1869" y="55"/>
                  </a:cubicBezTo>
                  <a:lnTo>
                    <a:pt x="368" y="956"/>
                  </a:lnTo>
                  <a:cubicBezTo>
                    <a:pt x="167" y="1056"/>
                    <a:pt x="34" y="1289"/>
                    <a:pt x="1" y="1523"/>
                  </a:cubicBezTo>
                  <a:cubicBezTo>
                    <a:pt x="22" y="1652"/>
                    <a:pt x="99" y="1726"/>
                    <a:pt x="223" y="1726"/>
                  </a:cubicBezTo>
                  <a:cubicBezTo>
                    <a:pt x="291" y="1726"/>
                    <a:pt x="373" y="1704"/>
                    <a:pt x="468" y="1656"/>
                  </a:cubicBezTo>
                  <a:lnTo>
                    <a:pt x="1902" y="822"/>
                  </a:lnTo>
                  <a:cubicBezTo>
                    <a:pt x="2169" y="689"/>
                    <a:pt x="2302" y="456"/>
                    <a:pt x="2336" y="189"/>
                  </a:cubicBezTo>
                  <a:cubicBezTo>
                    <a:pt x="2314" y="60"/>
                    <a:pt x="2238" y="1"/>
                    <a:pt x="2116"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98"/>
            <p:cNvSpPr/>
            <p:nvPr/>
          </p:nvSpPr>
          <p:spPr>
            <a:xfrm>
              <a:off x="1890700" y="2006775"/>
              <a:ext cx="65900" cy="153900"/>
            </a:xfrm>
            <a:custGeom>
              <a:avLst/>
              <a:gdLst/>
              <a:ahLst/>
              <a:cxnLst/>
              <a:rect l="l" t="t" r="r" b="b"/>
              <a:pathLst>
                <a:path w="2636" h="6156" extrusionOk="0">
                  <a:moveTo>
                    <a:pt x="2137" y="0"/>
                  </a:moveTo>
                  <a:cubicBezTo>
                    <a:pt x="2075" y="0"/>
                    <a:pt x="2015" y="25"/>
                    <a:pt x="1968" y="71"/>
                  </a:cubicBezTo>
                  <a:lnTo>
                    <a:pt x="467" y="939"/>
                  </a:lnTo>
                  <a:cubicBezTo>
                    <a:pt x="200" y="1105"/>
                    <a:pt x="33" y="1339"/>
                    <a:pt x="0" y="1673"/>
                  </a:cubicBezTo>
                  <a:lnTo>
                    <a:pt x="267" y="5842"/>
                  </a:lnTo>
                  <a:cubicBezTo>
                    <a:pt x="200" y="5942"/>
                    <a:pt x="267" y="6009"/>
                    <a:pt x="300" y="6076"/>
                  </a:cubicBezTo>
                  <a:cubicBezTo>
                    <a:pt x="355" y="6131"/>
                    <a:pt x="431" y="6156"/>
                    <a:pt x="509" y="6156"/>
                  </a:cubicBezTo>
                  <a:cubicBezTo>
                    <a:pt x="574" y="6156"/>
                    <a:pt x="641" y="6139"/>
                    <a:pt x="701" y="6109"/>
                  </a:cubicBezTo>
                  <a:lnTo>
                    <a:pt x="2202" y="5242"/>
                  </a:lnTo>
                  <a:cubicBezTo>
                    <a:pt x="2468" y="5075"/>
                    <a:pt x="2635" y="4775"/>
                    <a:pt x="2635" y="4475"/>
                  </a:cubicBezTo>
                  <a:lnTo>
                    <a:pt x="2368" y="305"/>
                  </a:lnTo>
                  <a:cubicBezTo>
                    <a:pt x="2435" y="238"/>
                    <a:pt x="2368" y="138"/>
                    <a:pt x="2335" y="105"/>
                  </a:cubicBezTo>
                  <a:cubicBezTo>
                    <a:pt x="2281" y="33"/>
                    <a:pt x="2209" y="0"/>
                    <a:pt x="21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98"/>
            <p:cNvSpPr/>
            <p:nvPr/>
          </p:nvSpPr>
          <p:spPr>
            <a:xfrm>
              <a:off x="1901525" y="2172300"/>
              <a:ext cx="59250" cy="44200"/>
            </a:xfrm>
            <a:custGeom>
              <a:avLst/>
              <a:gdLst/>
              <a:ahLst/>
              <a:cxnLst/>
              <a:rect l="l" t="t" r="r" b="b"/>
              <a:pathLst>
                <a:path w="2370" h="1768" extrusionOk="0">
                  <a:moveTo>
                    <a:pt x="2134" y="0"/>
                  </a:moveTo>
                  <a:cubicBezTo>
                    <a:pt x="2065" y="0"/>
                    <a:pt x="1986" y="19"/>
                    <a:pt x="1902" y="55"/>
                  </a:cubicBezTo>
                  <a:lnTo>
                    <a:pt x="401" y="956"/>
                  </a:lnTo>
                  <a:cubicBezTo>
                    <a:pt x="134" y="1056"/>
                    <a:pt x="34" y="1323"/>
                    <a:pt x="1" y="1556"/>
                  </a:cubicBezTo>
                  <a:cubicBezTo>
                    <a:pt x="21" y="1700"/>
                    <a:pt x="92" y="1768"/>
                    <a:pt x="198" y="1768"/>
                  </a:cubicBezTo>
                  <a:cubicBezTo>
                    <a:pt x="264" y="1768"/>
                    <a:pt x="344" y="1741"/>
                    <a:pt x="434" y="1690"/>
                  </a:cubicBezTo>
                  <a:lnTo>
                    <a:pt x="1935" y="822"/>
                  </a:lnTo>
                  <a:cubicBezTo>
                    <a:pt x="2202" y="689"/>
                    <a:pt x="2336" y="455"/>
                    <a:pt x="2369" y="189"/>
                  </a:cubicBezTo>
                  <a:cubicBezTo>
                    <a:pt x="2348" y="60"/>
                    <a:pt x="2258" y="0"/>
                    <a:pt x="2134"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8"/>
            <p:cNvSpPr/>
            <p:nvPr/>
          </p:nvSpPr>
          <p:spPr>
            <a:xfrm>
              <a:off x="2012450" y="1780550"/>
              <a:ext cx="72575" cy="305075"/>
            </a:xfrm>
            <a:custGeom>
              <a:avLst/>
              <a:gdLst/>
              <a:ahLst/>
              <a:cxnLst/>
              <a:rect l="l" t="t" r="r" b="b"/>
              <a:pathLst>
                <a:path w="2903" h="12203" extrusionOk="0">
                  <a:moveTo>
                    <a:pt x="2065" y="1"/>
                  </a:moveTo>
                  <a:cubicBezTo>
                    <a:pt x="2005" y="1"/>
                    <a:pt x="1946" y="17"/>
                    <a:pt x="1902" y="47"/>
                  </a:cubicBezTo>
                  <a:lnTo>
                    <a:pt x="400" y="914"/>
                  </a:lnTo>
                  <a:cubicBezTo>
                    <a:pt x="134" y="1115"/>
                    <a:pt x="0" y="1381"/>
                    <a:pt x="0" y="1682"/>
                  </a:cubicBezTo>
                  <a:lnTo>
                    <a:pt x="567" y="11889"/>
                  </a:lnTo>
                  <a:cubicBezTo>
                    <a:pt x="501" y="11989"/>
                    <a:pt x="567" y="12056"/>
                    <a:pt x="601" y="12123"/>
                  </a:cubicBezTo>
                  <a:cubicBezTo>
                    <a:pt x="637" y="12178"/>
                    <a:pt x="704" y="12202"/>
                    <a:pt x="779" y="12202"/>
                  </a:cubicBezTo>
                  <a:cubicBezTo>
                    <a:pt x="841" y="12202"/>
                    <a:pt x="908" y="12186"/>
                    <a:pt x="968" y="12156"/>
                  </a:cubicBezTo>
                  <a:lnTo>
                    <a:pt x="2469" y="11289"/>
                  </a:lnTo>
                  <a:cubicBezTo>
                    <a:pt x="2735" y="11122"/>
                    <a:pt x="2902" y="10822"/>
                    <a:pt x="2902" y="10521"/>
                  </a:cubicBezTo>
                  <a:lnTo>
                    <a:pt x="2302" y="314"/>
                  </a:lnTo>
                  <a:cubicBezTo>
                    <a:pt x="2335" y="214"/>
                    <a:pt x="2302" y="147"/>
                    <a:pt x="2268" y="81"/>
                  </a:cubicBezTo>
                  <a:cubicBezTo>
                    <a:pt x="2213" y="25"/>
                    <a:pt x="2138" y="1"/>
                    <a:pt x="206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8"/>
            <p:cNvSpPr/>
            <p:nvPr/>
          </p:nvSpPr>
          <p:spPr>
            <a:xfrm>
              <a:off x="2029950" y="2098275"/>
              <a:ext cx="60075" cy="44050"/>
            </a:xfrm>
            <a:custGeom>
              <a:avLst/>
              <a:gdLst/>
              <a:ahLst/>
              <a:cxnLst/>
              <a:rect l="l" t="t" r="r" b="b"/>
              <a:pathLst>
                <a:path w="2403" h="1762" extrusionOk="0">
                  <a:moveTo>
                    <a:pt x="2181" y="1"/>
                  </a:moveTo>
                  <a:cubicBezTo>
                    <a:pt x="2111" y="1"/>
                    <a:pt x="2029" y="27"/>
                    <a:pt x="1935" y="81"/>
                  </a:cubicBezTo>
                  <a:lnTo>
                    <a:pt x="434" y="948"/>
                  </a:lnTo>
                  <a:cubicBezTo>
                    <a:pt x="201" y="1081"/>
                    <a:pt x="1" y="1282"/>
                    <a:pt x="1" y="1582"/>
                  </a:cubicBezTo>
                  <a:cubicBezTo>
                    <a:pt x="1" y="1702"/>
                    <a:pt x="85" y="1762"/>
                    <a:pt x="202" y="1762"/>
                  </a:cubicBezTo>
                  <a:cubicBezTo>
                    <a:pt x="281" y="1762"/>
                    <a:pt x="374" y="1735"/>
                    <a:pt x="468" y="1682"/>
                  </a:cubicBezTo>
                  <a:lnTo>
                    <a:pt x="1969" y="815"/>
                  </a:lnTo>
                  <a:cubicBezTo>
                    <a:pt x="2236" y="681"/>
                    <a:pt x="2336" y="448"/>
                    <a:pt x="2402" y="181"/>
                  </a:cubicBezTo>
                  <a:cubicBezTo>
                    <a:pt x="2362" y="61"/>
                    <a:pt x="2286" y="1"/>
                    <a:pt x="2181"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8"/>
            <p:cNvSpPr/>
            <p:nvPr/>
          </p:nvSpPr>
          <p:spPr>
            <a:xfrm>
              <a:off x="2147550" y="1819125"/>
              <a:ext cx="65900" cy="192900"/>
            </a:xfrm>
            <a:custGeom>
              <a:avLst/>
              <a:gdLst/>
              <a:ahLst/>
              <a:cxnLst/>
              <a:rect l="l" t="t" r="r" b="b"/>
              <a:pathLst>
                <a:path w="2636" h="7716" extrusionOk="0">
                  <a:moveTo>
                    <a:pt x="2095" y="1"/>
                  </a:moveTo>
                  <a:cubicBezTo>
                    <a:pt x="2032" y="1"/>
                    <a:pt x="1963" y="26"/>
                    <a:pt x="1901" y="72"/>
                  </a:cubicBezTo>
                  <a:lnTo>
                    <a:pt x="400" y="939"/>
                  </a:lnTo>
                  <a:cubicBezTo>
                    <a:pt x="167" y="1106"/>
                    <a:pt x="33" y="1340"/>
                    <a:pt x="0" y="1673"/>
                  </a:cubicBezTo>
                  <a:lnTo>
                    <a:pt x="334" y="7411"/>
                  </a:lnTo>
                  <a:cubicBezTo>
                    <a:pt x="267" y="7477"/>
                    <a:pt x="334" y="7577"/>
                    <a:pt x="367" y="7611"/>
                  </a:cubicBezTo>
                  <a:cubicBezTo>
                    <a:pt x="403" y="7682"/>
                    <a:pt x="467" y="7715"/>
                    <a:pt x="540" y="7715"/>
                  </a:cubicBezTo>
                  <a:cubicBezTo>
                    <a:pt x="603" y="7715"/>
                    <a:pt x="672" y="7691"/>
                    <a:pt x="734" y="7644"/>
                  </a:cubicBezTo>
                  <a:lnTo>
                    <a:pt x="2235" y="6777"/>
                  </a:lnTo>
                  <a:cubicBezTo>
                    <a:pt x="2468" y="6610"/>
                    <a:pt x="2635" y="6310"/>
                    <a:pt x="2635" y="6010"/>
                  </a:cubicBezTo>
                  <a:lnTo>
                    <a:pt x="2335" y="305"/>
                  </a:lnTo>
                  <a:cubicBezTo>
                    <a:pt x="2368" y="239"/>
                    <a:pt x="2335" y="139"/>
                    <a:pt x="2268" y="105"/>
                  </a:cubicBezTo>
                  <a:cubicBezTo>
                    <a:pt x="2233" y="34"/>
                    <a:pt x="2168" y="1"/>
                    <a:pt x="209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98"/>
            <p:cNvSpPr/>
            <p:nvPr/>
          </p:nvSpPr>
          <p:spPr>
            <a:xfrm>
              <a:off x="2158375" y="2023225"/>
              <a:ext cx="60075" cy="44050"/>
            </a:xfrm>
            <a:custGeom>
              <a:avLst/>
              <a:gdLst/>
              <a:ahLst/>
              <a:cxnLst/>
              <a:rect l="l" t="t" r="r" b="b"/>
              <a:pathLst>
                <a:path w="2403" h="1762" extrusionOk="0">
                  <a:moveTo>
                    <a:pt x="2181" y="0"/>
                  </a:moveTo>
                  <a:cubicBezTo>
                    <a:pt x="2112" y="0"/>
                    <a:pt x="2029" y="27"/>
                    <a:pt x="1935" y="81"/>
                  </a:cubicBezTo>
                  <a:lnTo>
                    <a:pt x="434" y="948"/>
                  </a:lnTo>
                  <a:cubicBezTo>
                    <a:pt x="234" y="1081"/>
                    <a:pt x="67" y="1315"/>
                    <a:pt x="1" y="1582"/>
                  </a:cubicBezTo>
                  <a:cubicBezTo>
                    <a:pt x="1" y="1702"/>
                    <a:pt x="85" y="1762"/>
                    <a:pt x="202" y="1762"/>
                  </a:cubicBezTo>
                  <a:cubicBezTo>
                    <a:pt x="281" y="1762"/>
                    <a:pt x="374" y="1735"/>
                    <a:pt x="468" y="1682"/>
                  </a:cubicBezTo>
                  <a:lnTo>
                    <a:pt x="1969" y="814"/>
                  </a:lnTo>
                  <a:cubicBezTo>
                    <a:pt x="2202" y="681"/>
                    <a:pt x="2336" y="447"/>
                    <a:pt x="2402" y="181"/>
                  </a:cubicBezTo>
                  <a:cubicBezTo>
                    <a:pt x="2362" y="60"/>
                    <a:pt x="2286" y="0"/>
                    <a:pt x="2181"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98"/>
            <p:cNvSpPr/>
            <p:nvPr/>
          </p:nvSpPr>
          <p:spPr>
            <a:xfrm>
              <a:off x="1712225" y="1439800"/>
              <a:ext cx="281050" cy="332950"/>
            </a:xfrm>
            <a:custGeom>
              <a:avLst/>
              <a:gdLst/>
              <a:ahLst/>
              <a:cxnLst/>
              <a:rect l="l" t="t" r="r" b="b"/>
              <a:pathLst>
                <a:path w="11242" h="13318" extrusionOk="0">
                  <a:moveTo>
                    <a:pt x="4637" y="1"/>
                  </a:moveTo>
                  <a:cubicBezTo>
                    <a:pt x="1969" y="2002"/>
                    <a:pt x="1" y="6005"/>
                    <a:pt x="167" y="9307"/>
                  </a:cubicBezTo>
                  <a:cubicBezTo>
                    <a:pt x="286" y="11869"/>
                    <a:pt x="1635" y="13317"/>
                    <a:pt x="3484" y="13317"/>
                  </a:cubicBezTo>
                  <a:cubicBezTo>
                    <a:pt x="4236" y="13317"/>
                    <a:pt x="5070" y="13078"/>
                    <a:pt x="5938" y="12576"/>
                  </a:cubicBezTo>
                  <a:cubicBezTo>
                    <a:pt x="8940" y="10808"/>
                    <a:pt x="11242" y="6439"/>
                    <a:pt x="11008" y="2903"/>
                  </a:cubicBezTo>
                  <a:cubicBezTo>
                    <a:pt x="10975" y="2769"/>
                    <a:pt x="10808" y="2803"/>
                    <a:pt x="10675" y="2769"/>
                  </a:cubicBezTo>
                  <a:cubicBezTo>
                    <a:pt x="10642" y="2836"/>
                    <a:pt x="10608" y="2936"/>
                    <a:pt x="10608" y="3003"/>
                  </a:cubicBezTo>
                  <a:cubicBezTo>
                    <a:pt x="10775" y="6339"/>
                    <a:pt x="8640" y="10308"/>
                    <a:pt x="5905" y="12009"/>
                  </a:cubicBezTo>
                  <a:cubicBezTo>
                    <a:pt x="5049" y="12553"/>
                    <a:pt x="4230" y="12811"/>
                    <a:pt x="3501" y="12811"/>
                  </a:cubicBezTo>
                  <a:cubicBezTo>
                    <a:pt x="1815" y="12811"/>
                    <a:pt x="614" y="11429"/>
                    <a:pt x="568" y="9007"/>
                  </a:cubicBezTo>
                  <a:cubicBezTo>
                    <a:pt x="468" y="5938"/>
                    <a:pt x="2269" y="2136"/>
                    <a:pt x="4804" y="334"/>
                  </a:cubicBezTo>
                  <a:lnTo>
                    <a:pt x="4637" y="268"/>
                  </a:lnTo>
                  <a:lnTo>
                    <a:pt x="4637" y="1"/>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98"/>
            <p:cNvSpPr/>
            <p:nvPr/>
          </p:nvSpPr>
          <p:spPr>
            <a:xfrm>
              <a:off x="1705550" y="1396200"/>
              <a:ext cx="301075" cy="394275"/>
            </a:xfrm>
            <a:custGeom>
              <a:avLst/>
              <a:gdLst/>
              <a:ahLst/>
              <a:cxnLst/>
              <a:rect l="l" t="t" r="r" b="b"/>
              <a:pathLst>
                <a:path w="12043" h="15771" extrusionOk="0">
                  <a:moveTo>
                    <a:pt x="8223" y="1"/>
                  </a:moveTo>
                  <a:cubicBezTo>
                    <a:pt x="7402" y="1"/>
                    <a:pt x="6490" y="271"/>
                    <a:pt x="5538" y="844"/>
                  </a:cubicBezTo>
                  <a:cubicBezTo>
                    <a:pt x="3937" y="1845"/>
                    <a:pt x="2669" y="3246"/>
                    <a:pt x="1735" y="4880"/>
                  </a:cubicBezTo>
                  <a:lnTo>
                    <a:pt x="2703" y="5581"/>
                  </a:lnTo>
                  <a:cubicBezTo>
                    <a:pt x="3403" y="4347"/>
                    <a:pt x="4404" y="3246"/>
                    <a:pt x="5638" y="2512"/>
                  </a:cubicBezTo>
                  <a:cubicBezTo>
                    <a:pt x="6378" y="2074"/>
                    <a:pt x="7084" y="1866"/>
                    <a:pt x="7717" y="1866"/>
                  </a:cubicBezTo>
                  <a:cubicBezTo>
                    <a:pt x="9252" y="1866"/>
                    <a:pt x="10357" y="3088"/>
                    <a:pt x="10475" y="5214"/>
                  </a:cubicBezTo>
                  <a:cubicBezTo>
                    <a:pt x="10675" y="8216"/>
                    <a:pt x="8707" y="11852"/>
                    <a:pt x="6205" y="13353"/>
                  </a:cubicBezTo>
                  <a:cubicBezTo>
                    <a:pt x="5480" y="13788"/>
                    <a:pt x="4783" y="13993"/>
                    <a:pt x="4155" y="13993"/>
                  </a:cubicBezTo>
                  <a:cubicBezTo>
                    <a:pt x="2615" y="13993"/>
                    <a:pt x="1487" y="12760"/>
                    <a:pt x="1368" y="10651"/>
                  </a:cubicBezTo>
                  <a:lnTo>
                    <a:pt x="1" y="11418"/>
                  </a:lnTo>
                  <a:cubicBezTo>
                    <a:pt x="142" y="14178"/>
                    <a:pt x="1585" y="15770"/>
                    <a:pt x="3574" y="15770"/>
                  </a:cubicBezTo>
                  <a:cubicBezTo>
                    <a:pt x="4397" y="15770"/>
                    <a:pt x="5314" y="15497"/>
                    <a:pt x="6272" y="14921"/>
                  </a:cubicBezTo>
                  <a:cubicBezTo>
                    <a:pt x="9574" y="12986"/>
                    <a:pt x="12043" y="8216"/>
                    <a:pt x="11843" y="4347"/>
                  </a:cubicBezTo>
                  <a:cubicBezTo>
                    <a:pt x="11677" y="1604"/>
                    <a:pt x="10221" y="1"/>
                    <a:pt x="8223" y="1"/>
                  </a:cubicBezTo>
                  <a:close/>
                </a:path>
              </a:pathLst>
            </a:custGeom>
            <a:solidFill>
              <a:srgbClr val="FFD1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98"/>
            <p:cNvSpPr/>
            <p:nvPr/>
          </p:nvSpPr>
          <p:spPr>
            <a:xfrm>
              <a:off x="1764775" y="1478900"/>
              <a:ext cx="178475" cy="228650"/>
            </a:xfrm>
            <a:custGeom>
              <a:avLst/>
              <a:gdLst/>
              <a:ahLst/>
              <a:cxnLst/>
              <a:rect l="l" t="t" r="r" b="b"/>
              <a:pathLst>
                <a:path w="7139" h="9146" extrusionOk="0">
                  <a:moveTo>
                    <a:pt x="4910" y="1"/>
                  </a:moveTo>
                  <a:cubicBezTo>
                    <a:pt x="4429" y="1"/>
                    <a:pt x="3894" y="162"/>
                    <a:pt x="3336" y="505"/>
                  </a:cubicBezTo>
                  <a:cubicBezTo>
                    <a:pt x="1468" y="1606"/>
                    <a:pt x="0" y="4374"/>
                    <a:pt x="134" y="6609"/>
                  </a:cubicBezTo>
                  <a:cubicBezTo>
                    <a:pt x="205" y="8224"/>
                    <a:pt x="1054" y="9146"/>
                    <a:pt x="2235" y="9146"/>
                  </a:cubicBezTo>
                  <a:cubicBezTo>
                    <a:pt x="2713" y="9146"/>
                    <a:pt x="3245" y="8995"/>
                    <a:pt x="3803" y="8677"/>
                  </a:cubicBezTo>
                  <a:cubicBezTo>
                    <a:pt x="5704" y="7543"/>
                    <a:pt x="7139" y="4775"/>
                    <a:pt x="7005" y="2540"/>
                  </a:cubicBezTo>
                  <a:cubicBezTo>
                    <a:pt x="6911" y="937"/>
                    <a:pt x="6067" y="1"/>
                    <a:pt x="4910" y="1"/>
                  </a:cubicBezTo>
                  <a:close/>
                </a:path>
              </a:pathLst>
            </a:custGeom>
            <a:solidFill>
              <a:srgbClr val="FFD1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98"/>
            <p:cNvSpPr/>
            <p:nvPr/>
          </p:nvSpPr>
          <p:spPr>
            <a:xfrm>
              <a:off x="2024125" y="1223650"/>
              <a:ext cx="175150" cy="120600"/>
            </a:xfrm>
            <a:custGeom>
              <a:avLst/>
              <a:gdLst/>
              <a:ahLst/>
              <a:cxnLst/>
              <a:rect l="l" t="t" r="r" b="b"/>
              <a:pathLst>
                <a:path w="7006" h="4824" extrusionOk="0">
                  <a:moveTo>
                    <a:pt x="6652" y="0"/>
                  </a:moveTo>
                  <a:cubicBezTo>
                    <a:pt x="6568" y="0"/>
                    <a:pt x="6473" y="23"/>
                    <a:pt x="6371" y="74"/>
                  </a:cubicBezTo>
                  <a:lnTo>
                    <a:pt x="501" y="3576"/>
                  </a:lnTo>
                  <a:cubicBezTo>
                    <a:pt x="167" y="3777"/>
                    <a:pt x="0" y="4110"/>
                    <a:pt x="0" y="4477"/>
                  </a:cubicBezTo>
                  <a:cubicBezTo>
                    <a:pt x="0" y="4704"/>
                    <a:pt x="139" y="4823"/>
                    <a:pt x="323" y="4823"/>
                  </a:cubicBezTo>
                  <a:cubicBezTo>
                    <a:pt x="409" y="4823"/>
                    <a:pt x="505" y="4797"/>
                    <a:pt x="601" y="4744"/>
                  </a:cubicBezTo>
                  <a:lnTo>
                    <a:pt x="6471" y="1241"/>
                  </a:lnTo>
                  <a:cubicBezTo>
                    <a:pt x="6805" y="1041"/>
                    <a:pt x="6972" y="708"/>
                    <a:pt x="7005" y="307"/>
                  </a:cubicBezTo>
                  <a:cubicBezTo>
                    <a:pt x="6982" y="122"/>
                    <a:pt x="6845" y="0"/>
                    <a:pt x="6652"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98"/>
            <p:cNvSpPr/>
            <p:nvPr/>
          </p:nvSpPr>
          <p:spPr>
            <a:xfrm>
              <a:off x="2027450" y="1298700"/>
              <a:ext cx="175150" cy="120600"/>
            </a:xfrm>
            <a:custGeom>
              <a:avLst/>
              <a:gdLst/>
              <a:ahLst/>
              <a:cxnLst/>
              <a:rect l="l" t="t" r="r" b="b"/>
              <a:pathLst>
                <a:path w="7006" h="4824" extrusionOk="0">
                  <a:moveTo>
                    <a:pt x="6685" y="1"/>
                  </a:moveTo>
                  <a:cubicBezTo>
                    <a:pt x="6601" y="1"/>
                    <a:pt x="6506" y="23"/>
                    <a:pt x="6405" y="74"/>
                  </a:cubicBezTo>
                  <a:lnTo>
                    <a:pt x="534" y="3577"/>
                  </a:lnTo>
                  <a:cubicBezTo>
                    <a:pt x="201" y="3777"/>
                    <a:pt x="34" y="4110"/>
                    <a:pt x="1" y="4477"/>
                  </a:cubicBezTo>
                  <a:cubicBezTo>
                    <a:pt x="1" y="4704"/>
                    <a:pt x="140" y="4823"/>
                    <a:pt x="313" y="4823"/>
                  </a:cubicBezTo>
                  <a:cubicBezTo>
                    <a:pt x="394" y="4823"/>
                    <a:pt x="483" y="4797"/>
                    <a:pt x="568" y="4744"/>
                  </a:cubicBezTo>
                  <a:lnTo>
                    <a:pt x="6472" y="1242"/>
                  </a:lnTo>
                  <a:cubicBezTo>
                    <a:pt x="6805" y="1041"/>
                    <a:pt x="6972" y="708"/>
                    <a:pt x="7006" y="308"/>
                  </a:cubicBezTo>
                  <a:cubicBezTo>
                    <a:pt x="7006" y="122"/>
                    <a:pt x="6876" y="1"/>
                    <a:pt x="6685"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98"/>
            <p:cNvSpPr/>
            <p:nvPr/>
          </p:nvSpPr>
          <p:spPr>
            <a:xfrm>
              <a:off x="2031625" y="1373400"/>
              <a:ext cx="175150" cy="120950"/>
            </a:xfrm>
            <a:custGeom>
              <a:avLst/>
              <a:gdLst/>
              <a:ahLst/>
              <a:cxnLst/>
              <a:rect l="l" t="t" r="r" b="b"/>
              <a:pathLst>
                <a:path w="7006" h="4838" extrusionOk="0">
                  <a:moveTo>
                    <a:pt x="6706" y="0"/>
                  </a:moveTo>
                  <a:cubicBezTo>
                    <a:pt x="6614" y="0"/>
                    <a:pt x="6510" y="30"/>
                    <a:pt x="6405" y="88"/>
                  </a:cubicBezTo>
                  <a:lnTo>
                    <a:pt x="534" y="3591"/>
                  </a:lnTo>
                  <a:cubicBezTo>
                    <a:pt x="201" y="3791"/>
                    <a:pt x="34" y="4124"/>
                    <a:pt x="0" y="4491"/>
                  </a:cubicBezTo>
                  <a:cubicBezTo>
                    <a:pt x="0" y="4719"/>
                    <a:pt x="140" y="4837"/>
                    <a:pt x="313" y="4837"/>
                  </a:cubicBezTo>
                  <a:cubicBezTo>
                    <a:pt x="394" y="4837"/>
                    <a:pt x="482" y="4811"/>
                    <a:pt x="567" y="4758"/>
                  </a:cubicBezTo>
                  <a:lnTo>
                    <a:pt x="6472" y="1256"/>
                  </a:lnTo>
                  <a:cubicBezTo>
                    <a:pt x="6805" y="1056"/>
                    <a:pt x="6972" y="722"/>
                    <a:pt x="7005" y="322"/>
                  </a:cubicBezTo>
                  <a:cubicBezTo>
                    <a:pt x="7005" y="104"/>
                    <a:pt x="6878" y="0"/>
                    <a:pt x="6706" y="0"/>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98"/>
            <p:cNvSpPr/>
            <p:nvPr/>
          </p:nvSpPr>
          <p:spPr>
            <a:xfrm>
              <a:off x="2035800" y="1448075"/>
              <a:ext cx="175150" cy="121325"/>
            </a:xfrm>
            <a:custGeom>
              <a:avLst/>
              <a:gdLst/>
              <a:ahLst/>
              <a:cxnLst/>
              <a:rect l="l" t="t" r="r" b="b"/>
              <a:pathLst>
                <a:path w="7006" h="4853" extrusionOk="0">
                  <a:moveTo>
                    <a:pt x="6697" y="1"/>
                  </a:moveTo>
                  <a:cubicBezTo>
                    <a:pt x="6609" y="1"/>
                    <a:pt x="6509" y="34"/>
                    <a:pt x="6405" y="103"/>
                  </a:cubicBezTo>
                  <a:lnTo>
                    <a:pt x="534" y="3606"/>
                  </a:lnTo>
                  <a:cubicBezTo>
                    <a:pt x="200" y="3806"/>
                    <a:pt x="34" y="4140"/>
                    <a:pt x="0" y="4507"/>
                  </a:cubicBezTo>
                  <a:cubicBezTo>
                    <a:pt x="0" y="4734"/>
                    <a:pt x="139" y="4853"/>
                    <a:pt x="313" y="4853"/>
                  </a:cubicBezTo>
                  <a:cubicBezTo>
                    <a:pt x="394" y="4853"/>
                    <a:pt x="482" y="4827"/>
                    <a:pt x="567" y="4773"/>
                  </a:cubicBezTo>
                  <a:lnTo>
                    <a:pt x="6471" y="1271"/>
                  </a:lnTo>
                  <a:cubicBezTo>
                    <a:pt x="6805" y="1071"/>
                    <a:pt x="6972" y="737"/>
                    <a:pt x="7005" y="337"/>
                  </a:cubicBezTo>
                  <a:cubicBezTo>
                    <a:pt x="6983" y="119"/>
                    <a:pt x="6862" y="1"/>
                    <a:pt x="669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98"/>
            <p:cNvSpPr/>
            <p:nvPr/>
          </p:nvSpPr>
          <p:spPr>
            <a:xfrm>
              <a:off x="2039125" y="1523125"/>
              <a:ext cx="175150" cy="121325"/>
            </a:xfrm>
            <a:custGeom>
              <a:avLst/>
              <a:gdLst/>
              <a:ahLst/>
              <a:cxnLst/>
              <a:rect l="l" t="t" r="r" b="b"/>
              <a:pathLst>
                <a:path w="7006" h="4853" extrusionOk="0">
                  <a:moveTo>
                    <a:pt x="6720" y="1"/>
                  </a:moveTo>
                  <a:cubicBezTo>
                    <a:pt x="6628" y="1"/>
                    <a:pt x="6521" y="34"/>
                    <a:pt x="6405" y="104"/>
                  </a:cubicBezTo>
                  <a:lnTo>
                    <a:pt x="534" y="3606"/>
                  </a:lnTo>
                  <a:cubicBezTo>
                    <a:pt x="201" y="3806"/>
                    <a:pt x="34" y="4140"/>
                    <a:pt x="1" y="4507"/>
                  </a:cubicBezTo>
                  <a:cubicBezTo>
                    <a:pt x="1" y="4734"/>
                    <a:pt x="124" y="4853"/>
                    <a:pt x="298" y="4853"/>
                  </a:cubicBezTo>
                  <a:cubicBezTo>
                    <a:pt x="380" y="4853"/>
                    <a:pt x="472" y="4827"/>
                    <a:pt x="568" y="4774"/>
                  </a:cubicBezTo>
                  <a:lnTo>
                    <a:pt x="6439" y="1271"/>
                  </a:lnTo>
                  <a:cubicBezTo>
                    <a:pt x="6772" y="1038"/>
                    <a:pt x="6939" y="704"/>
                    <a:pt x="7006" y="337"/>
                  </a:cubicBezTo>
                  <a:cubicBezTo>
                    <a:pt x="7006" y="119"/>
                    <a:pt x="6892" y="1"/>
                    <a:pt x="6720"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98"/>
            <p:cNvSpPr/>
            <p:nvPr/>
          </p:nvSpPr>
          <p:spPr>
            <a:xfrm>
              <a:off x="2205925" y="1184200"/>
              <a:ext cx="709675" cy="318650"/>
            </a:xfrm>
            <a:custGeom>
              <a:avLst/>
              <a:gdLst/>
              <a:ahLst/>
              <a:cxnLst/>
              <a:rect l="l" t="t" r="r" b="b"/>
              <a:pathLst>
                <a:path w="28387" h="12746" extrusionOk="0">
                  <a:moveTo>
                    <a:pt x="934" y="1"/>
                  </a:moveTo>
                  <a:cubicBezTo>
                    <a:pt x="851" y="1"/>
                    <a:pt x="767" y="17"/>
                    <a:pt x="701" y="51"/>
                  </a:cubicBezTo>
                  <a:cubicBezTo>
                    <a:pt x="567" y="184"/>
                    <a:pt x="534" y="318"/>
                    <a:pt x="534" y="484"/>
                  </a:cubicBezTo>
                  <a:cubicBezTo>
                    <a:pt x="567" y="585"/>
                    <a:pt x="567" y="751"/>
                    <a:pt x="567" y="918"/>
                  </a:cubicBezTo>
                  <a:cubicBezTo>
                    <a:pt x="500" y="1218"/>
                    <a:pt x="400" y="1485"/>
                    <a:pt x="234" y="1685"/>
                  </a:cubicBezTo>
                  <a:cubicBezTo>
                    <a:pt x="0" y="2252"/>
                    <a:pt x="0" y="2986"/>
                    <a:pt x="234" y="3553"/>
                  </a:cubicBezTo>
                  <a:cubicBezTo>
                    <a:pt x="701" y="4654"/>
                    <a:pt x="1835" y="5388"/>
                    <a:pt x="2835" y="5922"/>
                  </a:cubicBezTo>
                  <a:cubicBezTo>
                    <a:pt x="4070" y="6656"/>
                    <a:pt x="5337" y="7456"/>
                    <a:pt x="6505" y="8323"/>
                  </a:cubicBezTo>
                  <a:cubicBezTo>
                    <a:pt x="8373" y="9724"/>
                    <a:pt x="10274" y="10992"/>
                    <a:pt x="12275" y="12159"/>
                  </a:cubicBezTo>
                  <a:cubicBezTo>
                    <a:pt x="12844" y="12545"/>
                    <a:pt x="13301" y="12746"/>
                    <a:pt x="13820" y="12746"/>
                  </a:cubicBezTo>
                  <a:cubicBezTo>
                    <a:pt x="14154" y="12746"/>
                    <a:pt x="14513" y="12663"/>
                    <a:pt x="14944" y="12493"/>
                  </a:cubicBezTo>
                  <a:cubicBezTo>
                    <a:pt x="18346" y="11092"/>
                    <a:pt x="22683" y="8757"/>
                    <a:pt x="22683" y="8757"/>
                  </a:cubicBezTo>
                  <a:lnTo>
                    <a:pt x="28387" y="3587"/>
                  </a:lnTo>
                  <a:cubicBezTo>
                    <a:pt x="28283" y="3470"/>
                    <a:pt x="28069" y="3417"/>
                    <a:pt x="27770" y="3417"/>
                  </a:cubicBezTo>
                  <a:cubicBezTo>
                    <a:pt x="26532" y="3417"/>
                    <a:pt x="23833" y="4314"/>
                    <a:pt x="21415" y="5255"/>
                  </a:cubicBezTo>
                  <a:cubicBezTo>
                    <a:pt x="18847" y="6255"/>
                    <a:pt x="13877" y="8090"/>
                    <a:pt x="13877" y="8090"/>
                  </a:cubicBezTo>
                  <a:lnTo>
                    <a:pt x="7072" y="4721"/>
                  </a:lnTo>
                  <a:cubicBezTo>
                    <a:pt x="6705" y="4521"/>
                    <a:pt x="6405" y="4187"/>
                    <a:pt x="6238" y="3820"/>
                  </a:cubicBezTo>
                  <a:cubicBezTo>
                    <a:pt x="6004" y="2920"/>
                    <a:pt x="5404" y="2553"/>
                    <a:pt x="5004" y="1819"/>
                  </a:cubicBezTo>
                  <a:cubicBezTo>
                    <a:pt x="4670" y="1218"/>
                    <a:pt x="4670" y="851"/>
                    <a:pt x="4503" y="851"/>
                  </a:cubicBezTo>
                  <a:cubicBezTo>
                    <a:pt x="4103" y="918"/>
                    <a:pt x="3869" y="1318"/>
                    <a:pt x="3903" y="1685"/>
                  </a:cubicBezTo>
                  <a:cubicBezTo>
                    <a:pt x="3935" y="2078"/>
                    <a:pt x="4064" y="2502"/>
                    <a:pt x="4195" y="2864"/>
                  </a:cubicBezTo>
                  <a:lnTo>
                    <a:pt x="4195" y="2864"/>
                  </a:lnTo>
                  <a:cubicBezTo>
                    <a:pt x="4147" y="2788"/>
                    <a:pt x="3896" y="2643"/>
                    <a:pt x="3836" y="2553"/>
                  </a:cubicBezTo>
                  <a:cubicBezTo>
                    <a:pt x="3603" y="2319"/>
                    <a:pt x="3102" y="1986"/>
                    <a:pt x="2869" y="1719"/>
                  </a:cubicBezTo>
                  <a:lnTo>
                    <a:pt x="2335" y="1185"/>
                  </a:lnTo>
                  <a:cubicBezTo>
                    <a:pt x="2035" y="851"/>
                    <a:pt x="1768" y="551"/>
                    <a:pt x="1501" y="384"/>
                  </a:cubicBezTo>
                  <a:cubicBezTo>
                    <a:pt x="1401" y="284"/>
                    <a:pt x="1268" y="151"/>
                    <a:pt x="1168" y="51"/>
                  </a:cubicBezTo>
                  <a:cubicBezTo>
                    <a:pt x="1101" y="17"/>
                    <a:pt x="1017" y="1"/>
                    <a:pt x="934" y="1"/>
                  </a:cubicBezTo>
                  <a:close/>
                </a:path>
              </a:pathLst>
            </a:custGeom>
            <a:solidFill>
              <a:srgbClr val="FFBD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98"/>
            <p:cNvSpPr/>
            <p:nvPr/>
          </p:nvSpPr>
          <p:spPr>
            <a:xfrm>
              <a:off x="2386875" y="1261550"/>
              <a:ext cx="527900" cy="243225"/>
            </a:xfrm>
            <a:custGeom>
              <a:avLst/>
              <a:gdLst/>
              <a:ahLst/>
              <a:cxnLst/>
              <a:rect l="l" t="t" r="r" b="b"/>
              <a:pathLst>
                <a:path w="21116" h="9729" extrusionOk="0">
                  <a:moveTo>
                    <a:pt x="19887" y="0"/>
                  </a:moveTo>
                  <a:cubicBezTo>
                    <a:pt x="18092" y="0"/>
                    <a:pt x="16973" y="648"/>
                    <a:pt x="15512" y="1227"/>
                  </a:cubicBezTo>
                  <a:cubicBezTo>
                    <a:pt x="13443" y="2094"/>
                    <a:pt x="6705" y="4696"/>
                    <a:pt x="6705" y="4696"/>
                  </a:cubicBezTo>
                  <a:lnTo>
                    <a:pt x="2369" y="2628"/>
                  </a:lnTo>
                  <a:cubicBezTo>
                    <a:pt x="2369" y="2628"/>
                    <a:pt x="1135" y="4562"/>
                    <a:pt x="1" y="6097"/>
                  </a:cubicBezTo>
                  <a:cubicBezTo>
                    <a:pt x="1" y="6097"/>
                    <a:pt x="4170" y="8565"/>
                    <a:pt x="5271" y="9232"/>
                  </a:cubicBezTo>
                  <a:cubicBezTo>
                    <a:pt x="5812" y="9570"/>
                    <a:pt x="6087" y="9729"/>
                    <a:pt x="6449" y="9729"/>
                  </a:cubicBezTo>
                  <a:cubicBezTo>
                    <a:pt x="6801" y="9729"/>
                    <a:pt x="7234" y="9579"/>
                    <a:pt x="8073" y="9299"/>
                  </a:cubicBezTo>
                  <a:cubicBezTo>
                    <a:pt x="9808" y="8765"/>
                    <a:pt x="17480" y="6797"/>
                    <a:pt x="17480" y="6797"/>
                  </a:cubicBezTo>
                  <a:lnTo>
                    <a:pt x="21116" y="92"/>
                  </a:lnTo>
                  <a:cubicBezTo>
                    <a:pt x="20670" y="29"/>
                    <a:pt x="20264" y="0"/>
                    <a:pt x="19887"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98"/>
            <p:cNvSpPr/>
            <p:nvPr/>
          </p:nvSpPr>
          <p:spPr>
            <a:xfrm>
              <a:off x="3107400" y="2677350"/>
              <a:ext cx="91750" cy="153025"/>
            </a:xfrm>
            <a:custGeom>
              <a:avLst/>
              <a:gdLst/>
              <a:ahLst/>
              <a:cxnLst/>
              <a:rect l="l" t="t" r="r" b="b"/>
              <a:pathLst>
                <a:path w="3670" h="6121" extrusionOk="0">
                  <a:moveTo>
                    <a:pt x="0" y="1"/>
                  </a:moveTo>
                  <a:lnTo>
                    <a:pt x="701" y="5805"/>
                  </a:lnTo>
                  <a:cubicBezTo>
                    <a:pt x="1143" y="6018"/>
                    <a:pt x="1606" y="6120"/>
                    <a:pt x="2068" y="6120"/>
                  </a:cubicBezTo>
                  <a:cubicBezTo>
                    <a:pt x="2616" y="6120"/>
                    <a:pt x="3162" y="5977"/>
                    <a:pt x="3669" y="5705"/>
                  </a:cubicBezTo>
                  <a:lnTo>
                    <a:pt x="3503" y="368"/>
                  </a:lnTo>
                  <a:lnTo>
                    <a:pt x="0" y="1"/>
                  </a:lnTo>
                  <a:close/>
                </a:path>
              </a:pathLst>
            </a:custGeom>
            <a:solidFill>
              <a:srgbClr val="FFBD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98"/>
            <p:cNvSpPr/>
            <p:nvPr/>
          </p:nvSpPr>
          <p:spPr>
            <a:xfrm>
              <a:off x="2836375" y="2597300"/>
              <a:ext cx="94250" cy="171825"/>
            </a:xfrm>
            <a:custGeom>
              <a:avLst/>
              <a:gdLst/>
              <a:ahLst/>
              <a:cxnLst/>
              <a:rect l="l" t="t" r="r" b="b"/>
              <a:pathLst>
                <a:path w="3770" h="6873" extrusionOk="0">
                  <a:moveTo>
                    <a:pt x="3769" y="1"/>
                  </a:moveTo>
                  <a:lnTo>
                    <a:pt x="67" y="134"/>
                  </a:lnTo>
                  <a:lnTo>
                    <a:pt x="0" y="6005"/>
                  </a:lnTo>
                  <a:cubicBezTo>
                    <a:pt x="803" y="6518"/>
                    <a:pt x="1563" y="6873"/>
                    <a:pt x="2207" y="6873"/>
                  </a:cubicBezTo>
                  <a:cubicBezTo>
                    <a:pt x="2820" y="6873"/>
                    <a:pt x="3328" y="6551"/>
                    <a:pt x="3669" y="5738"/>
                  </a:cubicBezTo>
                  <a:lnTo>
                    <a:pt x="3769" y="1"/>
                  </a:lnTo>
                  <a:close/>
                </a:path>
              </a:pathLst>
            </a:custGeom>
            <a:solidFill>
              <a:srgbClr val="FFBD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98"/>
            <p:cNvSpPr/>
            <p:nvPr/>
          </p:nvSpPr>
          <p:spPr>
            <a:xfrm>
              <a:off x="3037350" y="2839150"/>
              <a:ext cx="183475" cy="167125"/>
            </a:xfrm>
            <a:custGeom>
              <a:avLst/>
              <a:gdLst/>
              <a:ahLst/>
              <a:cxnLst/>
              <a:rect l="l" t="t" r="r" b="b"/>
              <a:pathLst>
                <a:path w="7339" h="6685" extrusionOk="0">
                  <a:moveTo>
                    <a:pt x="7172" y="0"/>
                  </a:moveTo>
                  <a:lnTo>
                    <a:pt x="100" y="4937"/>
                  </a:lnTo>
                  <a:cubicBezTo>
                    <a:pt x="0" y="5237"/>
                    <a:pt x="33" y="5571"/>
                    <a:pt x="167" y="5871"/>
                  </a:cubicBezTo>
                  <a:cubicBezTo>
                    <a:pt x="300" y="6038"/>
                    <a:pt x="967" y="6605"/>
                    <a:pt x="2202" y="6672"/>
                  </a:cubicBezTo>
                  <a:cubicBezTo>
                    <a:pt x="2327" y="6680"/>
                    <a:pt x="2452" y="6684"/>
                    <a:pt x="2577" y="6684"/>
                  </a:cubicBezTo>
                  <a:cubicBezTo>
                    <a:pt x="3451" y="6684"/>
                    <a:pt x="4316" y="6480"/>
                    <a:pt x="5104" y="6071"/>
                  </a:cubicBezTo>
                  <a:cubicBezTo>
                    <a:pt x="5671" y="5738"/>
                    <a:pt x="6038" y="5171"/>
                    <a:pt x="6138" y="4470"/>
                  </a:cubicBezTo>
                  <a:cubicBezTo>
                    <a:pt x="6171" y="3770"/>
                    <a:pt x="6104" y="3169"/>
                    <a:pt x="6371" y="2635"/>
                  </a:cubicBezTo>
                  <a:cubicBezTo>
                    <a:pt x="6672" y="2068"/>
                    <a:pt x="7105" y="1601"/>
                    <a:pt x="7205" y="1334"/>
                  </a:cubicBezTo>
                  <a:cubicBezTo>
                    <a:pt x="7339" y="867"/>
                    <a:pt x="7305" y="400"/>
                    <a:pt x="71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98"/>
            <p:cNvSpPr/>
            <p:nvPr/>
          </p:nvSpPr>
          <p:spPr>
            <a:xfrm>
              <a:off x="3037350" y="2782125"/>
              <a:ext cx="182650" cy="207425"/>
            </a:xfrm>
            <a:custGeom>
              <a:avLst/>
              <a:gdLst/>
              <a:ahLst/>
              <a:cxnLst/>
              <a:rect l="l" t="t" r="r" b="b"/>
              <a:pathLst>
                <a:path w="7306" h="8297" extrusionOk="0">
                  <a:moveTo>
                    <a:pt x="3841" y="1"/>
                  </a:moveTo>
                  <a:cubicBezTo>
                    <a:pt x="3684" y="1"/>
                    <a:pt x="3527" y="5"/>
                    <a:pt x="3369" y="13"/>
                  </a:cubicBezTo>
                  <a:cubicBezTo>
                    <a:pt x="3302" y="13"/>
                    <a:pt x="3169" y="46"/>
                    <a:pt x="3136" y="146"/>
                  </a:cubicBezTo>
                  <a:cubicBezTo>
                    <a:pt x="3102" y="246"/>
                    <a:pt x="3102" y="313"/>
                    <a:pt x="3102" y="380"/>
                  </a:cubicBezTo>
                  <a:lnTo>
                    <a:pt x="3102" y="1347"/>
                  </a:lnTo>
                  <a:cubicBezTo>
                    <a:pt x="3102" y="1614"/>
                    <a:pt x="3036" y="1848"/>
                    <a:pt x="2969" y="2114"/>
                  </a:cubicBezTo>
                  <a:cubicBezTo>
                    <a:pt x="2802" y="2615"/>
                    <a:pt x="2569" y="3115"/>
                    <a:pt x="2302" y="3582"/>
                  </a:cubicBezTo>
                  <a:cubicBezTo>
                    <a:pt x="2168" y="3816"/>
                    <a:pt x="2002" y="4016"/>
                    <a:pt x="1835" y="4283"/>
                  </a:cubicBezTo>
                  <a:cubicBezTo>
                    <a:pt x="1501" y="4683"/>
                    <a:pt x="1101" y="5083"/>
                    <a:pt x="701" y="5483"/>
                  </a:cubicBezTo>
                  <a:cubicBezTo>
                    <a:pt x="334" y="5850"/>
                    <a:pt x="100" y="6384"/>
                    <a:pt x="33" y="6951"/>
                  </a:cubicBezTo>
                  <a:cubicBezTo>
                    <a:pt x="0" y="7852"/>
                    <a:pt x="1001" y="8152"/>
                    <a:pt x="1801" y="8252"/>
                  </a:cubicBezTo>
                  <a:cubicBezTo>
                    <a:pt x="2044" y="8281"/>
                    <a:pt x="2288" y="8296"/>
                    <a:pt x="2530" y="8296"/>
                  </a:cubicBezTo>
                  <a:cubicBezTo>
                    <a:pt x="3119" y="8296"/>
                    <a:pt x="3703" y="8208"/>
                    <a:pt x="4270" y="8019"/>
                  </a:cubicBezTo>
                  <a:cubicBezTo>
                    <a:pt x="5137" y="7785"/>
                    <a:pt x="5771" y="7018"/>
                    <a:pt x="5871" y="6151"/>
                  </a:cubicBezTo>
                  <a:cubicBezTo>
                    <a:pt x="5938" y="5917"/>
                    <a:pt x="5871" y="5650"/>
                    <a:pt x="5938" y="5417"/>
                  </a:cubicBezTo>
                  <a:cubicBezTo>
                    <a:pt x="6004" y="4816"/>
                    <a:pt x="6205" y="4283"/>
                    <a:pt x="6605" y="3782"/>
                  </a:cubicBezTo>
                  <a:cubicBezTo>
                    <a:pt x="6805" y="3482"/>
                    <a:pt x="6972" y="3182"/>
                    <a:pt x="7105" y="2915"/>
                  </a:cubicBezTo>
                  <a:cubicBezTo>
                    <a:pt x="7305" y="2315"/>
                    <a:pt x="7105" y="1681"/>
                    <a:pt x="6938" y="1147"/>
                  </a:cubicBezTo>
                  <a:cubicBezTo>
                    <a:pt x="6749" y="705"/>
                    <a:pt x="6590" y="174"/>
                    <a:pt x="6488" y="174"/>
                  </a:cubicBezTo>
                  <a:cubicBezTo>
                    <a:pt x="6482" y="174"/>
                    <a:pt x="6477" y="176"/>
                    <a:pt x="6471" y="180"/>
                  </a:cubicBezTo>
                  <a:cubicBezTo>
                    <a:pt x="6471" y="280"/>
                    <a:pt x="6471" y="413"/>
                    <a:pt x="6438" y="480"/>
                  </a:cubicBezTo>
                  <a:cubicBezTo>
                    <a:pt x="6371" y="547"/>
                    <a:pt x="6338" y="680"/>
                    <a:pt x="6305" y="780"/>
                  </a:cubicBezTo>
                  <a:lnTo>
                    <a:pt x="6171" y="1147"/>
                  </a:lnTo>
                  <a:cubicBezTo>
                    <a:pt x="6104" y="1347"/>
                    <a:pt x="5971" y="1481"/>
                    <a:pt x="5804" y="1614"/>
                  </a:cubicBezTo>
                  <a:cubicBezTo>
                    <a:pt x="5738" y="1280"/>
                    <a:pt x="5738" y="947"/>
                    <a:pt x="5704" y="547"/>
                  </a:cubicBezTo>
                  <a:cubicBezTo>
                    <a:pt x="5704" y="446"/>
                    <a:pt x="5671" y="346"/>
                    <a:pt x="5637" y="280"/>
                  </a:cubicBezTo>
                  <a:cubicBezTo>
                    <a:pt x="5537" y="180"/>
                    <a:pt x="5471" y="146"/>
                    <a:pt x="5337" y="146"/>
                  </a:cubicBezTo>
                  <a:cubicBezTo>
                    <a:pt x="4853" y="44"/>
                    <a:pt x="4349" y="1"/>
                    <a:pt x="3841"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98"/>
            <p:cNvSpPr/>
            <p:nvPr/>
          </p:nvSpPr>
          <p:spPr>
            <a:xfrm>
              <a:off x="3089875" y="2856550"/>
              <a:ext cx="80075" cy="24350"/>
            </a:xfrm>
            <a:custGeom>
              <a:avLst/>
              <a:gdLst/>
              <a:ahLst/>
              <a:cxnLst/>
              <a:rect l="l" t="t" r="r" b="b"/>
              <a:pathLst>
                <a:path w="3203" h="974" extrusionOk="0">
                  <a:moveTo>
                    <a:pt x="1479" y="0"/>
                  </a:moveTo>
                  <a:cubicBezTo>
                    <a:pt x="677" y="0"/>
                    <a:pt x="401" y="138"/>
                    <a:pt x="401" y="138"/>
                  </a:cubicBezTo>
                  <a:cubicBezTo>
                    <a:pt x="401" y="138"/>
                    <a:pt x="1" y="505"/>
                    <a:pt x="67" y="805"/>
                  </a:cubicBezTo>
                  <a:cubicBezTo>
                    <a:pt x="334" y="592"/>
                    <a:pt x="879" y="528"/>
                    <a:pt x="1291" y="528"/>
                  </a:cubicBezTo>
                  <a:cubicBezTo>
                    <a:pt x="1394" y="528"/>
                    <a:pt x="1488" y="532"/>
                    <a:pt x="1568" y="538"/>
                  </a:cubicBezTo>
                  <a:cubicBezTo>
                    <a:pt x="2002" y="605"/>
                    <a:pt x="2402" y="705"/>
                    <a:pt x="2769" y="939"/>
                  </a:cubicBezTo>
                  <a:cubicBezTo>
                    <a:pt x="2817" y="962"/>
                    <a:pt x="2864" y="973"/>
                    <a:pt x="2908" y="973"/>
                  </a:cubicBezTo>
                  <a:cubicBezTo>
                    <a:pt x="2989" y="973"/>
                    <a:pt x="3060" y="937"/>
                    <a:pt x="3103" y="872"/>
                  </a:cubicBezTo>
                  <a:cubicBezTo>
                    <a:pt x="3203" y="805"/>
                    <a:pt x="3203" y="638"/>
                    <a:pt x="3103" y="505"/>
                  </a:cubicBezTo>
                  <a:cubicBezTo>
                    <a:pt x="3103" y="505"/>
                    <a:pt x="3069" y="505"/>
                    <a:pt x="3069" y="472"/>
                  </a:cubicBezTo>
                  <a:cubicBezTo>
                    <a:pt x="2669" y="171"/>
                    <a:pt x="2202" y="38"/>
                    <a:pt x="1735" y="5"/>
                  </a:cubicBezTo>
                  <a:cubicBezTo>
                    <a:pt x="1644" y="2"/>
                    <a:pt x="1559" y="0"/>
                    <a:pt x="1479"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98"/>
            <p:cNvSpPr/>
            <p:nvPr/>
          </p:nvSpPr>
          <p:spPr>
            <a:xfrm>
              <a:off x="3073200" y="2881575"/>
              <a:ext cx="80925" cy="25225"/>
            </a:xfrm>
            <a:custGeom>
              <a:avLst/>
              <a:gdLst/>
              <a:ahLst/>
              <a:cxnLst/>
              <a:rect l="l" t="t" r="r" b="b"/>
              <a:pathLst>
                <a:path w="3237" h="1009" extrusionOk="0">
                  <a:moveTo>
                    <a:pt x="1510" y="1"/>
                  </a:moveTo>
                  <a:cubicBezTo>
                    <a:pt x="661" y="1"/>
                    <a:pt x="434" y="171"/>
                    <a:pt x="434" y="171"/>
                  </a:cubicBezTo>
                  <a:cubicBezTo>
                    <a:pt x="234" y="305"/>
                    <a:pt x="67" y="505"/>
                    <a:pt x="0" y="772"/>
                  </a:cubicBezTo>
                  <a:cubicBezTo>
                    <a:pt x="296" y="574"/>
                    <a:pt x="829" y="523"/>
                    <a:pt x="1261" y="523"/>
                  </a:cubicBezTo>
                  <a:cubicBezTo>
                    <a:pt x="1414" y="523"/>
                    <a:pt x="1555" y="529"/>
                    <a:pt x="1668" y="538"/>
                  </a:cubicBezTo>
                  <a:cubicBezTo>
                    <a:pt x="2069" y="605"/>
                    <a:pt x="2502" y="705"/>
                    <a:pt x="2836" y="972"/>
                  </a:cubicBezTo>
                  <a:cubicBezTo>
                    <a:pt x="2874" y="997"/>
                    <a:pt x="2917" y="1008"/>
                    <a:pt x="2961" y="1008"/>
                  </a:cubicBezTo>
                  <a:cubicBezTo>
                    <a:pt x="3033" y="1008"/>
                    <a:pt x="3108" y="980"/>
                    <a:pt x="3169" y="938"/>
                  </a:cubicBezTo>
                  <a:cubicBezTo>
                    <a:pt x="3236" y="838"/>
                    <a:pt x="3236" y="672"/>
                    <a:pt x="3169" y="538"/>
                  </a:cubicBezTo>
                  <a:lnTo>
                    <a:pt x="3103" y="505"/>
                  </a:lnTo>
                  <a:cubicBezTo>
                    <a:pt x="2702" y="205"/>
                    <a:pt x="2235" y="38"/>
                    <a:pt x="1735" y="4"/>
                  </a:cubicBezTo>
                  <a:cubicBezTo>
                    <a:pt x="1655" y="2"/>
                    <a:pt x="1580" y="1"/>
                    <a:pt x="151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98"/>
            <p:cNvSpPr/>
            <p:nvPr/>
          </p:nvSpPr>
          <p:spPr>
            <a:xfrm>
              <a:off x="3103225" y="2832175"/>
              <a:ext cx="75900" cy="22225"/>
            </a:xfrm>
            <a:custGeom>
              <a:avLst/>
              <a:gdLst/>
              <a:ahLst/>
              <a:cxnLst/>
              <a:rect l="l" t="t" r="r" b="b"/>
              <a:pathLst>
                <a:path w="3036" h="889" extrusionOk="0">
                  <a:moveTo>
                    <a:pt x="1290" y="1"/>
                  </a:moveTo>
                  <a:cubicBezTo>
                    <a:pt x="961" y="1"/>
                    <a:pt x="611" y="50"/>
                    <a:pt x="301" y="179"/>
                  </a:cubicBezTo>
                  <a:cubicBezTo>
                    <a:pt x="134" y="313"/>
                    <a:pt x="0" y="579"/>
                    <a:pt x="134" y="646"/>
                  </a:cubicBezTo>
                  <a:cubicBezTo>
                    <a:pt x="418" y="517"/>
                    <a:pt x="703" y="468"/>
                    <a:pt x="987" y="468"/>
                  </a:cubicBezTo>
                  <a:cubicBezTo>
                    <a:pt x="1070" y="468"/>
                    <a:pt x="1152" y="472"/>
                    <a:pt x="1235" y="479"/>
                  </a:cubicBezTo>
                  <a:cubicBezTo>
                    <a:pt x="1601" y="513"/>
                    <a:pt x="2002" y="613"/>
                    <a:pt x="2369" y="746"/>
                  </a:cubicBezTo>
                  <a:cubicBezTo>
                    <a:pt x="2435" y="780"/>
                    <a:pt x="2569" y="813"/>
                    <a:pt x="2669" y="846"/>
                  </a:cubicBezTo>
                  <a:cubicBezTo>
                    <a:pt x="2709" y="877"/>
                    <a:pt x="2747" y="889"/>
                    <a:pt x="2782" y="889"/>
                  </a:cubicBezTo>
                  <a:cubicBezTo>
                    <a:pt x="2863" y="889"/>
                    <a:pt x="2933" y="826"/>
                    <a:pt x="3002" y="780"/>
                  </a:cubicBezTo>
                  <a:cubicBezTo>
                    <a:pt x="3036" y="646"/>
                    <a:pt x="3002" y="513"/>
                    <a:pt x="2902" y="479"/>
                  </a:cubicBezTo>
                  <a:cubicBezTo>
                    <a:pt x="2502" y="246"/>
                    <a:pt x="2035" y="79"/>
                    <a:pt x="1568" y="12"/>
                  </a:cubicBezTo>
                  <a:cubicBezTo>
                    <a:pt x="1478" y="5"/>
                    <a:pt x="1385" y="1"/>
                    <a:pt x="129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98"/>
            <p:cNvSpPr/>
            <p:nvPr/>
          </p:nvSpPr>
          <p:spPr>
            <a:xfrm>
              <a:off x="2683750" y="2784100"/>
              <a:ext cx="273550" cy="97225"/>
            </a:xfrm>
            <a:custGeom>
              <a:avLst/>
              <a:gdLst/>
              <a:ahLst/>
              <a:cxnLst/>
              <a:rect l="l" t="t" r="r" b="b"/>
              <a:pathLst>
                <a:path w="10942" h="3889" extrusionOk="0">
                  <a:moveTo>
                    <a:pt x="10808" y="1"/>
                  </a:moveTo>
                  <a:lnTo>
                    <a:pt x="101" y="2336"/>
                  </a:lnTo>
                  <a:cubicBezTo>
                    <a:pt x="1" y="2569"/>
                    <a:pt x="67" y="2869"/>
                    <a:pt x="167" y="3103"/>
                  </a:cubicBezTo>
                  <a:cubicBezTo>
                    <a:pt x="288" y="3345"/>
                    <a:pt x="1342" y="3888"/>
                    <a:pt x="2780" y="3888"/>
                  </a:cubicBezTo>
                  <a:cubicBezTo>
                    <a:pt x="2928" y="3888"/>
                    <a:pt x="3081" y="3882"/>
                    <a:pt x="3236" y="3870"/>
                  </a:cubicBezTo>
                  <a:cubicBezTo>
                    <a:pt x="4471" y="3737"/>
                    <a:pt x="5638" y="3270"/>
                    <a:pt x="6639" y="2569"/>
                  </a:cubicBezTo>
                  <a:cubicBezTo>
                    <a:pt x="7273" y="2169"/>
                    <a:pt x="8006" y="1935"/>
                    <a:pt x="8774" y="1935"/>
                  </a:cubicBezTo>
                  <a:cubicBezTo>
                    <a:pt x="9608" y="1869"/>
                    <a:pt x="10675" y="1435"/>
                    <a:pt x="10842" y="1035"/>
                  </a:cubicBezTo>
                  <a:cubicBezTo>
                    <a:pt x="10942" y="701"/>
                    <a:pt x="10875" y="334"/>
                    <a:pt x="108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98"/>
            <p:cNvSpPr/>
            <p:nvPr/>
          </p:nvSpPr>
          <p:spPr>
            <a:xfrm>
              <a:off x="2678750" y="2698975"/>
              <a:ext cx="278550" cy="167100"/>
            </a:xfrm>
            <a:custGeom>
              <a:avLst/>
              <a:gdLst/>
              <a:ahLst/>
              <a:cxnLst/>
              <a:rect l="l" t="t" r="r" b="b"/>
              <a:pathLst>
                <a:path w="11142" h="6684" extrusionOk="0">
                  <a:moveTo>
                    <a:pt x="9997" y="1"/>
                  </a:moveTo>
                  <a:cubicBezTo>
                    <a:pt x="9989" y="1"/>
                    <a:pt x="9982" y="1"/>
                    <a:pt x="9974" y="3"/>
                  </a:cubicBezTo>
                  <a:cubicBezTo>
                    <a:pt x="9974" y="270"/>
                    <a:pt x="9707" y="470"/>
                    <a:pt x="9607" y="670"/>
                  </a:cubicBezTo>
                  <a:cubicBezTo>
                    <a:pt x="9474" y="870"/>
                    <a:pt x="9374" y="1104"/>
                    <a:pt x="9341" y="1337"/>
                  </a:cubicBezTo>
                  <a:cubicBezTo>
                    <a:pt x="9274" y="1538"/>
                    <a:pt x="9140" y="1771"/>
                    <a:pt x="8940" y="1938"/>
                  </a:cubicBezTo>
                  <a:cubicBezTo>
                    <a:pt x="8823" y="2021"/>
                    <a:pt x="8707" y="2063"/>
                    <a:pt x="8594" y="2063"/>
                  </a:cubicBezTo>
                  <a:cubicBezTo>
                    <a:pt x="8482" y="2063"/>
                    <a:pt x="8373" y="2021"/>
                    <a:pt x="8273" y="1938"/>
                  </a:cubicBezTo>
                  <a:cubicBezTo>
                    <a:pt x="8006" y="1671"/>
                    <a:pt x="8140" y="1271"/>
                    <a:pt x="7973" y="970"/>
                  </a:cubicBezTo>
                  <a:cubicBezTo>
                    <a:pt x="7806" y="804"/>
                    <a:pt x="7639" y="670"/>
                    <a:pt x="7372" y="604"/>
                  </a:cubicBezTo>
                  <a:lnTo>
                    <a:pt x="6839" y="403"/>
                  </a:lnTo>
                  <a:lnTo>
                    <a:pt x="6372" y="237"/>
                  </a:lnTo>
                  <a:cubicBezTo>
                    <a:pt x="6305" y="170"/>
                    <a:pt x="6205" y="170"/>
                    <a:pt x="6138" y="170"/>
                  </a:cubicBezTo>
                  <a:cubicBezTo>
                    <a:pt x="6038" y="237"/>
                    <a:pt x="5971" y="337"/>
                    <a:pt x="5971" y="470"/>
                  </a:cubicBezTo>
                  <a:cubicBezTo>
                    <a:pt x="5938" y="737"/>
                    <a:pt x="5871" y="970"/>
                    <a:pt x="5805" y="1237"/>
                  </a:cubicBezTo>
                  <a:cubicBezTo>
                    <a:pt x="5671" y="1437"/>
                    <a:pt x="5504" y="1604"/>
                    <a:pt x="5338" y="1738"/>
                  </a:cubicBezTo>
                  <a:cubicBezTo>
                    <a:pt x="4937" y="2071"/>
                    <a:pt x="4504" y="2405"/>
                    <a:pt x="4037" y="2638"/>
                  </a:cubicBezTo>
                  <a:cubicBezTo>
                    <a:pt x="3503" y="2939"/>
                    <a:pt x="2969" y="3172"/>
                    <a:pt x="2436" y="3472"/>
                  </a:cubicBezTo>
                  <a:cubicBezTo>
                    <a:pt x="1869" y="3772"/>
                    <a:pt x="1101" y="3939"/>
                    <a:pt x="668" y="4273"/>
                  </a:cubicBezTo>
                  <a:cubicBezTo>
                    <a:pt x="134" y="4640"/>
                    <a:pt x="1" y="5440"/>
                    <a:pt x="434" y="5941"/>
                  </a:cubicBezTo>
                  <a:cubicBezTo>
                    <a:pt x="501" y="6074"/>
                    <a:pt x="634" y="6141"/>
                    <a:pt x="768" y="6208"/>
                  </a:cubicBezTo>
                  <a:cubicBezTo>
                    <a:pt x="1473" y="6523"/>
                    <a:pt x="2250" y="6684"/>
                    <a:pt x="3031" y="6684"/>
                  </a:cubicBezTo>
                  <a:cubicBezTo>
                    <a:pt x="3654" y="6684"/>
                    <a:pt x="4279" y="6582"/>
                    <a:pt x="4871" y="6374"/>
                  </a:cubicBezTo>
                  <a:cubicBezTo>
                    <a:pt x="5838" y="6108"/>
                    <a:pt x="6872" y="5007"/>
                    <a:pt x="8140" y="4907"/>
                  </a:cubicBezTo>
                  <a:cubicBezTo>
                    <a:pt x="8940" y="4807"/>
                    <a:pt x="10475" y="4506"/>
                    <a:pt x="10975" y="3873"/>
                  </a:cubicBezTo>
                  <a:cubicBezTo>
                    <a:pt x="11142" y="3606"/>
                    <a:pt x="10875" y="2772"/>
                    <a:pt x="10641" y="2005"/>
                  </a:cubicBezTo>
                  <a:cubicBezTo>
                    <a:pt x="10381" y="1224"/>
                    <a:pt x="10280" y="1"/>
                    <a:pt x="9997" y="1"/>
                  </a:cubicBez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98"/>
            <p:cNvSpPr/>
            <p:nvPr/>
          </p:nvSpPr>
          <p:spPr>
            <a:xfrm>
              <a:off x="2799675" y="2743250"/>
              <a:ext cx="54225" cy="25950"/>
            </a:xfrm>
            <a:custGeom>
              <a:avLst/>
              <a:gdLst/>
              <a:ahLst/>
              <a:cxnLst/>
              <a:rect l="l" t="t" r="r" b="b"/>
              <a:pathLst>
                <a:path w="2169" h="1038" extrusionOk="0">
                  <a:moveTo>
                    <a:pt x="601" y="0"/>
                  </a:moveTo>
                  <a:cubicBezTo>
                    <a:pt x="334" y="33"/>
                    <a:pt x="134" y="200"/>
                    <a:pt x="0" y="400"/>
                  </a:cubicBezTo>
                  <a:cubicBezTo>
                    <a:pt x="43" y="398"/>
                    <a:pt x="86" y="397"/>
                    <a:pt x="129" y="397"/>
                  </a:cubicBezTo>
                  <a:cubicBezTo>
                    <a:pt x="682" y="397"/>
                    <a:pt x="1201" y="596"/>
                    <a:pt x="1635" y="967"/>
                  </a:cubicBezTo>
                  <a:cubicBezTo>
                    <a:pt x="1676" y="1009"/>
                    <a:pt x="1743" y="1037"/>
                    <a:pt x="1819" y="1037"/>
                  </a:cubicBezTo>
                  <a:cubicBezTo>
                    <a:pt x="1866" y="1037"/>
                    <a:pt x="1917" y="1026"/>
                    <a:pt x="1968" y="1001"/>
                  </a:cubicBezTo>
                  <a:lnTo>
                    <a:pt x="2035" y="901"/>
                  </a:lnTo>
                  <a:cubicBezTo>
                    <a:pt x="2169" y="801"/>
                    <a:pt x="2135" y="567"/>
                    <a:pt x="2002" y="500"/>
                  </a:cubicBezTo>
                  <a:cubicBezTo>
                    <a:pt x="1635" y="167"/>
                    <a:pt x="1134" y="0"/>
                    <a:pt x="601" y="0"/>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98"/>
            <p:cNvSpPr/>
            <p:nvPr/>
          </p:nvSpPr>
          <p:spPr>
            <a:xfrm>
              <a:off x="2771325" y="2760750"/>
              <a:ext cx="61725" cy="27050"/>
            </a:xfrm>
            <a:custGeom>
              <a:avLst/>
              <a:gdLst/>
              <a:ahLst/>
              <a:cxnLst/>
              <a:rect l="l" t="t" r="r" b="b"/>
              <a:pathLst>
                <a:path w="2469" h="1082" extrusionOk="0">
                  <a:moveTo>
                    <a:pt x="701" y="1"/>
                  </a:moveTo>
                  <a:cubicBezTo>
                    <a:pt x="434" y="1"/>
                    <a:pt x="167" y="134"/>
                    <a:pt x="0" y="367"/>
                  </a:cubicBezTo>
                  <a:cubicBezTo>
                    <a:pt x="83" y="359"/>
                    <a:pt x="167" y="355"/>
                    <a:pt x="251" y="355"/>
                  </a:cubicBezTo>
                  <a:cubicBezTo>
                    <a:pt x="846" y="355"/>
                    <a:pt x="1467" y="563"/>
                    <a:pt x="1935" y="1001"/>
                  </a:cubicBezTo>
                  <a:cubicBezTo>
                    <a:pt x="1972" y="1056"/>
                    <a:pt x="2029" y="1081"/>
                    <a:pt x="2095" y="1081"/>
                  </a:cubicBezTo>
                  <a:cubicBezTo>
                    <a:pt x="2149" y="1081"/>
                    <a:pt x="2208" y="1065"/>
                    <a:pt x="2268" y="1035"/>
                  </a:cubicBezTo>
                  <a:lnTo>
                    <a:pt x="2335" y="968"/>
                  </a:lnTo>
                  <a:cubicBezTo>
                    <a:pt x="2469" y="834"/>
                    <a:pt x="2435" y="634"/>
                    <a:pt x="2302" y="534"/>
                  </a:cubicBezTo>
                  <a:cubicBezTo>
                    <a:pt x="1835" y="201"/>
                    <a:pt x="1301" y="1"/>
                    <a:pt x="701"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98"/>
            <p:cNvSpPr/>
            <p:nvPr/>
          </p:nvSpPr>
          <p:spPr>
            <a:xfrm>
              <a:off x="2740450" y="2777425"/>
              <a:ext cx="59250" cy="27400"/>
            </a:xfrm>
            <a:custGeom>
              <a:avLst/>
              <a:gdLst/>
              <a:ahLst/>
              <a:cxnLst/>
              <a:rect l="l" t="t" r="r" b="b"/>
              <a:pathLst>
                <a:path w="2370" h="1096" extrusionOk="0">
                  <a:moveTo>
                    <a:pt x="701" y="1"/>
                  </a:moveTo>
                  <a:cubicBezTo>
                    <a:pt x="435" y="1"/>
                    <a:pt x="168" y="134"/>
                    <a:pt x="1" y="334"/>
                  </a:cubicBezTo>
                  <a:cubicBezTo>
                    <a:pt x="87" y="326"/>
                    <a:pt x="173" y="322"/>
                    <a:pt x="258" y="322"/>
                  </a:cubicBezTo>
                  <a:cubicBezTo>
                    <a:pt x="863" y="322"/>
                    <a:pt x="1426" y="533"/>
                    <a:pt x="1836" y="1001"/>
                  </a:cubicBezTo>
                  <a:cubicBezTo>
                    <a:pt x="1874" y="1060"/>
                    <a:pt x="1936" y="1095"/>
                    <a:pt x="2006" y="1095"/>
                  </a:cubicBezTo>
                  <a:cubicBezTo>
                    <a:pt x="2057" y="1095"/>
                    <a:pt x="2113" y="1077"/>
                    <a:pt x="2169" y="1035"/>
                  </a:cubicBezTo>
                  <a:cubicBezTo>
                    <a:pt x="2203" y="1001"/>
                    <a:pt x="2236" y="1001"/>
                    <a:pt x="2236" y="968"/>
                  </a:cubicBezTo>
                  <a:cubicBezTo>
                    <a:pt x="2369" y="835"/>
                    <a:pt x="2336" y="634"/>
                    <a:pt x="2203" y="534"/>
                  </a:cubicBezTo>
                  <a:cubicBezTo>
                    <a:pt x="1769" y="201"/>
                    <a:pt x="1235" y="1"/>
                    <a:pt x="701" y="1"/>
                  </a:cubicBezTo>
                  <a:close/>
                </a:path>
              </a:pathLst>
            </a:custGeom>
            <a:solidFill>
              <a:srgbClr val="F5F5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98"/>
            <p:cNvSpPr/>
            <p:nvPr/>
          </p:nvSpPr>
          <p:spPr>
            <a:xfrm>
              <a:off x="2810500" y="1726675"/>
              <a:ext cx="398650" cy="1026400"/>
            </a:xfrm>
            <a:custGeom>
              <a:avLst/>
              <a:gdLst/>
              <a:ahLst/>
              <a:cxnLst/>
              <a:rect l="l" t="t" r="r" b="b"/>
              <a:pathLst>
                <a:path w="15946" h="41056" extrusionOk="0">
                  <a:moveTo>
                    <a:pt x="1" y="1"/>
                  </a:moveTo>
                  <a:cubicBezTo>
                    <a:pt x="1" y="1"/>
                    <a:pt x="401" y="20382"/>
                    <a:pt x="501" y="22383"/>
                  </a:cubicBezTo>
                  <a:cubicBezTo>
                    <a:pt x="568" y="24151"/>
                    <a:pt x="935" y="37527"/>
                    <a:pt x="935" y="37527"/>
                  </a:cubicBezTo>
                  <a:cubicBezTo>
                    <a:pt x="1586" y="37690"/>
                    <a:pt x="2253" y="37774"/>
                    <a:pt x="2913" y="37774"/>
                  </a:cubicBezTo>
                  <a:cubicBezTo>
                    <a:pt x="3605" y="37774"/>
                    <a:pt x="4289" y="37682"/>
                    <a:pt x="4938" y="37494"/>
                  </a:cubicBezTo>
                  <a:cubicBezTo>
                    <a:pt x="4938" y="37494"/>
                    <a:pt x="6072" y="29288"/>
                    <a:pt x="6339" y="27387"/>
                  </a:cubicBezTo>
                  <a:cubicBezTo>
                    <a:pt x="6539" y="25652"/>
                    <a:pt x="6572" y="23884"/>
                    <a:pt x="6439" y="22150"/>
                  </a:cubicBezTo>
                  <a:lnTo>
                    <a:pt x="7039" y="13444"/>
                  </a:lnTo>
                  <a:cubicBezTo>
                    <a:pt x="7039" y="13444"/>
                    <a:pt x="8340" y="20148"/>
                    <a:pt x="9007" y="23718"/>
                  </a:cubicBezTo>
                  <a:cubicBezTo>
                    <a:pt x="9741" y="27787"/>
                    <a:pt x="12076" y="40830"/>
                    <a:pt x="12076" y="40830"/>
                  </a:cubicBezTo>
                  <a:cubicBezTo>
                    <a:pt x="12548" y="40978"/>
                    <a:pt x="13042" y="41056"/>
                    <a:pt x="13533" y="41056"/>
                  </a:cubicBezTo>
                  <a:cubicBezTo>
                    <a:pt x="14257" y="41056"/>
                    <a:pt x="14976" y="40887"/>
                    <a:pt x="15612" y="40530"/>
                  </a:cubicBezTo>
                  <a:cubicBezTo>
                    <a:pt x="15612" y="40530"/>
                    <a:pt x="15946" y="31356"/>
                    <a:pt x="15746" y="27220"/>
                  </a:cubicBezTo>
                  <a:cubicBezTo>
                    <a:pt x="15579" y="24385"/>
                    <a:pt x="15279" y="22483"/>
                    <a:pt x="15212" y="21683"/>
                  </a:cubicBezTo>
                  <a:cubicBezTo>
                    <a:pt x="15212" y="21683"/>
                    <a:pt x="14578" y="7639"/>
                    <a:pt x="14178" y="1268"/>
                  </a:cubicBezTo>
                  <a:lnTo>
                    <a:pt x="1" y="1"/>
                  </a:ln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98"/>
            <p:cNvSpPr/>
            <p:nvPr/>
          </p:nvSpPr>
          <p:spPr>
            <a:xfrm>
              <a:off x="2856375" y="1890125"/>
              <a:ext cx="130125" cy="307750"/>
            </a:xfrm>
            <a:custGeom>
              <a:avLst/>
              <a:gdLst/>
              <a:ahLst/>
              <a:cxnLst/>
              <a:rect l="l" t="t" r="r" b="b"/>
              <a:pathLst>
                <a:path w="5205" h="12310" extrusionOk="0">
                  <a:moveTo>
                    <a:pt x="1" y="1"/>
                  </a:moveTo>
                  <a:cubicBezTo>
                    <a:pt x="1" y="1"/>
                    <a:pt x="268" y="1435"/>
                    <a:pt x="3603" y="2169"/>
                  </a:cubicBezTo>
                  <a:lnTo>
                    <a:pt x="4704" y="7439"/>
                  </a:lnTo>
                  <a:lnTo>
                    <a:pt x="4837" y="12309"/>
                  </a:lnTo>
                  <a:lnTo>
                    <a:pt x="5204" y="6806"/>
                  </a:lnTo>
                  <a:lnTo>
                    <a:pt x="4104" y="1602"/>
                  </a:lnTo>
                  <a:cubicBezTo>
                    <a:pt x="4104" y="1602"/>
                    <a:pt x="1502" y="1435"/>
                    <a:pt x="1" y="1"/>
                  </a:cubicBezTo>
                  <a:close/>
                </a:path>
              </a:pathLst>
            </a:custGeom>
            <a:solidFill>
              <a:srgbClr val="4408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98"/>
            <p:cNvSpPr/>
            <p:nvPr/>
          </p:nvSpPr>
          <p:spPr>
            <a:xfrm>
              <a:off x="2808000" y="1263825"/>
              <a:ext cx="377800" cy="590100"/>
            </a:xfrm>
            <a:custGeom>
              <a:avLst/>
              <a:gdLst/>
              <a:ahLst/>
              <a:cxnLst/>
              <a:rect l="l" t="t" r="r" b="b"/>
              <a:pathLst>
                <a:path w="15112" h="23604" extrusionOk="0">
                  <a:moveTo>
                    <a:pt x="4881" y="1"/>
                  </a:moveTo>
                  <a:cubicBezTo>
                    <a:pt x="2329" y="1"/>
                    <a:pt x="630" y="1414"/>
                    <a:pt x="268" y="5238"/>
                  </a:cubicBezTo>
                  <a:cubicBezTo>
                    <a:pt x="34" y="7507"/>
                    <a:pt x="1" y="21383"/>
                    <a:pt x="1" y="21383"/>
                  </a:cubicBezTo>
                  <a:cubicBezTo>
                    <a:pt x="2152" y="22952"/>
                    <a:pt x="5150" y="23603"/>
                    <a:pt x="7896" y="23603"/>
                  </a:cubicBezTo>
                  <a:cubicBezTo>
                    <a:pt x="10814" y="23603"/>
                    <a:pt x="13447" y="22868"/>
                    <a:pt x="14478" y="21717"/>
                  </a:cubicBezTo>
                  <a:lnTo>
                    <a:pt x="14144" y="13244"/>
                  </a:lnTo>
                  <a:lnTo>
                    <a:pt x="15045" y="5939"/>
                  </a:lnTo>
                  <a:cubicBezTo>
                    <a:pt x="15112" y="4938"/>
                    <a:pt x="14978" y="3871"/>
                    <a:pt x="14711" y="2870"/>
                  </a:cubicBezTo>
                  <a:cubicBezTo>
                    <a:pt x="14445" y="1636"/>
                    <a:pt x="14344" y="1002"/>
                    <a:pt x="13110" y="802"/>
                  </a:cubicBezTo>
                  <a:lnTo>
                    <a:pt x="9374" y="368"/>
                  </a:lnTo>
                  <a:lnTo>
                    <a:pt x="4971" y="1"/>
                  </a:lnTo>
                  <a:cubicBezTo>
                    <a:pt x="4941" y="1"/>
                    <a:pt x="4911" y="1"/>
                    <a:pt x="48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98"/>
            <p:cNvSpPr/>
            <p:nvPr/>
          </p:nvSpPr>
          <p:spPr>
            <a:xfrm>
              <a:off x="2820525" y="938625"/>
              <a:ext cx="196825" cy="196825"/>
            </a:xfrm>
            <a:custGeom>
              <a:avLst/>
              <a:gdLst/>
              <a:ahLst/>
              <a:cxnLst/>
              <a:rect l="l" t="t" r="r" b="b"/>
              <a:pathLst>
                <a:path w="7873" h="7873" extrusionOk="0">
                  <a:moveTo>
                    <a:pt x="3970" y="0"/>
                  </a:moveTo>
                  <a:cubicBezTo>
                    <a:pt x="1802" y="0"/>
                    <a:pt x="0" y="1768"/>
                    <a:pt x="0" y="3936"/>
                  </a:cubicBezTo>
                  <a:cubicBezTo>
                    <a:pt x="0" y="6104"/>
                    <a:pt x="1768" y="7872"/>
                    <a:pt x="3936" y="7872"/>
                  </a:cubicBezTo>
                  <a:cubicBezTo>
                    <a:pt x="6105" y="7872"/>
                    <a:pt x="7873" y="6138"/>
                    <a:pt x="7873" y="3970"/>
                  </a:cubicBezTo>
                  <a:cubicBezTo>
                    <a:pt x="7873" y="1801"/>
                    <a:pt x="6138" y="0"/>
                    <a:pt x="39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98"/>
            <p:cNvSpPr/>
            <p:nvPr/>
          </p:nvSpPr>
          <p:spPr>
            <a:xfrm>
              <a:off x="3046525" y="1000175"/>
              <a:ext cx="66725" cy="210325"/>
            </a:xfrm>
            <a:custGeom>
              <a:avLst/>
              <a:gdLst/>
              <a:ahLst/>
              <a:cxnLst/>
              <a:rect l="l" t="t" r="r" b="b"/>
              <a:pathLst>
                <a:path w="2669" h="8413" extrusionOk="0">
                  <a:moveTo>
                    <a:pt x="1100" y="0"/>
                  </a:moveTo>
                  <a:cubicBezTo>
                    <a:pt x="1045" y="0"/>
                    <a:pt x="990" y="3"/>
                    <a:pt x="934" y="6"/>
                  </a:cubicBezTo>
                  <a:lnTo>
                    <a:pt x="100" y="2241"/>
                  </a:lnTo>
                  <a:lnTo>
                    <a:pt x="0" y="8413"/>
                  </a:lnTo>
                  <a:cubicBezTo>
                    <a:pt x="334" y="8346"/>
                    <a:pt x="634" y="8079"/>
                    <a:pt x="801" y="7812"/>
                  </a:cubicBezTo>
                  <a:cubicBezTo>
                    <a:pt x="1067" y="7312"/>
                    <a:pt x="1735" y="4310"/>
                    <a:pt x="1735" y="4310"/>
                  </a:cubicBezTo>
                  <a:cubicBezTo>
                    <a:pt x="2335" y="2608"/>
                    <a:pt x="2669" y="940"/>
                    <a:pt x="2135" y="407"/>
                  </a:cubicBezTo>
                  <a:cubicBezTo>
                    <a:pt x="1871" y="113"/>
                    <a:pt x="1503" y="0"/>
                    <a:pt x="110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98"/>
            <p:cNvSpPr/>
            <p:nvPr/>
          </p:nvSpPr>
          <p:spPr>
            <a:xfrm>
              <a:off x="2831350" y="953450"/>
              <a:ext cx="296075" cy="384450"/>
            </a:xfrm>
            <a:custGeom>
              <a:avLst/>
              <a:gdLst/>
              <a:ahLst/>
              <a:cxnLst/>
              <a:rect l="l" t="t" r="r" b="b"/>
              <a:pathLst>
                <a:path w="11843" h="15378" extrusionOk="0">
                  <a:moveTo>
                    <a:pt x="4141" y="0"/>
                  </a:moveTo>
                  <a:cubicBezTo>
                    <a:pt x="2355" y="0"/>
                    <a:pt x="655" y="874"/>
                    <a:pt x="368" y="3110"/>
                  </a:cubicBezTo>
                  <a:cubicBezTo>
                    <a:pt x="1" y="6412"/>
                    <a:pt x="168" y="7780"/>
                    <a:pt x="601" y="9448"/>
                  </a:cubicBezTo>
                  <a:cubicBezTo>
                    <a:pt x="902" y="10515"/>
                    <a:pt x="1535" y="11249"/>
                    <a:pt x="2503" y="11416"/>
                  </a:cubicBezTo>
                  <a:cubicBezTo>
                    <a:pt x="2664" y="11425"/>
                    <a:pt x="2824" y="11429"/>
                    <a:pt x="2985" y="11429"/>
                  </a:cubicBezTo>
                  <a:cubicBezTo>
                    <a:pt x="3422" y="11429"/>
                    <a:pt x="3855" y="11398"/>
                    <a:pt x="4271" y="11349"/>
                  </a:cubicBezTo>
                  <a:lnTo>
                    <a:pt x="4271" y="12783"/>
                  </a:lnTo>
                  <a:cubicBezTo>
                    <a:pt x="3584" y="13657"/>
                    <a:pt x="3102" y="15377"/>
                    <a:pt x="4954" y="15377"/>
                  </a:cubicBezTo>
                  <a:cubicBezTo>
                    <a:pt x="5082" y="15377"/>
                    <a:pt x="5221" y="15369"/>
                    <a:pt x="5371" y="15352"/>
                  </a:cubicBezTo>
                  <a:cubicBezTo>
                    <a:pt x="6772" y="15118"/>
                    <a:pt x="8007" y="14218"/>
                    <a:pt x="8574" y="12917"/>
                  </a:cubicBezTo>
                  <a:lnTo>
                    <a:pt x="8607" y="8180"/>
                  </a:lnTo>
                  <a:cubicBezTo>
                    <a:pt x="8607" y="8180"/>
                    <a:pt x="8712" y="8705"/>
                    <a:pt x="9422" y="8705"/>
                  </a:cubicBezTo>
                  <a:cubicBezTo>
                    <a:pt x="9607" y="8705"/>
                    <a:pt x="9833" y="8670"/>
                    <a:pt x="10108" y="8580"/>
                  </a:cubicBezTo>
                  <a:cubicBezTo>
                    <a:pt x="10909" y="8380"/>
                    <a:pt x="11843" y="7013"/>
                    <a:pt x="11342" y="5945"/>
                  </a:cubicBezTo>
                  <a:cubicBezTo>
                    <a:pt x="11276" y="5845"/>
                    <a:pt x="11209" y="5678"/>
                    <a:pt x="11075" y="5578"/>
                  </a:cubicBezTo>
                  <a:cubicBezTo>
                    <a:pt x="10892" y="5410"/>
                    <a:pt x="10652" y="5326"/>
                    <a:pt x="10408" y="5326"/>
                  </a:cubicBezTo>
                  <a:cubicBezTo>
                    <a:pt x="10120" y="5326"/>
                    <a:pt x="9825" y="5443"/>
                    <a:pt x="9608" y="5678"/>
                  </a:cubicBezTo>
                  <a:cubicBezTo>
                    <a:pt x="9373" y="5913"/>
                    <a:pt x="9087" y="6302"/>
                    <a:pt x="8840" y="6302"/>
                  </a:cubicBezTo>
                  <a:cubicBezTo>
                    <a:pt x="8806" y="6302"/>
                    <a:pt x="8773" y="6295"/>
                    <a:pt x="8740" y="6279"/>
                  </a:cubicBezTo>
                  <a:cubicBezTo>
                    <a:pt x="8740" y="6279"/>
                    <a:pt x="9541" y="2376"/>
                    <a:pt x="7273" y="908"/>
                  </a:cubicBezTo>
                  <a:cubicBezTo>
                    <a:pt x="6412" y="343"/>
                    <a:pt x="5260" y="0"/>
                    <a:pt x="4141" y="0"/>
                  </a:cubicBezTo>
                  <a:close/>
                </a:path>
              </a:pathLst>
            </a:custGeom>
            <a:solidFill>
              <a:srgbClr val="FFBD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98"/>
            <p:cNvSpPr/>
            <p:nvPr/>
          </p:nvSpPr>
          <p:spPr>
            <a:xfrm>
              <a:off x="2816350" y="901925"/>
              <a:ext cx="266875" cy="218500"/>
            </a:xfrm>
            <a:custGeom>
              <a:avLst/>
              <a:gdLst/>
              <a:ahLst/>
              <a:cxnLst/>
              <a:rect l="l" t="t" r="r" b="b"/>
              <a:pathLst>
                <a:path w="10675" h="8740" extrusionOk="0">
                  <a:moveTo>
                    <a:pt x="1268" y="0"/>
                  </a:moveTo>
                  <a:cubicBezTo>
                    <a:pt x="1135" y="67"/>
                    <a:pt x="1001" y="134"/>
                    <a:pt x="968" y="267"/>
                  </a:cubicBezTo>
                  <a:cubicBezTo>
                    <a:pt x="934" y="401"/>
                    <a:pt x="868" y="501"/>
                    <a:pt x="868" y="634"/>
                  </a:cubicBezTo>
                  <a:cubicBezTo>
                    <a:pt x="868" y="768"/>
                    <a:pt x="934" y="934"/>
                    <a:pt x="968" y="1068"/>
                  </a:cubicBezTo>
                  <a:cubicBezTo>
                    <a:pt x="1001" y="1134"/>
                    <a:pt x="1135" y="1335"/>
                    <a:pt x="1135" y="1435"/>
                  </a:cubicBezTo>
                  <a:cubicBezTo>
                    <a:pt x="1113" y="1471"/>
                    <a:pt x="1069" y="1485"/>
                    <a:pt x="1010" y="1485"/>
                  </a:cubicBezTo>
                  <a:cubicBezTo>
                    <a:pt x="798" y="1485"/>
                    <a:pt x="405" y="1294"/>
                    <a:pt x="301" y="1268"/>
                  </a:cubicBezTo>
                  <a:lnTo>
                    <a:pt x="201" y="1268"/>
                  </a:lnTo>
                  <a:cubicBezTo>
                    <a:pt x="167" y="1268"/>
                    <a:pt x="167" y="1301"/>
                    <a:pt x="167" y="1301"/>
                  </a:cubicBezTo>
                  <a:cubicBezTo>
                    <a:pt x="0" y="1735"/>
                    <a:pt x="0" y="2235"/>
                    <a:pt x="267" y="2636"/>
                  </a:cubicBezTo>
                  <a:cubicBezTo>
                    <a:pt x="768" y="3503"/>
                    <a:pt x="1535" y="4170"/>
                    <a:pt x="2502" y="4570"/>
                  </a:cubicBezTo>
                  <a:cubicBezTo>
                    <a:pt x="3246" y="4852"/>
                    <a:pt x="4029" y="5016"/>
                    <a:pt x="4822" y="5016"/>
                  </a:cubicBezTo>
                  <a:cubicBezTo>
                    <a:pt x="5060" y="5016"/>
                    <a:pt x="5299" y="5001"/>
                    <a:pt x="5538" y="4971"/>
                  </a:cubicBezTo>
                  <a:cubicBezTo>
                    <a:pt x="6005" y="4937"/>
                    <a:pt x="6438" y="4804"/>
                    <a:pt x="6839" y="4670"/>
                  </a:cubicBezTo>
                  <a:cubicBezTo>
                    <a:pt x="6939" y="4837"/>
                    <a:pt x="7005" y="4971"/>
                    <a:pt x="7139" y="5137"/>
                  </a:cubicBezTo>
                  <a:cubicBezTo>
                    <a:pt x="7272" y="5271"/>
                    <a:pt x="7372" y="5371"/>
                    <a:pt x="7539" y="5504"/>
                  </a:cubicBezTo>
                  <a:lnTo>
                    <a:pt x="8040" y="5771"/>
                  </a:lnTo>
                  <a:cubicBezTo>
                    <a:pt x="8206" y="5804"/>
                    <a:pt x="8440" y="5804"/>
                    <a:pt x="8507" y="5971"/>
                  </a:cubicBezTo>
                  <a:cubicBezTo>
                    <a:pt x="8540" y="6105"/>
                    <a:pt x="8607" y="6271"/>
                    <a:pt x="8607" y="6405"/>
                  </a:cubicBezTo>
                  <a:lnTo>
                    <a:pt x="8640" y="7639"/>
                  </a:lnTo>
                  <a:cubicBezTo>
                    <a:pt x="8640" y="7839"/>
                    <a:pt x="8673" y="8073"/>
                    <a:pt x="8707" y="8273"/>
                  </a:cubicBezTo>
                  <a:cubicBezTo>
                    <a:pt x="8807" y="8473"/>
                    <a:pt x="8907" y="8640"/>
                    <a:pt x="9140" y="8740"/>
                  </a:cubicBezTo>
                  <a:cubicBezTo>
                    <a:pt x="9140" y="8740"/>
                    <a:pt x="9274" y="8740"/>
                    <a:pt x="9340" y="8673"/>
                  </a:cubicBezTo>
                  <a:cubicBezTo>
                    <a:pt x="9707" y="8573"/>
                    <a:pt x="10008" y="7973"/>
                    <a:pt x="10274" y="7739"/>
                  </a:cubicBezTo>
                  <a:cubicBezTo>
                    <a:pt x="10675" y="7339"/>
                    <a:pt x="10141" y="3936"/>
                    <a:pt x="10141" y="3936"/>
                  </a:cubicBezTo>
                  <a:cubicBezTo>
                    <a:pt x="10341" y="3336"/>
                    <a:pt x="10208" y="2636"/>
                    <a:pt x="9741" y="2169"/>
                  </a:cubicBezTo>
                  <a:cubicBezTo>
                    <a:pt x="9174" y="1568"/>
                    <a:pt x="8273" y="1468"/>
                    <a:pt x="6639" y="1235"/>
                  </a:cubicBezTo>
                  <a:cubicBezTo>
                    <a:pt x="5838" y="1101"/>
                    <a:pt x="4871" y="1001"/>
                    <a:pt x="4103" y="901"/>
                  </a:cubicBezTo>
                  <a:cubicBezTo>
                    <a:pt x="3236" y="768"/>
                    <a:pt x="2469" y="501"/>
                    <a:pt x="1702" y="134"/>
                  </a:cubicBezTo>
                  <a:cubicBezTo>
                    <a:pt x="1568" y="67"/>
                    <a:pt x="1435" y="0"/>
                    <a:pt x="126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98"/>
            <p:cNvSpPr/>
            <p:nvPr/>
          </p:nvSpPr>
          <p:spPr>
            <a:xfrm>
              <a:off x="2938100" y="1189625"/>
              <a:ext cx="99275" cy="60900"/>
            </a:xfrm>
            <a:custGeom>
              <a:avLst/>
              <a:gdLst/>
              <a:ahLst/>
              <a:cxnLst/>
              <a:rect l="l" t="t" r="r" b="b"/>
              <a:pathLst>
                <a:path w="3971" h="2436" extrusionOk="0">
                  <a:moveTo>
                    <a:pt x="3970" y="1"/>
                  </a:moveTo>
                  <a:lnTo>
                    <a:pt x="3970" y="1"/>
                  </a:lnTo>
                  <a:cubicBezTo>
                    <a:pt x="3737" y="468"/>
                    <a:pt x="3403" y="801"/>
                    <a:pt x="2936" y="1068"/>
                  </a:cubicBezTo>
                  <a:cubicBezTo>
                    <a:pt x="2169" y="1468"/>
                    <a:pt x="1" y="1902"/>
                    <a:pt x="1" y="1902"/>
                  </a:cubicBezTo>
                  <a:lnTo>
                    <a:pt x="1" y="2436"/>
                  </a:lnTo>
                  <a:cubicBezTo>
                    <a:pt x="1" y="2436"/>
                    <a:pt x="2836" y="1935"/>
                    <a:pt x="3403" y="1235"/>
                  </a:cubicBezTo>
                  <a:cubicBezTo>
                    <a:pt x="3637" y="901"/>
                    <a:pt x="3837" y="468"/>
                    <a:pt x="3970" y="1"/>
                  </a:cubicBezTo>
                  <a:close/>
                </a:path>
              </a:pathLst>
            </a:custGeom>
            <a:solidFill>
              <a:srgbClr val="F099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98"/>
            <p:cNvSpPr/>
            <p:nvPr/>
          </p:nvSpPr>
          <p:spPr>
            <a:xfrm>
              <a:off x="2946450" y="1083725"/>
              <a:ext cx="22525" cy="20975"/>
            </a:xfrm>
            <a:custGeom>
              <a:avLst/>
              <a:gdLst/>
              <a:ahLst/>
              <a:cxnLst/>
              <a:rect l="l" t="t" r="r" b="b"/>
              <a:pathLst>
                <a:path w="901" h="839" extrusionOk="0">
                  <a:moveTo>
                    <a:pt x="434" y="0"/>
                  </a:moveTo>
                  <a:cubicBezTo>
                    <a:pt x="167" y="0"/>
                    <a:pt x="0" y="200"/>
                    <a:pt x="0" y="467"/>
                  </a:cubicBezTo>
                  <a:cubicBezTo>
                    <a:pt x="0" y="681"/>
                    <a:pt x="195" y="838"/>
                    <a:pt x="407" y="838"/>
                  </a:cubicBezTo>
                  <a:cubicBezTo>
                    <a:pt x="427" y="838"/>
                    <a:pt x="447" y="837"/>
                    <a:pt x="467" y="834"/>
                  </a:cubicBezTo>
                  <a:cubicBezTo>
                    <a:pt x="734" y="801"/>
                    <a:pt x="901" y="634"/>
                    <a:pt x="834" y="367"/>
                  </a:cubicBezTo>
                  <a:cubicBezTo>
                    <a:pt x="834" y="167"/>
                    <a:pt x="634" y="0"/>
                    <a:pt x="4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98"/>
            <p:cNvSpPr/>
            <p:nvPr/>
          </p:nvSpPr>
          <p:spPr>
            <a:xfrm>
              <a:off x="2958950" y="1054200"/>
              <a:ext cx="28375" cy="22875"/>
            </a:xfrm>
            <a:custGeom>
              <a:avLst/>
              <a:gdLst/>
              <a:ahLst/>
              <a:cxnLst/>
              <a:rect l="l" t="t" r="r" b="b"/>
              <a:pathLst>
                <a:path w="1135" h="915" extrusionOk="0">
                  <a:moveTo>
                    <a:pt x="534" y="0"/>
                  </a:moveTo>
                  <a:cubicBezTo>
                    <a:pt x="332" y="0"/>
                    <a:pt x="113" y="112"/>
                    <a:pt x="1" y="314"/>
                  </a:cubicBezTo>
                  <a:lnTo>
                    <a:pt x="968" y="914"/>
                  </a:lnTo>
                  <a:cubicBezTo>
                    <a:pt x="1135" y="647"/>
                    <a:pt x="1068" y="247"/>
                    <a:pt x="801" y="80"/>
                  </a:cubicBezTo>
                  <a:cubicBezTo>
                    <a:pt x="725" y="26"/>
                    <a:pt x="631" y="0"/>
                    <a:pt x="5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98"/>
            <p:cNvSpPr/>
            <p:nvPr/>
          </p:nvSpPr>
          <p:spPr>
            <a:xfrm>
              <a:off x="2927250" y="1160450"/>
              <a:ext cx="42575" cy="29825"/>
            </a:xfrm>
            <a:custGeom>
              <a:avLst/>
              <a:gdLst/>
              <a:ahLst/>
              <a:cxnLst/>
              <a:rect l="l" t="t" r="r" b="b"/>
              <a:pathLst>
                <a:path w="1703" h="1193" extrusionOk="0">
                  <a:moveTo>
                    <a:pt x="1502" y="0"/>
                  </a:moveTo>
                  <a:lnTo>
                    <a:pt x="1" y="667"/>
                  </a:lnTo>
                  <a:cubicBezTo>
                    <a:pt x="128" y="998"/>
                    <a:pt x="449" y="1193"/>
                    <a:pt x="772" y="1193"/>
                  </a:cubicBezTo>
                  <a:cubicBezTo>
                    <a:pt x="873" y="1193"/>
                    <a:pt x="973" y="1174"/>
                    <a:pt x="1068" y="1134"/>
                  </a:cubicBezTo>
                  <a:lnTo>
                    <a:pt x="1102" y="1134"/>
                  </a:lnTo>
                  <a:cubicBezTo>
                    <a:pt x="1502" y="934"/>
                    <a:pt x="1702" y="434"/>
                    <a:pt x="1502" y="0"/>
                  </a:cubicBezTo>
                  <a:close/>
                </a:path>
              </a:pathLst>
            </a:custGeom>
            <a:solidFill>
              <a:srgbClr val="F099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98"/>
            <p:cNvSpPr/>
            <p:nvPr/>
          </p:nvSpPr>
          <p:spPr>
            <a:xfrm>
              <a:off x="2844700" y="1053025"/>
              <a:ext cx="25875" cy="19875"/>
            </a:xfrm>
            <a:custGeom>
              <a:avLst/>
              <a:gdLst/>
              <a:ahLst/>
              <a:cxnLst/>
              <a:rect l="l" t="t" r="r" b="b"/>
              <a:pathLst>
                <a:path w="1035" h="795" extrusionOk="0">
                  <a:moveTo>
                    <a:pt x="568" y="1"/>
                  </a:moveTo>
                  <a:cubicBezTo>
                    <a:pt x="486" y="1"/>
                    <a:pt x="406" y="20"/>
                    <a:pt x="334" y="61"/>
                  </a:cubicBezTo>
                  <a:lnTo>
                    <a:pt x="301" y="61"/>
                  </a:lnTo>
                  <a:cubicBezTo>
                    <a:pt x="67" y="227"/>
                    <a:pt x="1" y="561"/>
                    <a:pt x="134" y="795"/>
                  </a:cubicBezTo>
                  <a:lnTo>
                    <a:pt x="1035" y="261"/>
                  </a:lnTo>
                  <a:cubicBezTo>
                    <a:pt x="942" y="99"/>
                    <a:pt x="753" y="1"/>
                    <a:pt x="5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98"/>
            <p:cNvSpPr/>
            <p:nvPr/>
          </p:nvSpPr>
          <p:spPr>
            <a:xfrm>
              <a:off x="2856375" y="1079550"/>
              <a:ext cx="20875" cy="21700"/>
            </a:xfrm>
            <a:custGeom>
              <a:avLst/>
              <a:gdLst/>
              <a:ahLst/>
              <a:cxnLst/>
              <a:rect l="l" t="t" r="r" b="b"/>
              <a:pathLst>
                <a:path w="835" h="868" extrusionOk="0">
                  <a:moveTo>
                    <a:pt x="401" y="0"/>
                  </a:moveTo>
                  <a:cubicBezTo>
                    <a:pt x="201" y="34"/>
                    <a:pt x="1" y="201"/>
                    <a:pt x="1" y="467"/>
                  </a:cubicBezTo>
                  <a:cubicBezTo>
                    <a:pt x="1" y="701"/>
                    <a:pt x="201" y="868"/>
                    <a:pt x="401" y="868"/>
                  </a:cubicBezTo>
                  <a:cubicBezTo>
                    <a:pt x="601" y="868"/>
                    <a:pt x="835" y="668"/>
                    <a:pt x="835" y="467"/>
                  </a:cubicBezTo>
                  <a:cubicBezTo>
                    <a:pt x="835" y="201"/>
                    <a:pt x="668" y="34"/>
                    <a:pt x="4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98"/>
            <p:cNvSpPr/>
            <p:nvPr/>
          </p:nvSpPr>
          <p:spPr>
            <a:xfrm>
              <a:off x="2871400" y="1085375"/>
              <a:ext cx="45050" cy="69250"/>
            </a:xfrm>
            <a:custGeom>
              <a:avLst/>
              <a:gdLst/>
              <a:ahLst/>
              <a:cxnLst/>
              <a:rect l="l" t="t" r="r" b="b"/>
              <a:pathLst>
                <a:path w="1802" h="2770" extrusionOk="0">
                  <a:moveTo>
                    <a:pt x="1801" y="1"/>
                  </a:moveTo>
                  <a:lnTo>
                    <a:pt x="0" y="2169"/>
                  </a:lnTo>
                  <a:lnTo>
                    <a:pt x="1434" y="2770"/>
                  </a:lnTo>
                  <a:lnTo>
                    <a:pt x="1801" y="1"/>
                  </a:lnTo>
                  <a:close/>
                </a:path>
              </a:pathLst>
            </a:custGeom>
            <a:solidFill>
              <a:srgbClr val="F099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98"/>
            <p:cNvSpPr/>
            <p:nvPr/>
          </p:nvSpPr>
          <p:spPr>
            <a:xfrm>
              <a:off x="2792175" y="1770875"/>
              <a:ext cx="56725" cy="60900"/>
            </a:xfrm>
            <a:custGeom>
              <a:avLst/>
              <a:gdLst/>
              <a:ahLst/>
              <a:cxnLst/>
              <a:rect l="l" t="t" r="r" b="b"/>
              <a:pathLst>
                <a:path w="2269" h="2436" extrusionOk="0">
                  <a:moveTo>
                    <a:pt x="0" y="1"/>
                  </a:moveTo>
                  <a:lnTo>
                    <a:pt x="67" y="1402"/>
                  </a:lnTo>
                  <a:cubicBezTo>
                    <a:pt x="300" y="1668"/>
                    <a:pt x="567" y="1869"/>
                    <a:pt x="834" y="2035"/>
                  </a:cubicBezTo>
                  <a:cubicBezTo>
                    <a:pt x="1168" y="2202"/>
                    <a:pt x="1501" y="2369"/>
                    <a:pt x="1901" y="2436"/>
                  </a:cubicBezTo>
                  <a:lnTo>
                    <a:pt x="1968" y="2436"/>
                  </a:lnTo>
                  <a:cubicBezTo>
                    <a:pt x="2135" y="2436"/>
                    <a:pt x="2268" y="2336"/>
                    <a:pt x="2268" y="2169"/>
                  </a:cubicBezTo>
                  <a:lnTo>
                    <a:pt x="2268" y="1201"/>
                  </a:lnTo>
                  <a:lnTo>
                    <a:pt x="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98"/>
            <p:cNvSpPr/>
            <p:nvPr/>
          </p:nvSpPr>
          <p:spPr>
            <a:xfrm>
              <a:off x="2774650" y="1264625"/>
              <a:ext cx="419500" cy="627200"/>
            </a:xfrm>
            <a:custGeom>
              <a:avLst/>
              <a:gdLst/>
              <a:ahLst/>
              <a:cxnLst/>
              <a:rect l="l" t="t" r="r" b="b"/>
              <a:pathLst>
                <a:path w="16780" h="25088" extrusionOk="0">
                  <a:moveTo>
                    <a:pt x="6159" y="0"/>
                  </a:moveTo>
                  <a:cubicBezTo>
                    <a:pt x="3946" y="0"/>
                    <a:pt x="3413" y="307"/>
                    <a:pt x="2369" y="1604"/>
                  </a:cubicBezTo>
                  <a:cubicBezTo>
                    <a:pt x="1302" y="2972"/>
                    <a:pt x="1101" y="5507"/>
                    <a:pt x="968" y="8409"/>
                  </a:cubicBezTo>
                  <a:cubicBezTo>
                    <a:pt x="835" y="11177"/>
                    <a:pt x="1" y="18082"/>
                    <a:pt x="768" y="20184"/>
                  </a:cubicBezTo>
                  <a:cubicBezTo>
                    <a:pt x="1302" y="21084"/>
                    <a:pt x="3003" y="21451"/>
                    <a:pt x="3003" y="21451"/>
                  </a:cubicBezTo>
                  <a:cubicBezTo>
                    <a:pt x="3003" y="21451"/>
                    <a:pt x="2969" y="20818"/>
                    <a:pt x="3003" y="17449"/>
                  </a:cubicBezTo>
                  <a:cubicBezTo>
                    <a:pt x="3036" y="14079"/>
                    <a:pt x="3170" y="7775"/>
                    <a:pt x="3937" y="4940"/>
                  </a:cubicBezTo>
                  <a:cubicBezTo>
                    <a:pt x="4337" y="3405"/>
                    <a:pt x="5004" y="1937"/>
                    <a:pt x="5871" y="603"/>
                  </a:cubicBezTo>
                  <a:cubicBezTo>
                    <a:pt x="6038" y="336"/>
                    <a:pt x="6305" y="236"/>
                    <a:pt x="6539" y="170"/>
                  </a:cubicBezTo>
                  <a:lnTo>
                    <a:pt x="6539" y="3"/>
                  </a:lnTo>
                  <a:cubicBezTo>
                    <a:pt x="6407" y="1"/>
                    <a:pt x="6281" y="0"/>
                    <a:pt x="6159" y="0"/>
                  </a:cubicBezTo>
                  <a:close/>
                  <a:moveTo>
                    <a:pt x="10842" y="236"/>
                  </a:moveTo>
                  <a:cubicBezTo>
                    <a:pt x="10508" y="1003"/>
                    <a:pt x="9774" y="2004"/>
                    <a:pt x="9374" y="3572"/>
                  </a:cubicBezTo>
                  <a:cubicBezTo>
                    <a:pt x="8974" y="5607"/>
                    <a:pt x="8940" y="8442"/>
                    <a:pt x="8807" y="12779"/>
                  </a:cubicBezTo>
                  <a:cubicBezTo>
                    <a:pt x="8607" y="20551"/>
                    <a:pt x="9107" y="24420"/>
                    <a:pt x="9174" y="25087"/>
                  </a:cubicBezTo>
                  <a:cubicBezTo>
                    <a:pt x="9174" y="25087"/>
                    <a:pt x="14945" y="24854"/>
                    <a:pt x="16346" y="22952"/>
                  </a:cubicBezTo>
                  <a:cubicBezTo>
                    <a:pt x="16179" y="20484"/>
                    <a:pt x="15979" y="16114"/>
                    <a:pt x="15812" y="13312"/>
                  </a:cubicBezTo>
                  <a:lnTo>
                    <a:pt x="16646" y="3805"/>
                  </a:lnTo>
                  <a:cubicBezTo>
                    <a:pt x="16779" y="2505"/>
                    <a:pt x="16045" y="1304"/>
                    <a:pt x="14845" y="770"/>
                  </a:cubicBezTo>
                  <a:lnTo>
                    <a:pt x="10842" y="236"/>
                  </a:lnTo>
                  <a:close/>
                </a:path>
              </a:pathLst>
            </a:custGeom>
            <a:solidFill>
              <a:srgbClr val="455A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98"/>
            <p:cNvSpPr/>
            <p:nvPr/>
          </p:nvSpPr>
          <p:spPr>
            <a:xfrm>
              <a:off x="2837200" y="1258850"/>
              <a:ext cx="100925" cy="247700"/>
            </a:xfrm>
            <a:custGeom>
              <a:avLst/>
              <a:gdLst/>
              <a:ahLst/>
              <a:cxnLst/>
              <a:rect l="l" t="t" r="r" b="b"/>
              <a:pathLst>
                <a:path w="4037" h="9908" extrusionOk="0">
                  <a:moveTo>
                    <a:pt x="4037" y="0"/>
                  </a:moveTo>
                  <a:cubicBezTo>
                    <a:pt x="3269" y="134"/>
                    <a:pt x="2536" y="567"/>
                    <a:pt x="2035" y="1201"/>
                  </a:cubicBezTo>
                  <a:cubicBezTo>
                    <a:pt x="1401" y="2035"/>
                    <a:pt x="901" y="3002"/>
                    <a:pt x="534" y="3970"/>
                  </a:cubicBezTo>
                  <a:cubicBezTo>
                    <a:pt x="401" y="4337"/>
                    <a:pt x="501" y="4704"/>
                    <a:pt x="734" y="5004"/>
                  </a:cubicBezTo>
                  <a:cubicBezTo>
                    <a:pt x="734" y="5004"/>
                    <a:pt x="0" y="6905"/>
                    <a:pt x="134" y="7839"/>
                  </a:cubicBezTo>
                  <a:cubicBezTo>
                    <a:pt x="267" y="8540"/>
                    <a:pt x="467" y="9240"/>
                    <a:pt x="734" y="9907"/>
                  </a:cubicBezTo>
                  <a:cubicBezTo>
                    <a:pt x="734" y="9907"/>
                    <a:pt x="1702" y="4170"/>
                    <a:pt x="2636" y="2402"/>
                  </a:cubicBezTo>
                  <a:cubicBezTo>
                    <a:pt x="3603" y="534"/>
                    <a:pt x="4037" y="534"/>
                    <a:pt x="4037" y="534"/>
                  </a:cubicBezTo>
                  <a:lnTo>
                    <a:pt x="4037" y="0"/>
                  </a:ln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98"/>
            <p:cNvSpPr/>
            <p:nvPr/>
          </p:nvSpPr>
          <p:spPr>
            <a:xfrm>
              <a:off x="2983125" y="1259675"/>
              <a:ext cx="113450" cy="280225"/>
            </a:xfrm>
            <a:custGeom>
              <a:avLst/>
              <a:gdLst/>
              <a:ahLst/>
              <a:cxnLst/>
              <a:rect l="l" t="t" r="r" b="b"/>
              <a:pathLst>
                <a:path w="4538" h="11209" extrusionOk="0">
                  <a:moveTo>
                    <a:pt x="2503" y="1"/>
                  </a:moveTo>
                  <a:lnTo>
                    <a:pt x="2536" y="468"/>
                  </a:lnTo>
                  <a:cubicBezTo>
                    <a:pt x="1769" y="1602"/>
                    <a:pt x="1202" y="2869"/>
                    <a:pt x="868" y="4204"/>
                  </a:cubicBezTo>
                  <a:cubicBezTo>
                    <a:pt x="1" y="7539"/>
                    <a:pt x="535" y="11142"/>
                    <a:pt x="535" y="11209"/>
                  </a:cubicBezTo>
                  <a:cubicBezTo>
                    <a:pt x="1035" y="10275"/>
                    <a:pt x="1469" y="9274"/>
                    <a:pt x="1769" y="8206"/>
                  </a:cubicBezTo>
                  <a:cubicBezTo>
                    <a:pt x="1802" y="7306"/>
                    <a:pt x="1769" y="6372"/>
                    <a:pt x="1635" y="5505"/>
                  </a:cubicBezTo>
                  <a:cubicBezTo>
                    <a:pt x="2102" y="5338"/>
                    <a:pt x="2503" y="5004"/>
                    <a:pt x="2770" y="4537"/>
                  </a:cubicBezTo>
                  <a:cubicBezTo>
                    <a:pt x="3203" y="3770"/>
                    <a:pt x="4537" y="701"/>
                    <a:pt x="4537" y="701"/>
                  </a:cubicBezTo>
                  <a:cubicBezTo>
                    <a:pt x="4537" y="701"/>
                    <a:pt x="3103" y="134"/>
                    <a:pt x="2503"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98"/>
            <p:cNvSpPr/>
            <p:nvPr/>
          </p:nvSpPr>
          <p:spPr>
            <a:xfrm>
              <a:off x="2527800" y="1563225"/>
              <a:ext cx="321100" cy="328600"/>
            </a:xfrm>
            <a:custGeom>
              <a:avLst/>
              <a:gdLst/>
              <a:ahLst/>
              <a:cxnLst/>
              <a:rect l="l" t="t" r="r" b="b"/>
              <a:pathLst>
                <a:path w="12844" h="13144" extrusionOk="0">
                  <a:moveTo>
                    <a:pt x="1" y="1"/>
                  </a:moveTo>
                  <a:lnTo>
                    <a:pt x="2636" y="12176"/>
                  </a:lnTo>
                  <a:lnTo>
                    <a:pt x="12843" y="13143"/>
                  </a:lnTo>
                  <a:lnTo>
                    <a:pt x="12843" y="13143"/>
                  </a:lnTo>
                  <a:lnTo>
                    <a:pt x="10775" y="734"/>
                  </a:lnTo>
                  <a:lnTo>
                    <a:pt x="1" y="1"/>
                  </a:lnTo>
                  <a:close/>
                </a:path>
              </a:pathLst>
            </a:custGeom>
            <a:solidFill>
              <a:srgbClr val="5C0B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98"/>
            <p:cNvSpPr/>
            <p:nvPr/>
          </p:nvSpPr>
          <p:spPr>
            <a:xfrm>
              <a:off x="2587975" y="1538175"/>
              <a:ext cx="140825" cy="39250"/>
            </a:xfrm>
            <a:custGeom>
              <a:avLst/>
              <a:gdLst/>
              <a:ahLst/>
              <a:cxnLst/>
              <a:rect l="l" t="t" r="r" b="b"/>
              <a:pathLst>
                <a:path w="5633" h="1570" extrusionOk="0">
                  <a:moveTo>
                    <a:pt x="2450" y="1"/>
                  </a:moveTo>
                  <a:cubicBezTo>
                    <a:pt x="1135" y="1"/>
                    <a:pt x="1263" y="802"/>
                    <a:pt x="1263" y="802"/>
                  </a:cubicBezTo>
                  <a:lnTo>
                    <a:pt x="629" y="736"/>
                  </a:lnTo>
                  <a:cubicBezTo>
                    <a:pt x="585" y="731"/>
                    <a:pt x="541" y="729"/>
                    <a:pt x="498" y="729"/>
                  </a:cubicBezTo>
                  <a:cubicBezTo>
                    <a:pt x="221" y="729"/>
                    <a:pt x="0" y="816"/>
                    <a:pt x="29" y="903"/>
                  </a:cubicBezTo>
                  <a:cubicBezTo>
                    <a:pt x="29" y="1036"/>
                    <a:pt x="96" y="1169"/>
                    <a:pt x="96" y="1203"/>
                  </a:cubicBezTo>
                  <a:lnTo>
                    <a:pt x="5633" y="1570"/>
                  </a:lnTo>
                  <a:lnTo>
                    <a:pt x="5633" y="1570"/>
                  </a:lnTo>
                  <a:lnTo>
                    <a:pt x="5600" y="1336"/>
                  </a:lnTo>
                  <a:cubicBezTo>
                    <a:pt x="5533" y="1203"/>
                    <a:pt x="5233" y="1069"/>
                    <a:pt x="4832" y="1036"/>
                  </a:cubicBezTo>
                  <a:lnTo>
                    <a:pt x="4165" y="936"/>
                  </a:lnTo>
                  <a:cubicBezTo>
                    <a:pt x="4165" y="936"/>
                    <a:pt x="3965" y="35"/>
                    <a:pt x="2531" y="2"/>
                  </a:cubicBezTo>
                  <a:cubicBezTo>
                    <a:pt x="2503" y="1"/>
                    <a:pt x="2476" y="1"/>
                    <a:pt x="245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98"/>
            <p:cNvSpPr/>
            <p:nvPr/>
          </p:nvSpPr>
          <p:spPr>
            <a:xfrm>
              <a:off x="2602875" y="1564050"/>
              <a:ext cx="96750" cy="34225"/>
            </a:xfrm>
            <a:custGeom>
              <a:avLst/>
              <a:gdLst/>
              <a:ahLst/>
              <a:cxnLst/>
              <a:rect l="l" t="t" r="r" b="b"/>
              <a:pathLst>
                <a:path w="3870" h="1369" extrusionOk="0">
                  <a:moveTo>
                    <a:pt x="0" y="1"/>
                  </a:moveTo>
                  <a:lnTo>
                    <a:pt x="200" y="168"/>
                  </a:lnTo>
                  <a:cubicBezTo>
                    <a:pt x="701" y="201"/>
                    <a:pt x="901" y="201"/>
                    <a:pt x="967" y="535"/>
                  </a:cubicBezTo>
                  <a:cubicBezTo>
                    <a:pt x="1001" y="868"/>
                    <a:pt x="1001" y="1202"/>
                    <a:pt x="1001" y="1202"/>
                  </a:cubicBezTo>
                  <a:lnTo>
                    <a:pt x="3469" y="1369"/>
                  </a:lnTo>
                  <a:cubicBezTo>
                    <a:pt x="3469" y="1369"/>
                    <a:pt x="3369" y="935"/>
                    <a:pt x="3369" y="701"/>
                  </a:cubicBezTo>
                  <a:cubicBezTo>
                    <a:pt x="3369" y="537"/>
                    <a:pt x="3437" y="417"/>
                    <a:pt x="3665" y="417"/>
                  </a:cubicBezTo>
                  <a:cubicBezTo>
                    <a:pt x="3714" y="417"/>
                    <a:pt x="3771" y="423"/>
                    <a:pt x="3836" y="435"/>
                  </a:cubicBezTo>
                  <a:lnTo>
                    <a:pt x="3869" y="268"/>
                  </a:lnTo>
                  <a:lnTo>
                    <a:pt x="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98"/>
            <p:cNvSpPr/>
            <p:nvPr/>
          </p:nvSpPr>
          <p:spPr>
            <a:xfrm>
              <a:off x="2602025" y="1579750"/>
              <a:ext cx="115100" cy="22700"/>
            </a:xfrm>
            <a:custGeom>
              <a:avLst/>
              <a:gdLst/>
              <a:ahLst/>
              <a:cxnLst/>
              <a:rect l="l" t="t" r="r" b="b"/>
              <a:pathLst>
                <a:path w="4604" h="908" extrusionOk="0">
                  <a:moveTo>
                    <a:pt x="1134" y="1"/>
                  </a:moveTo>
                  <a:cubicBezTo>
                    <a:pt x="460" y="1"/>
                    <a:pt x="1" y="103"/>
                    <a:pt x="1" y="307"/>
                  </a:cubicBezTo>
                  <a:cubicBezTo>
                    <a:pt x="1" y="507"/>
                    <a:pt x="34" y="674"/>
                    <a:pt x="34" y="674"/>
                  </a:cubicBezTo>
                  <a:lnTo>
                    <a:pt x="4604" y="907"/>
                  </a:lnTo>
                  <a:lnTo>
                    <a:pt x="4604" y="907"/>
                  </a:lnTo>
                  <a:lnTo>
                    <a:pt x="4571" y="540"/>
                  </a:lnTo>
                  <a:cubicBezTo>
                    <a:pt x="4571" y="340"/>
                    <a:pt x="3870" y="140"/>
                    <a:pt x="3036" y="73"/>
                  </a:cubicBezTo>
                  <a:lnTo>
                    <a:pt x="1435" y="7"/>
                  </a:lnTo>
                  <a:cubicBezTo>
                    <a:pt x="1331" y="3"/>
                    <a:pt x="1230" y="1"/>
                    <a:pt x="1134" y="1"/>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98"/>
            <p:cNvSpPr/>
            <p:nvPr/>
          </p:nvSpPr>
          <p:spPr>
            <a:xfrm>
              <a:off x="2723775" y="1288875"/>
              <a:ext cx="537075" cy="514925"/>
            </a:xfrm>
            <a:custGeom>
              <a:avLst/>
              <a:gdLst/>
              <a:ahLst/>
              <a:cxnLst/>
              <a:rect l="l" t="t" r="r" b="b"/>
              <a:pathLst>
                <a:path w="21483" h="20597" extrusionOk="0">
                  <a:moveTo>
                    <a:pt x="17146" y="0"/>
                  </a:moveTo>
                  <a:cubicBezTo>
                    <a:pt x="15045" y="500"/>
                    <a:pt x="15345" y="5271"/>
                    <a:pt x="15345" y="5271"/>
                  </a:cubicBezTo>
                  <a:lnTo>
                    <a:pt x="16646" y="12676"/>
                  </a:lnTo>
                  <a:cubicBezTo>
                    <a:pt x="16646" y="12676"/>
                    <a:pt x="9141" y="15778"/>
                    <a:pt x="8173" y="16178"/>
                  </a:cubicBezTo>
                  <a:cubicBezTo>
                    <a:pt x="7873" y="16278"/>
                    <a:pt x="7640" y="16312"/>
                    <a:pt x="7339" y="16345"/>
                  </a:cubicBezTo>
                  <a:cubicBezTo>
                    <a:pt x="7201" y="16359"/>
                    <a:pt x="7057" y="16367"/>
                    <a:pt x="6912" y="16367"/>
                  </a:cubicBezTo>
                  <a:cubicBezTo>
                    <a:pt x="6708" y="16367"/>
                    <a:pt x="6501" y="16351"/>
                    <a:pt x="6305" y="16312"/>
                  </a:cubicBezTo>
                  <a:cubicBezTo>
                    <a:pt x="5638" y="16178"/>
                    <a:pt x="4404" y="15945"/>
                    <a:pt x="3670" y="15878"/>
                  </a:cubicBezTo>
                  <a:lnTo>
                    <a:pt x="3670" y="15878"/>
                  </a:lnTo>
                  <a:lnTo>
                    <a:pt x="3837" y="17146"/>
                  </a:lnTo>
                  <a:cubicBezTo>
                    <a:pt x="3870" y="17146"/>
                    <a:pt x="3904" y="17179"/>
                    <a:pt x="3837" y="17212"/>
                  </a:cubicBezTo>
                  <a:lnTo>
                    <a:pt x="3737" y="17212"/>
                  </a:lnTo>
                  <a:cubicBezTo>
                    <a:pt x="3502" y="17226"/>
                    <a:pt x="3273" y="17234"/>
                    <a:pt x="3042" y="17234"/>
                  </a:cubicBezTo>
                  <a:cubicBezTo>
                    <a:pt x="2716" y="17234"/>
                    <a:pt x="2387" y="17218"/>
                    <a:pt x="2036" y="17179"/>
                  </a:cubicBezTo>
                  <a:cubicBezTo>
                    <a:pt x="1569" y="17146"/>
                    <a:pt x="1068" y="17012"/>
                    <a:pt x="568" y="16912"/>
                  </a:cubicBezTo>
                  <a:lnTo>
                    <a:pt x="301" y="16912"/>
                  </a:lnTo>
                  <a:cubicBezTo>
                    <a:pt x="68" y="17012"/>
                    <a:pt x="1" y="17246"/>
                    <a:pt x="34" y="17479"/>
                  </a:cubicBezTo>
                  <a:cubicBezTo>
                    <a:pt x="68" y="17679"/>
                    <a:pt x="168" y="17880"/>
                    <a:pt x="301" y="18046"/>
                  </a:cubicBezTo>
                  <a:cubicBezTo>
                    <a:pt x="468" y="18380"/>
                    <a:pt x="501" y="18814"/>
                    <a:pt x="668" y="19147"/>
                  </a:cubicBezTo>
                  <a:cubicBezTo>
                    <a:pt x="1145" y="20052"/>
                    <a:pt x="1963" y="20597"/>
                    <a:pt x="3664" y="20597"/>
                  </a:cubicBezTo>
                  <a:cubicBezTo>
                    <a:pt x="4221" y="20597"/>
                    <a:pt x="4873" y="20538"/>
                    <a:pt x="5638" y="20415"/>
                  </a:cubicBezTo>
                  <a:cubicBezTo>
                    <a:pt x="6839" y="20181"/>
                    <a:pt x="8007" y="19848"/>
                    <a:pt x="9141" y="19414"/>
                  </a:cubicBezTo>
                  <a:cubicBezTo>
                    <a:pt x="15212" y="17679"/>
                    <a:pt x="17313" y="17179"/>
                    <a:pt x="19148" y="16479"/>
                  </a:cubicBezTo>
                  <a:cubicBezTo>
                    <a:pt x="20882" y="15811"/>
                    <a:pt x="20916" y="14977"/>
                    <a:pt x="21149" y="14177"/>
                  </a:cubicBezTo>
                  <a:cubicBezTo>
                    <a:pt x="21483" y="13009"/>
                    <a:pt x="20816" y="8840"/>
                    <a:pt x="19982" y="5271"/>
                  </a:cubicBezTo>
                  <a:cubicBezTo>
                    <a:pt x="19248" y="2135"/>
                    <a:pt x="18714" y="701"/>
                    <a:pt x="17146" y="0"/>
                  </a:cubicBezTo>
                  <a:close/>
                </a:path>
              </a:pathLst>
            </a:custGeom>
            <a:solidFill>
              <a:srgbClr val="FFBD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98"/>
            <p:cNvSpPr/>
            <p:nvPr/>
          </p:nvSpPr>
          <p:spPr>
            <a:xfrm>
              <a:off x="2989800" y="1284700"/>
              <a:ext cx="273550" cy="475350"/>
            </a:xfrm>
            <a:custGeom>
              <a:avLst/>
              <a:gdLst/>
              <a:ahLst/>
              <a:cxnLst/>
              <a:rect l="l" t="t" r="r" b="b"/>
              <a:pathLst>
                <a:path w="10942" h="19014" extrusionOk="0">
                  <a:moveTo>
                    <a:pt x="6272" y="0"/>
                  </a:moveTo>
                  <a:cubicBezTo>
                    <a:pt x="3613" y="1197"/>
                    <a:pt x="4266" y="5971"/>
                    <a:pt x="4270" y="5971"/>
                  </a:cubicBezTo>
                  <a:cubicBezTo>
                    <a:pt x="4270" y="5971"/>
                    <a:pt x="4270" y="5971"/>
                    <a:pt x="4270" y="5971"/>
                  </a:cubicBezTo>
                  <a:lnTo>
                    <a:pt x="5772" y="12543"/>
                  </a:lnTo>
                  <a:lnTo>
                    <a:pt x="1" y="15144"/>
                  </a:lnTo>
                  <a:cubicBezTo>
                    <a:pt x="534" y="15812"/>
                    <a:pt x="1268" y="17980"/>
                    <a:pt x="1669" y="19014"/>
                  </a:cubicBezTo>
                  <a:cubicBezTo>
                    <a:pt x="1669" y="19014"/>
                    <a:pt x="10275" y="16279"/>
                    <a:pt x="10608" y="15478"/>
                  </a:cubicBezTo>
                  <a:cubicBezTo>
                    <a:pt x="10942" y="14677"/>
                    <a:pt x="10742" y="11775"/>
                    <a:pt x="10241" y="9174"/>
                  </a:cubicBezTo>
                  <a:cubicBezTo>
                    <a:pt x="9708" y="6338"/>
                    <a:pt x="9441" y="5104"/>
                    <a:pt x="9007" y="2836"/>
                  </a:cubicBezTo>
                  <a:cubicBezTo>
                    <a:pt x="8640" y="1368"/>
                    <a:pt x="7740" y="167"/>
                    <a:pt x="6272" y="0"/>
                  </a:cubicBezTo>
                  <a:close/>
                </a:path>
              </a:pathLst>
            </a:custGeom>
            <a:solidFill>
              <a:srgbClr val="374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24.mp4">
            <a:hlinkClick r:id="" action="ppaction://media"/>
            <a:extLst>
              <a:ext uri="{FF2B5EF4-FFF2-40B4-BE49-F238E27FC236}">
                <a16:creationId xmlns:a16="http://schemas.microsoft.com/office/drawing/2014/main" id="{80B2A825-42CE-140B-9EAF-E30C33A30F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64567" y="4505594"/>
            <a:ext cx="500358" cy="500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5"/>
                                        </p:tgtEl>
                                        <p:attrNameLst>
                                          <p:attrName>style.visibility</p:attrName>
                                        </p:attrNameLst>
                                      </p:cBhvr>
                                      <p:to>
                                        <p:strVal val="visible"/>
                                      </p:to>
                                    </p:set>
                                    <p:animEffect transition="in" filter="fade">
                                      <p:cBhvr>
                                        <p:cTn id="7" dur="1000"/>
                                        <p:tgtEl>
                                          <p:spTgt spid="17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6"/>
                                        </p:tgtEl>
                                        <p:attrNameLst>
                                          <p:attrName>style.visibility</p:attrName>
                                        </p:attrNameLst>
                                      </p:cBhvr>
                                      <p:to>
                                        <p:strVal val="visible"/>
                                      </p:to>
                                    </p:set>
                                    <p:animEffect transition="in" filter="fade">
                                      <p:cBhvr>
                                        <p:cTn id="12" dur="1000"/>
                                        <p:tgtEl>
                                          <p:spTgt spid="17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6"/>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717"/>
                                        </p:tgtEl>
                                        <p:attrNameLst>
                                          <p:attrName>style.visibility</p:attrName>
                                        </p:attrNameLst>
                                      </p:cBhvr>
                                      <p:to>
                                        <p:strVal val="visible"/>
                                      </p:to>
                                    </p:set>
                                    <p:animEffect transition="in" filter="fade">
                                      <p:cBhvr>
                                        <p:cTn id="19" dur="1000"/>
                                        <p:tgtEl>
                                          <p:spTgt spid="1717"/>
                                        </p:tgtEl>
                                      </p:cBhvr>
                                    </p:animEffect>
                                  </p:childTnLst>
                                </p:cTn>
                              </p:par>
                              <p:par>
                                <p:cTn id="20" presetID="10" presetClass="entr" presetSubtype="0" fill="hold" nodeType="withEffect">
                                  <p:stCondLst>
                                    <p:cond delay="0"/>
                                  </p:stCondLst>
                                  <p:childTnLst>
                                    <p:set>
                                      <p:cBhvr>
                                        <p:cTn id="21" dur="1" fill="hold">
                                          <p:stCondLst>
                                            <p:cond delay="0"/>
                                          </p:stCondLst>
                                        </p:cTn>
                                        <p:tgtEl>
                                          <p:spTgt spid="1718"/>
                                        </p:tgtEl>
                                        <p:attrNameLst>
                                          <p:attrName>style.visibility</p:attrName>
                                        </p:attrNameLst>
                                      </p:cBhvr>
                                      <p:to>
                                        <p:strVal val="visible"/>
                                      </p:to>
                                    </p:set>
                                    <p:animEffect transition="in" filter="fade">
                                      <p:cBhvr>
                                        <p:cTn id="22" dur="1000"/>
                                        <p:tgtEl>
                                          <p:spTgt spid="1718"/>
                                        </p:tgtEl>
                                      </p:cBhvr>
                                    </p:animEffect>
                                  </p:childTnLst>
                                </p:cTn>
                              </p:par>
                              <p:par>
                                <p:cTn id="23" presetID="10" presetClass="entr" presetSubtype="0" fill="hold" nodeType="withEffect">
                                  <p:stCondLst>
                                    <p:cond delay="0"/>
                                  </p:stCondLst>
                                  <p:childTnLst>
                                    <p:set>
                                      <p:cBhvr>
                                        <p:cTn id="24" dur="1" fill="hold">
                                          <p:stCondLst>
                                            <p:cond delay="0"/>
                                          </p:stCondLst>
                                        </p:cTn>
                                        <p:tgtEl>
                                          <p:spTgt spid="1719"/>
                                        </p:tgtEl>
                                        <p:attrNameLst>
                                          <p:attrName>style.visibility</p:attrName>
                                        </p:attrNameLst>
                                      </p:cBhvr>
                                      <p:to>
                                        <p:strVal val="visible"/>
                                      </p:to>
                                    </p:set>
                                    <p:animEffect transition="in" filter="fade">
                                      <p:cBhvr>
                                        <p:cTn id="25" dur="1000"/>
                                        <p:tgtEl>
                                          <p:spTgt spid="1719"/>
                                        </p:tgtEl>
                                      </p:cBhvr>
                                    </p:animEffect>
                                  </p:childTnLst>
                                </p:cTn>
                              </p:par>
                              <p:par>
                                <p:cTn id="26" presetID="10" presetClass="entr" presetSubtype="0" fill="hold" nodeType="withEffect">
                                  <p:stCondLst>
                                    <p:cond delay="0"/>
                                  </p:stCondLst>
                                  <p:childTnLst>
                                    <p:set>
                                      <p:cBhvr>
                                        <p:cTn id="27" dur="1" fill="hold">
                                          <p:stCondLst>
                                            <p:cond delay="0"/>
                                          </p:stCondLst>
                                        </p:cTn>
                                        <p:tgtEl>
                                          <p:spTgt spid="1720"/>
                                        </p:tgtEl>
                                        <p:attrNameLst>
                                          <p:attrName>style.visibility</p:attrName>
                                        </p:attrNameLst>
                                      </p:cBhvr>
                                      <p:to>
                                        <p:strVal val="visible"/>
                                      </p:to>
                                    </p:set>
                                    <p:animEffect transition="in" filter="fade">
                                      <p:cBhvr>
                                        <p:cTn id="28" dur="1000"/>
                                        <p:tgtEl>
                                          <p:spTgt spid="1720"/>
                                        </p:tgtEl>
                                      </p:cBhvr>
                                    </p:animEffect>
                                  </p:childTnLst>
                                </p:cTn>
                              </p:par>
                              <p:par>
                                <p:cTn id="29" presetID="10" presetClass="entr" presetSubtype="0" fill="hold" nodeType="withEffect">
                                  <p:stCondLst>
                                    <p:cond delay="0"/>
                                  </p:stCondLst>
                                  <p:childTnLst>
                                    <p:set>
                                      <p:cBhvr>
                                        <p:cTn id="30" dur="1" fill="hold">
                                          <p:stCondLst>
                                            <p:cond delay="0"/>
                                          </p:stCondLst>
                                        </p:cTn>
                                        <p:tgtEl>
                                          <p:spTgt spid="1721"/>
                                        </p:tgtEl>
                                        <p:attrNameLst>
                                          <p:attrName>style.visibility</p:attrName>
                                        </p:attrNameLst>
                                      </p:cBhvr>
                                      <p:to>
                                        <p:strVal val="visible"/>
                                      </p:to>
                                    </p:set>
                                    <p:animEffect transition="in" filter="fade">
                                      <p:cBhvr>
                                        <p:cTn id="31" dur="1000"/>
                                        <p:tgtEl>
                                          <p:spTgt spid="1721"/>
                                        </p:tgtEl>
                                      </p:cBhvr>
                                    </p:animEffect>
                                  </p:childTnLst>
                                </p:cTn>
                              </p:par>
                              <p:par>
                                <p:cTn id="32" presetID="10" presetClass="entr" presetSubtype="0" fill="hold" nodeType="withEffect">
                                  <p:stCondLst>
                                    <p:cond delay="0"/>
                                  </p:stCondLst>
                                  <p:childTnLst>
                                    <p:set>
                                      <p:cBhvr>
                                        <p:cTn id="33" dur="1" fill="hold">
                                          <p:stCondLst>
                                            <p:cond delay="0"/>
                                          </p:stCondLst>
                                        </p:cTn>
                                        <p:tgtEl>
                                          <p:spTgt spid="1723"/>
                                        </p:tgtEl>
                                        <p:attrNameLst>
                                          <p:attrName>style.visibility</p:attrName>
                                        </p:attrNameLst>
                                      </p:cBhvr>
                                      <p:to>
                                        <p:strVal val="visible"/>
                                      </p:to>
                                    </p:set>
                                    <p:animEffect transition="in" filter="fade">
                                      <p:cBhvr>
                                        <p:cTn id="34" dur="1000"/>
                                        <p:tgtEl>
                                          <p:spTgt spid="1723"/>
                                        </p:tgtEl>
                                      </p:cBhvr>
                                    </p:animEffect>
                                  </p:childTnLst>
                                </p:cTn>
                              </p:par>
                              <p:par>
                                <p:cTn id="35" presetID="10" presetClass="entr" presetSubtype="0" fill="hold" nodeType="withEffect">
                                  <p:stCondLst>
                                    <p:cond delay="0"/>
                                  </p:stCondLst>
                                  <p:childTnLst>
                                    <p:set>
                                      <p:cBhvr>
                                        <p:cTn id="36" dur="1" fill="hold">
                                          <p:stCondLst>
                                            <p:cond delay="0"/>
                                          </p:stCondLst>
                                        </p:cTn>
                                        <p:tgtEl>
                                          <p:spTgt spid="1724"/>
                                        </p:tgtEl>
                                        <p:attrNameLst>
                                          <p:attrName>style.visibility</p:attrName>
                                        </p:attrNameLst>
                                      </p:cBhvr>
                                      <p:to>
                                        <p:strVal val="visible"/>
                                      </p:to>
                                    </p:set>
                                    <p:animEffect transition="in" filter="fade">
                                      <p:cBhvr>
                                        <p:cTn id="37" dur="1000"/>
                                        <p:tgtEl>
                                          <p:spTgt spid="1724"/>
                                        </p:tgtEl>
                                      </p:cBhvr>
                                    </p:animEffect>
                                  </p:childTnLst>
                                </p:cTn>
                              </p:par>
                              <p:par>
                                <p:cTn id="38" presetID="10" presetClass="entr" presetSubtype="0" fill="hold" nodeType="withEffect">
                                  <p:stCondLst>
                                    <p:cond delay="0"/>
                                  </p:stCondLst>
                                  <p:childTnLst>
                                    <p:set>
                                      <p:cBhvr>
                                        <p:cTn id="39" dur="1" fill="hold">
                                          <p:stCondLst>
                                            <p:cond delay="0"/>
                                          </p:stCondLst>
                                        </p:cTn>
                                        <p:tgtEl>
                                          <p:spTgt spid="1725"/>
                                        </p:tgtEl>
                                        <p:attrNameLst>
                                          <p:attrName>style.visibility</p:attrName>
                                        </p:attrNameLst>
                                      </p:cBhvr>
                                      <p:to>
                                        <p:strVal val="visible"/>
                                      </p:to>
                                    </p:set>
                                    <p:animEffect transition="in" filter="fade">
                                      <p:cBhvr>
                                        <p:cTn id="40" dur="1000"/>
                                        <p:tgtEl>
                                          <p:spTgt spid="1725"/>
                                        </p:tgtEl>
                                      </p:cBhvr>
                                    </p:animEffect>
                                  </p:childTnLst>
                                </p:cTn>
                              </p:par>
                              <p:par>
                                <p:cTn id="41" presetID="10" presetClass="entr" presetSubtype="0" fill="hold" nodeType="withEffect">
                                  <p:stCondLst>
                                    <p:cond delay="0"/>
                                  </p:stCondLst>
                                  <p:childTnLst>
                                    <p:set>
                                      <p:cBhvr>
                                        <p:cTn id="42" dur="1" fill="hold">
                                          <p:stCondLst>
                                            <p:cond delay="0"/>
                                          </p:stCondLst>
                                        </p:cTn>
                                        <p:tgtEl>
                                          <p:spTgt spid="1722"/>
                                        </p:tgtEl>
                                        <p:attrNameLst>
                                          <p:attrName>style.visibility</p:attrName>
                                        </p:attrNameLst>
                                      </p:cBhvr>
                                      <p:to>
                                        <p:strVal val="visible"/>
                                      </p:to>
                                    </p:set>
                                    <p:animEffect transition="in" filter="fade">
                                      <p:cBhvr>
                                        <p:cTn id="43" dur="1000"/>
                                        <p:tgtEl>
                                          <p:spTgt spid="172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414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8"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99"/>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Direct  Competitors</a:t>
            </a:r>
            <a:endParaRPr/>
          </a:p>
        </p:txBody>
      </p:sp>
      <p:sp>
        <p:nvSpPr>
          <p:cNvPr id="1804" name="Google Shape;1804;p99"/>
          <p:cNvSpPr txBox="1">
            <a:spLocks noGrp="1"/>
          </p:cNvSpPr>
          <p:nvPr>
            <p:ph type="title" idx="2"/>
          </p:nvPr>
        </p:nvSpPr>
        <p:spPr>
          <a:xfrm>
            <a:off x="1196136" y="2824363"/>
            <a:ext cx="22506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Indian Foodtrucks</a:t>
            </a:r>
            <a:endParaRPr/>
          </a:p>
        </p:txBody>
      </p:sp>
      <p:sp>
        <p:nvSpPr>
          <p:cNvPr id="1805" name="Google Shape;1805;p99"/>
          <p:cNvSpPr txBox="1">
            <a:spLocks noGrp="1"/>
          </p:cNvSpPr>
          <p:nvPr>
            <p:ph type="subTitle" idx="1"/>
          </p:nvPr>
        </p:nvSpPr>
        <p:spPr>
          <a:xfrm flipH="1">
            <a:off x="1358431" y="3255535"/>
            <a:ext cx="1926000" cy="697500"/>
          </a:xfrm>
          <a:prstGeom prst="rect">
            <a:avLst/>
          </a:prstGeom>
        </p:spPr>
        <p:txBody>
          <a:bodyPr spcFirstLastPara="1" wrap="square" lIns="91425" tIns="91425" rIns="91425" bIns="91425" anchor="ctr" anchorCtr="0">
            <a:noAutofit/>
          </a:bodyPr>
          <a:lstStyle/>
          <a:p>
            <a:pPr marL="0" lvl="0" indent="0" algn="l" rtl="0">
              <a:lnSpc>
                <a:spcPct val="125454"/>
              </a:lnSpc>
              <a:spcBef>
                <a:spcPts val="0"/>
              </a:spcBef>
              <a:spcAft>
                <a:spcPts val="0"/>
              </a:spcAft>
              <a:buClr>
                <a:schemeClr val="dk1"/>
              </a:buClr>
              <a:buSzPts val="1100"/>
              <a:buFont typeface="Arial"/>
              <a:buNone/>
            </a:pPr>
            <a:r>
              <a:rPr lang="en"/>
              <a:t>Food trucks which serve indian cuisine</a:t>
            </a:r>
            <a:endParaRPr/>
          </a:p>
        </p:txBody>
      </p:sp>
      <p:sp>
        <p:nvSpPr>
          <p:cNvPr id="1806" name="Google Shape;1806;p99"/>
          <p:cNvSpPr txBox="1">
            <a:spLocks noGrp="1"/>
          </p:cNvSpPr>
          <p:nvPr>
            <p:ph type="title" idx="3"/>
          </p:nvPr>
        </p:nvSpPr>
        <p:spPr>
          <a:xfrm>
            <a:off x="3608994" y="2824363"/>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Vegan Restaurant</a:t>
            </a:r>
            <a:endParaRPr/>
          </a:p>
        </p:txBody>
      </p:sp>
      <p:sp>
        <p:nvSpPr>
          <p:cNvPr id="1807" name="Google Shape;1807;p99"/>
          <p:cNvSpPr txBox="1">
            <a:spLocks noGrp="1"/>
          </p:cNvSpPr>
          <p:nvPr>
            <p:ph type="subTitle" idx="4"/>
          </p:nvPr>
        </p:nvSpPr>
        <p:spPr>
          <a:xfrm flipH="1">
            <a:off x="3608994" y="3158560"/>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Restaurants which serve vegan cuisine</a:t>
            </a:r>
            <a:endParaRPr/>
          </a:p>
        </p:txBody>
      </p:sp>
      <p:sp>
        <p:nvSpPr>
          <p:cNvPr id="1808" name="Google Shape;1808;p99"/>
          <p:cNvSpPr txBox="1">
            <a:spLocks noGrp="1"/>
          </p:cNvSpPr>
          <p:nvPr>
            <p:ph type="title" idx="5"/>
          </p:nvPr>
        </p:nvSpPr>
        <p:spPr>
          <a:xfrm>
            <a:off x="5859569" y="2824363"/>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Veg Restaurant</a:t>
            </a:r>
            <a:endParaRPr/>
          </a:p>
        </p:txBody>
      </p:sp>
      <p:sp>
        <p:nvSpPr>
          <p:cNvPr id="1809" name="Google Shape;1809;p99"/>
          <p:cNvSpPr txBox="1">
            <a:spLocks noGrp="1"/>
          </p:cNvSpPr>
          <p:nvPr>
            <p:ph type="subTitle" idx="6"/>
          </p:nvPr>
        </p:nvSpPr>
        <p:spPr>
          <a:xfrm flipH="1">
            <a:off x="5859569" y="3158560"/>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Restaurants which serve vegetarian cuisine</a:t>
            </a:r>
            <a:endParaRPr/>
          </a:p>
        </p:txBody>
      </p:sp>
      <p:grpSp>
        <p:nvGrpSpPr>
          <p:cNvPr id="1810" name="Google Shape;1810;p99"/>
          <p:cNvGrpSpPr/>
          <p:nvPr/>
        </p:nvGrpSpPr>
        <p:grpSpPr>
          <a:xfrm>
            <a:off x="6240026" y="1798490"/>
            <a:ext cx="1165086" cy="721604"/>
            <a:chOff x="8380083" y="-1136024"/>
            <a:chExt cx="962562" cy="596170"/>
          </a:xfrm>
        </p:grpSpPr>
        <p:sp>
          <p:nvSpPr>
            <p:cNvPr id="1811" name="Google Shape;1811;p99"/>
            <p:cNvSpPr/>
            <p:nvPr/>
          </p:nvSpPr>
          <p:spPr>
            <a:xfrm>
              <a:off x="8405993" y="-693152"/>
              <a:ext cx="7660" cy="3736"/>
            </a:xfrm>
            <a:custGeom>
              <a:avLst/>
              <a:gdLst/>
              <a:ahLst/>
              <a:cxnLst/>
              <a:rect l="l" t="t" r="r" b="b"/>
              <a:pathLst>
                <a:path w="771" h="376" extrusionOk="0">
                  <a:moveTo>
                    <a:pt x="579" y="1"/>
                  </a:moveTo>
                  <a:cubicBezTo>
                    <a:pt x="391" y="15"/>
                    <a:pt x="198" y="24"/>
                    <a:pt x="1" y="29"/>
                  </a:cubicBezTo>
                  <a:cubicBezTo>
                    <a:pt x="57" y="145"/>
                    <a:pt x="119" y="260"/>
                    <a:pt x="176" y="376"/>
                  </a:cubicBezTo>
                  <a:lnTo>
                    <a:pt x="771" y="376"/>
                  </a:lnTo>
                  <a:cubicBezTo>
                    <a:pt x="708" y="251"/>
                    <a:pt x="641" y="127"/>
                    <a:pt x="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9"/>
            <p:cNvSpPr/>
            <p:nvPr/>
          </p:nvSpPr>
          <p:spPr>
            <a:xfrm>
              <a:off x="8421353" y="-1136024"/>
              <a:ext cx="921292" cy="513749"/>
            </a:xfrm>
            <a:custGeom>
              <a:avLst/>
              <a:gdLst/>
              <a:ahLst/>
              <a:cxnLst/>
              <a:rect l="l" t="t" r="r" b="b"/>
              <a:pathLst>
                <a:path w="92732" h="51711" extrusionOk="0">
                  <a:moveTo>
                    <a:pt x="64538" y="3036"/>
                  </a:moveTo>
                  <a:cubicBezTo>
                    <a:pt x="66475" y="3036"/>
                    <a:pt x="67538" y="4726"/>
                    <a:pt x="68044" y="6542"/>
                  </a:cubicBezTo>
                  <a:lnTo>
                    <a:pt x="72718" y="26992"/>
                  </a:lnTo>
                  <a:cubicBezTo>
                    <a:pt x="72720" y="27938"/>
                    <a:pt x="72336" y="28843"/>
                    <a:pt x="71658" y="29502"/>
                  </a:cubicBezTo>
                  <a:cubicBezTo>
                    <a:pt x="70597" y="28100"/>
                    <a:pt x="69522" y="26648"/>
                    <a:pt x="69575" y="26600"/>
                  </a:cubicBezTo>
                  <a:cubicBezTo>
                    <a:pt x="70617" y="25653"/>
                    <a:pt x="71278" y="24792"/>
                    <a:pt x="71095" y="24574"/>
                  </a:cubicBezTo>
                  <a:cubicBezTo>
                    <a:pt x="71066" y="24540"/>
                    <a:pt x="71017" y="24523"/>
                    <a:pt x="70951" y="24523"/>
                  </a:cubicBezTo>
                  <a:cubicBezTo>
                    <a:pt x="70544" y="24523"/>
                    <a:pt x="69476" y="25163"/>
                    <a:pt x="68351" y="26106"/>
                  </a:cubicBezTo>
                  <a:cubicBezTo>
                    <a:pt x="67046" y="27202"/>
                    <a:pt x="66155" y="28292"/>
                    <a:pt x="66364" y="28540"/>
                  </a:cubicBezTo>
                  <a:cubicBezTo>
                    <a:pt x="66393" y="28575"/>
                    <a:pt x="66441" y="28591"/>
                    <a:pt x="66507" y="28591"/>
                  </a:cubicBezTo>
                  <a:cubicBezTo>
                    <a:pt x="66870" y="28591"/>
                    <a:pt x="67759" y="28082"/>
                    <a:pt x="68745" y="27303"/>
                  </a:cubicBezTo>
                  <a:cubicBezTo>
                    <a:pt x="68745" y="27303"/>
                    <a:pt x="68746" y="27302"/>
                    <a:pt x="68747" y="27302"/>
                  </a:cubicBezTo>
                  <a:cubicBezTo>
                    <a:pt x="68805" y="27302"/>
                    <a:pt x="69997" y="28620"/>
                    <a:pt x="71154" y="29911"/>
                  </a:cubicBezTo>
                  <a:cubicBezTo>
                    <a:pt x="70581" y="30294"/>
                    <a:pt x="69908" y="30499"/>
                    <a:pt x="69220" y="30499"/>
                  </a:cubicBezTo>
                  <a:cubicBezTo>
                    <a:pt x="69218" y="30499"/>
                    <a:pt x="69216" y="30499"/>
                    <a:pt x="69213" y="30499"/>
                  </a:cubicBezTo>
                  <a:lnTo>
                    <a:pt x="62201" y="30499"/>
                  </a:lnTo>
                  <a:cubicBezTo>
                    <a:pt x="60264" y="30499"/>
                    <a:pt x="58696" y="28929"/>
                    <a:pt x="58696" y="26992"/>
                  </a:cubicBezTo>
                  <a:lnTo>
                    <a:pt x="58696" y="6542"/>
                  </a:lnTo>
                  <a:cubicBezTo>
                    <a:pt x="58696" y="4605"/>
                    <a:pt x="60264" y="3036"/>
                    <a:pt x="62201" y="3036"/>
                  </a:cubicBezTo>
                  <a:close/>
                  <a:moveTo>
                    <a:pt x="3506" y="0"/>
                  </a:moveTo>
                  <a:cubicBezTo>
                    <a:pt x="1571" y="0"/>
                    <a:pt x="0" y="1570"/>
                    <a:pt x="0" y="3507"/>
                  </a:cubicBezTo>
                  <a:lnTo>
                    <a:pt x="0" y="48204"/>
                  </a:lnTo>
                  <a:cubicBezTo>
                    <a:pt x="0" y="50141"/>
                    <a:pt x="1571" y="51710"/>
                    <a:pt x="3506" y="51710"/>
                  </a:cubicBezTo>
                  <a:lnTo>
                    <a:pt x="10196" y="51710"/>
                  </a:lnTo>
                  <a:lnTo>
                    <a:pt x="10196" y="51680"/>
                  </a:lnTo>
                  <a:cubicBezTo>
                    <a:pt x="10196" y="46444"/>
                    <a:pt x="14454" y="42184"/>
                    <a:pt x="19690" y="42184"/>
                  </a:cubicBezTo>
                  <a:cubicBezTo>
                    <a:pt x="24926" y="42184"/>
                    <a:pt x="29186" y="46444"/>
                    <a:pt x="29186" y="51680"/>
                  </a:cubicBezTo>
                  <a:cubicBezTo>
                    <a:pt x="29186" y="51690"/>
                    <a:pt x="29185" y="51700"/>
                    <a:pt x="29185" y="51710"/>
                  </a:cubicBezTo>
                  <a:lnTo>
                    <a:pt x="63370" y="51710"/>
                  </a:lnTo>
                  <a:cubicBezTo>
                    <a:pt x="63370" y="51700"/>
                    <a:pt x="63369" y="51690"/>
                    <a:pt x="63369" y="51680"/>
                  </a:cubicBezTo>
                  <a:cubicBezTo>
                    <a:pt x="63369" y="46444"/>
                    <a:pt x="67629" y="42184"/>
                    <a:pt x="72865" y="42184"/>
                  </a:cubicBezTo>
                  <a:cubicBezTo>
                    <a:pt x="78101" y="42184"/>
                    <a:pt x="82360" y="46444"/>
                    <a:pt x="82360" y="51680"/>
                  </a:cubicBezTo>
                  <a:cubicBezTo>
                    <a:pt x="82360" y="51690"/>
                    <a:pt x="82358" y="51700"/>
                    <a:pt x="82358" y="51710"/>
                  </a:cubicBezTo>
                  <a:lnTo>
                    <a:pt x="87355" y="51710"/>
                  </a:lnTo>
                  <a:cubicBezTo>
                    <a:pt x="89290" y="51710"/>
                    <a:pt x="90861" y="50141"/>
                    <a:pt x="90861" y="48204"/>
                  </a:cubicBezTo>
                  <a:lnTo>
                    <a:pt x="90861" y="47394"/>
                  </a:lnTo>
                  <a:cubicBezTo>
                    <a:pt x="91937" y="47136"/>
                    <a:pt x="92732" y="45840"/>
                    <a:pt x="92732" y="44229"/>
                  </a:cubicBezTo>
                  <a:lnTo>
                    <a:pt x="92732" y="39847"/>
                  </a:lnTo>
                  <a:cubicBezTo>
                    <a:pt x="92731" y="38237"/>
                    <a:pt x="91935" y="36940"/>
                    <a:pt x="90860" y="36684"/>
                  </a:cubicBezTo>
                  <a:lnTo>
                    <a:pt x="90860" y="35058"/>
                  </a:lnTo>
                  <a:cubicBezTo>
                    <a:pt x="90860" y="33122"/>
                    <a:pt x="89290" y="31552"/>
                    <a:pt x="87353" y="31552"/>
                  </a:cubicBezTo>
                  <a:lnTo>
                    <a:pt x="83730" y="31394"/>
                  </a:lnTo>
                  <a:lnTo>
                    <a:pt x="83730" y="30447"/>
                  </a:lnTo>
                  <a:cubicBezTo>
                    <a:pt x="84199" y="30218"/>
                    <a:pt x="84526" y="29741"/>
                    <a:pt x="84526" y="29183"/>
                  </a:cubicBezTo>
                  <a:lnTo>
                    <a:pt x="84526" y="27625"/>
                  </a:lnTo>
                  <a:cubicBezTo>
                    <a:pt x="84526" y="27158"/>
                    <a:pt x="84295" y="26722"/>
                    <a:pt x="83910" y="26459"/>
                  </a:cubicBezTo>
                  <a:lnTo>
                    <a:pt x="82204" y="30255"/>
                  </a:lnTo>
                  <a:cubicBezTo>
                    <a:pt x="82457" y="30473"/>
                    <a:pt x="82780" y="30593"/>
                    <a:pt x="83113" y="30595"/>
                  </a:cubicBezTo>
                  <a:cubicBezTo>
                    <a:pt x="83125" y="30595"/>
                    <a:pt x="83135" y="30592"/>
                    <a:pt x="83146" y="30592"/>
                  </a:cubicBezTo>
                  <a:lnTo>
                    <a:pt x="83146" y="31368"/>
                  </a:lnTo>
                  <a:lnTo>
                    <a:pt x="77274" y="31113"/>
                  </a:lnTo>
                  <a:lnTo>
                    <a:pt x="70263" y="3507"/>
                  </a:lnTo>
                  <a:cubicBezTo>
                    <a:pt x="69722" y="1501"/>
                    <a:pt x="67232" y="0"/>
                    <a:pt x="65296"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9"/>
            <p:cNvSpPr/>
            <p:nvPr/>
          </p:nvSpPr>
          <p:spPr>
            <a:xfrm>
              <a:off x="8534244" y="-705302"/>
              <a:ext cx="165467" cy="165448"/>
            </a:xfrm>
            <a:custGeom>
              <a:avLst/>
              <a:gdLst/>
              <a:ahLst/>
              <a:cxnLst/>
              <a:rect l="l" t="t" r="r" b="b"/>
              <a:pathLst>
                <a:path w="16655" h="16653" extrusionOk="0">
                  <a:moveTo>
                    <a:pt x="8327" y="3944"/>
                  </a:moveTo>
                  <a:cubicBezTo>
                    <a:pt x="10744" y="3944"/>
                    <a:pt x="12710" y="5909"/>
                    <a:pt x="12710" y="8326"/>
                  </a:cubicBezTo>
                  <a:cubicBezTo>
                    <a:pt x="12710" y="10743"/>
                    <a:pt x="10744" y="12709"/>
                    <a:pt x="8327" y="12709"/>
                  </a:cubicBezTo>
                  <a:cubicBezTo>
                    <a:pt x="5911" y="12709"/>
                    <a:pt x="3945" y="10743"/>
                    <a:pt x="3945" y="8326"/>
                  </a:cubicBezTo>
                  <a:cubicBezTo>
                    <a:pt x="3945" y="5909"/>
                    <a:pt x="5911" y="3944"/>
                    <a:pt x="8327" y="3944"/>
                  </a:cubicBezTo>
                  <a:close/>
                  <a:moveTo>
                    <a:pt x="8327" y="0"/>
                  </a:moveTo>
                  <a:cubicBezTo>
                    <a:pt x="3729" y="0"/>
                    <a:pt x="1" y="3728"/>
                    <a:pt x="1" y="8326"/>
                  </a:cubicBezTo>
                  <a:lnTo>
                    <a:pt x="1" y="8356"/>
                  </a:lnTo>
                  <a:cubicBezTo>
                    <a:pt x="18" y="12941"/>
                    <a:pt x="3738" y="16653"/>
                    <a:pt x="8327" y="16653"/>
                  </a:cubicBezTo>
                  <a:cubicBezTo>
                    <a:pt x="12917" y="16653"/>
                    <a:pt x="16637" y="12941"/>
                    <a:pt x="16653" y="8356"/>
                  </a:cubicBezTo>
                  <a:cubicBezTo>
                    <a:pt x="16653" y="8346"/>
                    <a:pt x="16654" y="8336"/>
                    <a:pt x="16654" y="8326"/>
                  </a:cubicBezTo>
                  <a:cubicBezTo>
                    <a:pt x="16654" y="3728"/>
                    <a:pt x="12926" y="0"/>
                    <a:pt x="8327"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9"/>
            <p:cNvSpPr/>
            <p:nvPr/>
          </p:nvSpPr>
          <p:spPr>
            <a:xfrm>
              <a:off x="8465186" y="-1083120"/>
              <a:ext cx="496353" cy="250104"/>
            </a:xfrm>
            <a:custGeom>
              <a:avLst/>
              <a:gdLst/>
              <a:ahLst/>
              <a:cxnLst/>
              <a:rect l="l" t="t" r="r" b="b"/>
              <a:pathLst>
                <a:path w="49960" h="25174" extrusionOk="0">
                  <a:moveTo>
                    <a:pt x="3592" y="1"/>
                  </a:moveTo>
                  <a:cubicBezTo>
                    <a:pt x="1612" y="1"/>
                    <a:pt x="1" y="1443"/>
                    <a:pt x="1" y="3216"/>
                  </a:cubicBezTo>
                  <a:lnTo>
                    <a:pt x="1" y="21960"/>
                  </a:lnTo>
                  <a:cubicBezTo>
                    <a:pt x="1" y="23732"/>
                    <a:pt x="1612" y="25174"/>
                    <a:pt x="3592" y="25174"/>
                  </a:cubicBezTo>
                  <a:lnTo>
                    <a:pt x="46369" y="25174"/>
                  </a:lnTo>
                  <a:cubicBezTo>
                    <a:pt x="48348" y="25174"/>
                    <a:pt x="49960" y="23732"/>
                    <a:pt x="49960" y="21960"/>
                  </a:cubicBezTo>
                  <a:lnTo>
                    <a:pt x="49960" y="3216"/>
                  </a:lnTo>
                  <a:cubicBezTo>
                    <a:pt x="49960" y="1443"/>
                    <a:pt x="48348" y="1"/>
                    <a:pt x="46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9"/>
            <p:cNvSpPr/>
            <p:nvPr/>
          </p:nvSpPr>
          <p:spPr>
            <a:xfrm>
              <a:off x="8474257" y="-1071963"/>
              <a:ext cx="478221" cy="231982"/>
            </a:xfrm>
            <a:custGeom>
              <a:avLst/>
              <a:gdLst/>
              <a:ahLst/>
              <a:cxnLst/>
              <a:rect l="l" t="t" r="r" b="b"/>
              <a:pathLst>
                <a:path w="48135" h="23350" extrusionOk="0">
                  <a:moveTo>
                    <a:pt x="45465" y="2416"/>
                  </a:moveTo>
                  <a:cubicBezTo>
                    <a:pt x="45553" y="2416"/>
                    <a:pt x="45640" y="2435"/>
                    <a:pt x="45720" y="2471"/>
                  </a:cubicBezTo>
                  <a:lnTo>
                    <a:pt x="45720" y="20879"/>
                  </a:lnTo>
                  <a:cubicBezTo>
                    <a:pt x="45640" y="20914"/>
                    <a:pt x="45553" y="20934"/>
                    <a:pt x="45465" y="20934"/>
                  </a:cubicBezTo>
                  <a:cubicBezTo>
                    <a:pt x="45462" y="20934"/>
                    <a:pt x="45460" y="20934"/>
                    <a:pt x="45457" y="20934"/>
                  </a:cubicBezTo>
                  <a:lnTo>
                    <a:pt x="2679" y="20934"/>
                  </a:lnTo>
                  <a:cubicBezTo>
                    <a:pt x="2676" y="20934"/>
                    <a:pt x="2673" y="20934"/>
                    <a:pt x="2671" y="20934"/>
                  </a:cubicBezTo>
                  <a:cubicBezTo>
                    <a:pt x="2583" y="20934"/>
                    <a:pt x="2496" y="20914"/>
                    <a:pt x="2415" y="20879"/>
                  </a:cubicBezTo>
                  <a:lnTo>
                    <a:pt x="2415" y="2471"/>
                  </a:lnTo>
                  <a:cubicBezTo>
                    <a:pt x="2496" y="2435"/>
                    <a:pt x="2582" y="2416"/>
                    <a:pt x="2670" y="2416"/>
                  </a:cubicBezTo>
                  <a:cubicBezTo>
                    <a:pt x="2673" y="2416"/>
                    <a:pt x="2676" y="2416"/>
                    <a:pt x="2679" y="2416"/>
                  </a:cubicBezTo>
                  <a:lnTo>
                    <a:pt x="45457" y="2416"/>
                  </a:lnTo>
                  <a:cubicBezTo>
                    <a:pt x="45460" y="2416"/>
                    <a:pt x="45463" y="2416"/>
                    <a:pt x="45465" y="2416"/>
                  </a:cubicBezTo>
                  <a:close/>
                  <a:moveTo>
                    <a:pt x="2679" y="0"/>
                  </a:moveTo>
                  <a:cubicBezTo>
                    <a:pt x="1201" y="0"/>
                    <a:pt x="1" y="1033"/>
                    <a:pt x="1" y="2302"/>
                  </a:cubicBezTo>
                  <a:lnTo>
                    <a:pt x="1" y="21048"/>
                  </a:lnTo>
                  <a:cubicBezTo>
                    <a:pt x="1" y="22317"/>
                    <a:pt x="1201" y="23350"/>
                    <a:pt x="2679" y="23350"/>
                  </a:cubicBezTo>
                  <a:lnTo>
                    <a:pt x="45457" y="23350"/>
                  </a:lnTo>
                  <a:cubicBezTo>
                    <a:pt x="46933" y="23350"/>
                    <a:pt x="48135" y="22317"/>
                    <a:pt x="48135" y="21048"/>
                  </a:cubicBezTo>
                  <a:lnTo>
                    <a:pt x="48135" y="2302"/>
                  </a:lnTo>
                  <a:cubicBezTo>
                    <a:pt x="48135" y="1033"/>
                    <a:pt x="46933" y="0"/>
                    <a:pt x="45457"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9"/>
            <p:cNvSpPr/>
            <p:nvPr/>
          </p:nvSpPr>
          <p:spPr>
            <a:xfrm>
              <a:off x="9062518" y="-705302"/>
              <a:ext cx="165467" cy="165448"/>
            </a:xfrm>
            <a:custGeom>
              <a:avLst/>
              <a:gdLst/>
              <a:ahLst/>
              <a:cxnLst/>
              <a:rect l="l" t="t" r="r" b="b"/>
              <a:pathLst>
                <a:path w="16655" h="16653" extrusionOk="0">
                  <a:moveTo>
                    <a:pt x="8328" y="3944"/>
                  </a:moveTo>
                  <a:cubicBezTo>
                    <a:pt x="10744" y="3944"/>
                    <a:pt x="12710" y="5909"/>
                    <a:pt x="12710" y="8326"/>
                  </a:cubicBezTo>
                  <a:cubicBezTo>
                    <a:pt x="12710" y="10743"/>
                    <a:pt x="10746" y="12709"/>
                    <a:pt x="8328" y="12709"/>
                  </a:cubicBezTo>
                  <a:cubicBezTo>
                    <a:pt x="5912" y="12709"/>
                    <a:pt x="3945" y="10743"/>
                    <a:pt x="3945" y="8326"/>
                  </a:cubicBezTo>
                  <a:cubicBezTo>
                    <a:pt x="3945" y="5909"/>
                    <a:pt x="5912" y="3944"/>
                    <a:pt x="8328" y="3944"/>
                  </a:cubicBezTo>
                  <a:close/>
                  <a:moveTo>
                    <a:pt x="8328" y="0"/>
                  </a:moveTo>
                  <a:cubicBezTo>
                    <a:pt x="3729" y="0"/>
                    <a:pt x="1" y="3728"/>
                    <a:pt x="1" y="8326"/>
                  </a:cubicBezTo>
                  <a:lnTo>
                    <a:pt x="1" y="8356"/>
                  </a:lnTo>
                  <a:cubicBezTo>
                    <a:pt x="17" y="12941"/>
                    <a:pt x="3738" y="16653"/>
                    <a:pt x="8328" y="16653"/>
                  </a:cubicBezTo>
                  <a:cubicBezTo>
                    <a:pt x="12916" y="16653"/>
                    <a:pt x="16636" y="12941"/>
                    <a:pt x="16653" y="8356"/>
                  </a:cubicBezTo>
                  <a:cubicBezTo>
                    <a:pt x="16653" y="8346"/>
                    <a:pt x="16653" y="8336"/>
                    <a:pt x="16653" y="8326"/>
                  </a:cubicBezTo>
                  <a:cubicBezTo>
                    <a:pt x="16655" y="3728"/>
                    <a:pt x="12926" y="0"/>
                    <a:pt x="8328"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9"/>
            <p:cNvSpPr/>
            <p:nvPr/>
          </p:nvSpPr>
          <p:spPr>
            <a:xfrm>
              <a:off x="9113326" y="-654514"/>
              <a:ext cx="63852" cy="63872"/>
            </a:xfrm>
            <a:custGeom>
              <a:avLst/>
              <a:gdLst/>
              <a:ahLst/>
              <a:cxnLst/>
              <a:rect l="l" t="t" r="r" b="b"/>
              <a:pathLst>
                <a:path w="6427" h="6429" extrusionOk="0">
                  <a:moveTo>
                    <a:pt x="3214" y="1"/>
                  </a:moveTo>
                  <a:cubicBezTo>
                    <a:pt x="1438" y="1"/>
                    <a:pt x="0" y="1439"/>
                    <a:pt x="0" y="3214"/>
                  </a:cubicBezTo>
                  <a:cubicBezTo>
                    <a:pt x="0" y="4989"/>
                    <a:pt x="1438" y="6429"/>
                    <a:pt x="3214" y="6429"/>
                  </a:cubicBezTo>
                  <a:cubicBezTo>
                    <a:pt x="4990" y="6429"/>
                    <a:pt x="6427" y="4989"/>
                    <a:pt x="6427" y="3214"/>
                  </a:cubicBezTo>
                  <a:cubicBezTo>
                    <a:pt x="6427" y="1439"/>
                    <a:pt x="4989" y="1"/>
                    <a:pt x="3214"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9"/>
            <p:cNvSpPr/>
            <p:nvPr/>
          </p:nvSpPr>
          <p:spPr>
            <a:xfrm>
              <a:off x="8585052" y="-654514"/>
              <a:ext cx="63852" cy="63872"/>
            </a:xfrm>
            <a:custGeom>
              <a:avLst/>
              <a:gdLst/>
              <a:ahLst/>
              <a:cxnLst/>
              <a:rect l="l" t="t" r="r" b="b"/>
              <a:pathLst>
                <a:path w="6427" h="6429" extrusionOk="0">
                  <a:moveTo>
                    <a:pt x="3213" y="1"/>
                  </a:moveTo>
                  <a:cubicBezTo>
                    <a:pt x="1438" y="1"/>
                    <a:pt x="0" y="1439"/>
                    <a:pt x="0" y="3214"/>
                  </a:cubicBezTo>
                  <a:cubicBezTo>
                    <a:pt x="0" y="4989"/>
                    <a:pt x="1438" y="6429"/>
                    <a:pt x="3213" y="6429"/>
                  </a:cubicBezTo>
                  <a:cubicBezTo>
                    <a:pt x="4989" y="6429"/>
                    <a:pt x="6427" y="4989"/>
                    <a:pt x="6427" y="3214"/>
                  </a:cubicBezTo>
                  <a:cubicBezTo>
                    <a:pt x="6427" y="1439"/>
                    <a:pt x="4989" y="1"/>
                    <a:pt x="3213"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99"/>
            <p:cNvSpPr/>
            <p:nvPr/>
          </p:nvSpPr>
          <p:spPr>
            <a:xfrm>
              <a:off x="8504052" y="-814269"/>
              <a:ext cx="418641" cy="17565"/>
            </a:xfrm>
            <a:custGeom>
              <a:avLst/>
              <a:gdLst/>
              <a:ahLst/>
              <a:cxnLst/>
              <a:rect l="l" t="t" r="r" b="b"/>
              <a:pathLst>
                <a:path w="42138" h="1768" extrusionOk="0">
                  <a:moveTo>
                    <a:pt x="0" y="0"/>
                  </a:moveTo>
                  <a:lnTo>
                    <a:pt x="0" y="807"/>
                  </a:lnTo>
                  <a:cubicBezTo>
                    <a:pt x="0" y="1337"/>
                    <a:pt x="863" y="1768"/>
                    <a:pt x="1922" y="1768"/>
                  </a:cubicBezTo>
                  <a:lnTo>
                    <a:pt x="40216" y="1768"/>
                  </a:lnTo>
                  <a:cubicBezTo>
                    <a:pt x="41275" y="1768"/>
                    <a:pt x="42137" y="1337"/>
                    <a:pt x="42137" y="807"/>
                  </a:cubicBezTo>
                  <a:lnTo>
                    <a:pt x="42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9"/>
            <p:cNvSpPr/>
            <p:nvPr/>
          </p:nvSpPr>
          <p:spPr>
            <a:xfrm>
              <a:off x="8451307" y="-711978"/>
              <a:ext cx="28583" cy="13343"/>
            </a:xfrm>
            <a:custGeom>
              <a:avLst/>
              <a:gdLst/>
              <a:ahLst/>
              <a:cxnLst/>
              <a:rect l="l" t="t" r="r" b="b"/>
              <a:pathLst>
                <a:path w="2877" h="1343" extrusionOk="0">
                  <a:moveTo>
                    <a:pt x="672" y="1"/>
                  </a:moveTo>
                  <a:cubicBezTo>
                    <a:pt x="301" y="1"/>
                    <a:pt x="0" y="301"/>
                    <a:pt x="0" y="672"/>
                  </a:cubicBezTo>
                  <a:cubicBezTo>
                    <a:pt x="0" y="1042"/>
                    <a:pt x="301" y="1343"/>
                    <a:pt x="672" y="1343"/>
                  </a:cubicBezTo>
                  <a:lnTo>
                    <a:pt x="2206" y="1343"/>
                  </a:lnTo>
                  <a:cubicBezTo>
                    <a:pt x="2576" y="1343"/>
                    <a:pt x="2876" y="1042"/>
                    <a:pt x="2876" y="672"/>
                  </a:cubicBezTo>
                  <a:cubicBezTo>
                    <a:pt x="2876" y="301"/>
                    <a:pt x="2576" y="1"/>
                    <a:pt x="220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99"/>
            <p:cNvSpPr/>
            <p:nvPr/>
          </p:nvSpPr>
          <p:spPr>
            <a:xfrm>
              <a:off x="9265709" y="-711978"/>
              <a:ext cx="28583" cy="13343"/>
            </a:xfrm>
            <a:custGeom>
              <a:avLst/>
              <a:gdLst/>
              <a:ahLst/>
              <a:cxnLst/>
              <a:rect l="l" t="t" r="r" b="b"/>
              <a:pathLst>
                <a:path w="2877" h="1343" extrusionOk="0">
                  <a:moveTo>
                    <a:pt x="672" y="1"/>
                  </a:moveTo>
                  <a:cubicBezTo>
                    <a:pt x="301" y="1"/>
                    <a:pt x="0" y="301"/>
                    <a:pt x="0" y="672"/>
                  </a:cubicBezTo>
                  <a:cubicBezTo>
                    <a:pt x="0" y="1042"/>
                    <a:pt x="301" y="1343"/>
                    <a:pt x="672" y="1343"/>
                  </a:cubicBezTo>
                  <a:lnTo>
                    <a:pt x="2206" y="1343"/>
                  </a:lnTo>
                  <a:cubicBezTo>
                    <a:pt x="2576" y="1343"/>
                    <a:pt x="2877" y="1042"/>
                    <a:pt x="2877" y="672"/>
                  </a:cubicBezTo>
                  <a:cubicBezTo>
                    <a:pt x="2877" y="301"/>
                    <a:pt x="2576" y="1"/>
                    <a:pt x="2206"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9"/>
            <p:cNvSpPr/>
            <p:nvPr/>
          </p:nvSpPr>
          <p:spPr>
            <a:xfrm>
              <a:off x="9062518" y="-1136024"/>
              <a:ext cx="123611" cy="33968"/>
            </a:xfrm>
            <a:custGeom>
              <a:avLst/>
              <a:gdLst/>
              <a:ahLst/>
              <a:cxnLst/>
              <a:rect l="l" t="t" r="r" b="b"/>
              <a:pathLst>
                <a:path w="12442" h="3419" extrusionOk="0">
                  <a:moveTo>
                    <a:pt x="1" y="0"/>
                  </a:moveTo>
                  <a:lnTo>
                    <a:pt x="4280" y="3418"/>
                  </a:lnTo>
                  <a:lnTo>
                    <a:pt x="8335" y="3418"/>
                  </a:lnTo>
                  <a:cubicBezTo>
                    <a:pt x="9009" y="3418"/>
                    <a:pt x="9662" y="3179"/>
                    <a:pt x="10179" y="2746"/>
                  </a:cubicBezTo>
                  <a:lnTo>
                    <a:pt x="11924" y="1278"/>
                  </a:lnTo>
                  <a:cubicBezTo>
                    <a:pt x="12441" y="844"/>
                    <a:pt x="12134" y="0"/>
                    <a:pt x="11459"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9"/>
            <p:cNvSpPr/>
            <p:nvPr/>
          </p:nvSpPr>
          <p:spPr>
            <a:xfrm>
              <a:off x="8486248" y="-1059962"/>
              <a:ext cx="189431" cy="206181"/>
            </a:xfrm>
            <a:custGeom>
              <a:avLst/>
              <a:gdLst/>
              <a:ahLst/>
              <a:cxnLst/>
              <a:rect l="l" t="t" r="r" b="b"/>
              <a:pathLst>
                <a:path w="19067" h="20753" extrusionOk="0">
                  <a:moveTo>
                    <a:pt x="15290" y="1"/>
                  </a:moveTo>
                  <a:lnTo>
                    <a:pt x="1" y="17257"/>
                  </a:lnTo>
                  <a:lnTo>
                    <a:pt x="1" y="19840"/>
                  </a:lnTo>
                  <a:cubicBezTo>
                    <a:pt x="1" y="20218"/>
                    <a:pt x="275" y="20556"/>
                    <a:pt x="679" y="20753"/>
                  </a:cubicBezTo>
                  <a:lnTo>
                    <a:pt x="19066"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9"/>
            <p:cNvSpPr/>
            <p:nvPr/>
          </p:nvSpPr>
          <p:spPr>
            <a:xfrm>
              <a:off x="8830516" y="-977541"/>
              <a:ext cx="109971" cy="125559"/>
            </a:xfrm>
            <a:custGeom>
              <a:avLst/>
              <a:gdLst/>
              <a:ahLst/>
              <a:cxnLst/>
              <a:rect l="l" t="t" r="r" b="b"/>
              <a:pathLst>
                <a:path w="11069" h="12638" extrusionOk="0">
                  <a:moveTo>
                    <a:pt x="11069" y="0"/>
                  </a:moveTo>
                  <a:lnTo>
                    <a:pt x="1" y="12492"/>
                  </a:lnTo>
                  <a:lnTo>
                    <a:pt x="1" y="12637"/>
                  </a:lnTo>
                  <a:lnTo>
                    <a:pt x="3647" y="12637"/>
                  </a:lnTo>
                  <a:lnTo>
                    <a:pt x="11069" y="4261"/>
                  </a:lnTo>
                  <a:lnTo>
                    <a:pt x="11069" y="0"/>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9"/>
            <p:cNvSpPr/>
            <p:nvPr/>
          </p:nvSpPr>
          <p:spPr>
            <a:xfrm>
              <a:off x="8521408" y="-1059962"/>
              <a:ext cx="203022" cy="207979"/>
            </a:xfrm>
            <a:custGeom>
              <a:avLst/>
              <a:gdLst/>
              <a:ahLst/>
              <a:cxnLst/>
              <a:rect l="l" t="t" r="r" b="b"/>
              <a:pathLst>
                <a:path w="20435" h="20934" extrusionOk="0">
                  <a:moveTo>
                    <a:pt x="18547" y="1"/>
                  </a:moveTo>
                  <a:lnTo>
                    <a:pt x="1" y="20933"/>
                  </a:lnTo>
                  <a:lnTo>
                    <a:pt x="1888" y="20933"/>
                  </a:lnTo>
                  <a:lnTo>
                    <a:pt x="20435"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9"/>
            <p:cNvSpPr/>
            <p:nvPr/>
          </p:nvSpPr>
          <p:spPr>
            <a:xfrm>
              <a:off x="8752029" y="-1059962"/>
              <a:ext cx="203022" cy="207979"/>
            </a:xfrm>
            <a:custGeom>
              <a:avLst/>
              <a:gdLst/>
              <a:ahLst/>
              <a:cxnLst/>
              <a:rect l="l" t="t" r="r" b="b"/>
              <a:pathLst>
                <a:path w="20435" h="20934" extrusionOk="0">
                  <a:moveTo>
                    <a:pt x="18547" y="1"/>
                  </a:moveTo>
                  <a:lnTo>
                    <a:pt x="1" y="20933"/>
                  </a:lnTo>
                  <a:lnTo>
                    <a:pt x="1888" y="20933"/>
                  </a:lnTo>
                  <a:lnTo>
                    <a:pt x="20435"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9"/>
            <p:cNvSpPr/>
            <p:nvPr/>
          </p:nvSpPr>
          <p:spPr>
            <a:xfrm>
              <a:off x="8701371" y="-1102066"/>
              <a:ext cx="24003" cy="250084"/>
            </a:xfrm>
            <a:custGeom>
              <a:avLst/>
              <a:gdLst/>
              <a:ahLst/>
              <a:cxnLst/>
              <a:rect l="l" t="t" r="r" b="b"/>
              <a:pathLst>
                <a:path w="2416" h="25172" extrusionOk="0">
                  <a:moveTo>
                    <a:pt x="0" y="0"/>
                  </a:moveTo>
                  <a:lnTo>
                    <a:pt x="0" y="25171"/>
                  </a:lnTo>
                  <a:lnTo>
                    <a:pt x="2416" y="25171"/>
                  </a:lnTo>
                  <a:lnTo>
                    <a:pt x="2416" y="0"/>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9"/>
            <p:cNvSpPr/>
            <p:nvPr/>
          </p:nvSpPr>
          <p:spPr>
            <a:xfrm>
              <a:off x="8380083" y="-1084521"/>
              <a:ext cx="666579" cy="89206"/>
            </a:xfrm>
            <a:custGeom>
              <a:avLst/>
              <a:gdLst/>
              <a:ahLst/>
              <a:cxnLst/>
              <a:rect l="l" t="t" r="r" b="b"/>
              <a:pathLst>
                <a:path w="67094" h="8979" extrusionOk="0">
                  <a:moveTo>
                    <a:pt x="5851" y="1"/>
                  </a:moveTo>
                  <a:lnTo>
                    <a:pt x="0" y="7912"/>
                  </a:lnTo>
                  <a:lnTo>
                    <a:pt x="0" y="8979"/>
                  </a:lnTo>
                  <a:lnTo>
                    <a:pt x="67094" y="8979"/>
                  </a:lnTo>
                  <a:lnTo>
                    <a:pt x="67094" y="7912"/>
                  </a:lnTo>
                  <a:lnTo>
                    <a:pt x="61220"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9"/>
            <p:cNvSpPr/>
            <p:nvPr/>
          </p:nvSpPr>
          <p:spPr>
            <a:xfrm>
              <a:off x="8424512" y="-1084521"/>
              <a:ext cx="87309" cy="89206"/>
            </a:xfrm>
            <a:custGeom>
              <a:avLst/>
              <a:gdLst/>
              <a:ahLst/>
              <a:cxnLst/>
              <a:rect l="l" t="t" r="r" b="b"/>
              <a:pathLst>
                <a:path w="8788" h="8979" extrusionOk="0">
                  <a:moveTo>
                    <a:pt x="5100" y="1"/>
                  </a:moveTo>
                  <a:lnTo>
                    <a:pt x="0" y="7912"/>
                  </a:lnTo>
                  <a:lnTo>
                    <a:pt x="0" y="8979"/>
                  </a:lnTo>
                  <a:lnTo>
                    <a:pt x="4474" y="8979"/>
                  </a:lnTo>
                  <a:lnTo>
                    <a:pt x="4474" y="7912"/>
                  </a:lnTo>
                  <a:lnTo>
                    <a:pt x="87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9"/>
            <p:cNvSpPr/>
            <p:nvPr/>
          </p:nvSpPr>
          <p:spPr>
            <a:xfrm>
              <a:off x="8691148" y="-1084521"/>
              <a:ext cx="44439" cy="89206"/>
            </a:xfrm>
            <a:custGeom>
              <a:avLst/>
              <a:gdLst/>
              <a:ahLst/>
              <a:cxnLst/>
              <a:rect l="l" t="t" r="r" b="b"/>
              <a:pathLst>
                <a:path w="4473" h="8979" extrusionOk="0">
                  <a:moveTo>
                    <a:pt x="392" y="1"/>
                  </a:moveTo>
                  <a:lnTo>
                    <a:pt x="0" y="7912"/>
                  </a:lnTo>
                  <a:lnTo>
                    <a:pt x="0" y="8979"/>
                  </a:lnTo>
                  <a:lnTo>
                    <a:pt x="4472" y="8979"/>
                  </a:lnTo>
                  <a:lnTo>
                    <a:pt x="4472" y="7912"/>
                  </a:lnTo>
                  <a:lnTo>
                    <a:pt x="40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9"/>
            <p:cNvSpPr/>
            <p:nvPr/>
          </p:nvSpPr>
          <p:spPr>
            <a:xfrm>
              <a:off x="8513381" y="-1084521"/>
              <a:ext cx="71741" cy="89206"/>
            </a:xfrm>
            <a:custGeom>
              <a:avLst/>
              <a:gdLst/>
              <a:ahLst/>
              <a:cxnLst/>
              <a:rect l="l" t="t" r="r" b="b"/>
              <a:pathLst>
                <a:path w="7221" h="8979" extrusionOk="0">
                  <a:moveTo>
                    <a:pt x="3531" y="1"/>
                  </a:moveTo>
                  <a:lnTo>
                    <a:pt x="1" y="7912"/>
                  </a:lnTo>
                  <a:lnTo>
                    <a:pt x="1" y="8979"/>
                  </a:lnTo>
                  <a:lnTo>
                    <a:pt x="4474" y="8979"/>
                  </a:lnTo>
                  <a:lnTo>
                    <a:pt x="4474" y="7912"/>
                  </a:lnTo>
                  <a:lnTo>
                    <a:pt x="7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9"/>
            <p:cNvSpPr/>
            <p:nvPr/>
          </p:nvSpPr>
          <p:spPr>
            <a:xfrm>
              <a:off x="8602259" y="-1084521"/>
              <a:ext cx="56143" cy="89206"/>
            </a:xfrm>
            <a:custGeom>
              <a:avLst/>
              <a:gdLst/>
              <a:ahLst/>
              <a:cxnLst/>
              <a:rect l="l" t="t" r="r" b="b"/>
              <a:pathLst>
                <a:path w="5651" h="8979" extrusionOk="0">
                  <a:moveTo>
                    <a:pt x="1962" y="1"/>
                  </a:moveTo>
                  <a:lnTo>
                    <a:pt x="0" y="7912"/>
                  </a:lnTo>
                  <a:lnTo>
                    <a:pt x="0" y="8979"/>
                  </a:lnTo>
                  <a:lnTo>
                    <a:pt x="4474" y="8979"/>
                  </a:lnTo>
                  <a:lnTo>
                    <a:pt x="4474" y="7912"/>
                  </a:lnTo>
                  <a:lnTo>
                    <a:pt x="5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9"/>
            <p:cNvSpPr/>
            <p:nvPr/>
          </p:nvSpPr>
          <p:spPr>
            <a:xfrm>
              <a:off x="8768323" y="-1084521"/>
              <a:ext cx="56133" cy="89206"/>
            </a:xfrm>
            <a:custGeom>
              <a:avLst/>
              <a:gdLst/>
              <a:ahLst/>
              <a:cxnLst/>
              <a:rect l="l" t="t" r="r" b="b"/>
              <a:pathLst>
                <a:path w="5650" h="8979" extrusionOk="0">
                  <a:moveTo>
                    <a:pt x="1" y="1"/>
                  </a:moveTo>
                  <a:lnTo>
                    <a:pt x="1176" y="7912"/>
                  </a:lnTo>
                  <a:lnTo>
                    <a:pt x="1176" y="8979"/>
                  </a:lnTo>
                  <a:lnTo>
                    <a:pt x="5650" y="8979"/>
                  </a:lnTo>
                  <a:lnTo>
                    <a:pt x="5650" y="7912"/>
                  </a:lnTo>
                  <a:lnTo>
                    <a:pt x="36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9"/>
            <p:cNvSpPr/>
            <p:nvPr/>
          </p:nvSpPr>
          <p:spPr>
            <a:xfrm>
              <a:off x="8841613" y="-1084521"/>
              <a:ext cx="71721" cy="89206"/>
            </a:xfrm>
            <a:custGeom>
              <a:avLst/>
              <a:gdLst/>
              <a:ahLst/>
              <a:cxnLst/>
              <a:rect l="l" t="t" r="r" b="b"/>
              <a:pathLst>
                <a:path w="7219" h="8979" extrusionOk="0">
                  <a:moveTo>
                    <a:pt x="0" y="1"/>
                  </a:moveTo>
                  <a:lnTo>
                    <a:pt x="2746" y="7912"/>
                  </a:lnTo>
                  <a:lnTo>
                    <a:pt x="2746" y="8979"/>
                  </a:lnTo>
                  <a:lnTo>
                    <a:pt x="7218" y="8979"/>
                  </a:lnTo>
                  <a:lnTo>
                    <a:pt x="7218" y="7912"/>
                  </a:lnTo>
                  <a:lnTo>
                    <a:pt x="36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9"/>
            <p:cNvSpPr/>
            <p:nvPr/>
          </p:nvSpPr>
          <p:spPr>
            <a:xfrm>
              <a:off x="8914904" y="-1084521"/>
              <a:ext cx="87319" cy="89206"/>
            </a:xfrm>
            <a:custGeom>
              <a:avLst/>
              <a:gdLst/>
              <a:ahLst/>
              <a:cxnLst/>
              <a:rect l="l" t="t" r="r" b="b"/>
              <a:pathLst>
                <a:path w="8789" h="8979" extrusionOk="0">
                  <a:moveTo>
                    <a:pt x="0" y="1"/>
                  </a:moveTo>
                  <a:lnTo>
                    <a:pt x="4315" y="7912"/>
                  </a:lnTo>
                  <a:lnTo>
                    <a:pt x="4315" y="8979"/>
                  </a:lnTo>
                  <a:lnTo>
                    <a:pt x="8788" y="8979"/>
                  </a:lnTo>
                  <a:lnTo>
                    <a:pt x="8788" y="7912"/>
                  </a:lnTo>
                  <a:lnTo>
                    <a:pt x="3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99"/>
          <p:cNvGrpSpPr/>
          <p:nvPr/>
        </p:nvGrpSpPr>
        <p:grpSpPr>
          <a:xfrm>
            <a:off x="1754569" y="1664816"/>
            <a:ext cx="1133723" cy="855277"/>
            <a:chOff x="6995243" y="-1281542"/>
            <a:chExt cx="936652" cy="706607"/>
          </a:xfrm>
        </p:grpSpPr>
        <p:sp>
          <p:nvSpPr>
            <p:cNvPr id="1837" name="Google Shape;1837;p99"/>
            <p:cNvSpPr/>
            <p:nvPr/>
          </p:nvSpPr>
          <p:spPr>
            <a:xfrm>
              <a:off x="6995243" y="-728232"/>
              <a:ext cx="7670" cy="3726"/>
            </a:xfrm>
            <a:custGeom>
              <a:avLst/>
              <a:gdLst/>
              <a:ahLst/>
              <a:cxnLst/>
              <a:rect l="l" t="t" r="r" b="b"/>
              <a:pathLst>
                <a:path w="772" h="375" extrusionOk="0">
                  <a:moveTo>
                    <a:pt x="578" y="0"/>
                  </a:moveTo>
                  <a:cubicBezTo>
                    <a:pt x="390" y="14"/>
                    <a:pt x="198" y="23"/>
                    <a:pt x="0" y="27"/>
                  </a:cubicBezTo>
                  <a:cubicBezTo>
                    <a:pt x="57" y="143"/>
                    <a:pt x="119" y="258"/>
                    <a:pt x="177" y="374"/>
                  </a:cubicBezTo>
                  <a:lnTo>
                    <a:pt x="771" y="374"/>
                  </a:lnTo>
                  <a:cubicBezTo>
                    <a:pt x="708" y="249"/>
                    <a:pt x="640" y="127"/>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9"/>
            <p:cNvSpPr/>
            <p:nvPr/>
          </p:nvSpPr>
          <p:spPr>
            <a:xfrm>
              <a:off x="7010603" y="-1171134"/>
              <a:ext cx="921292" cy="513769"/>
            </a:xfrm>
            <a:custGeom>
              <a:avLst/>
              <a:gdLst/>
              <a:ahLst/>
              <a:cxnLst/>
              <a:rect l="l" t="t" r="r" b="b"/>
              <a:pathLst>
                <a:path w="92732" h="51713" extrusionOk="0">
                  <a:moveTo>
                    <a:pt x="64537" y="3037"/>
                  </a:moveTo>
                  <a:cubicBezTo>
                    <a:pt x="66474" y="3037"/>
                    <a:pt x="67537" y="4727"/>
                    <a:pt x="68042" y="6543"/>
                  </a:cubicBezTo>
                  <a:lnTo>
                    <a:pt x="72718" y="26995"/>
                  </a:lnTo>
                  <a:cubicBezTo>
                    <a:pt x="72718" y="27940"/>
                    <a:pt x="72335" y="28846"/>
                    <a:pt x="71657" y="29504"/>
                  </a:cubicBezTo>
                  <a:lnTo>
                    <a:pt x="71657" y="29505"/>
                  </a:lnTo>
                  <a:cubicBezTo>
                    <a:pt x="70597" y="28101"/>
                    <a:pt x="69522" y="26649"/>
                    <a:pt x="69574" y="26602"/>
                  </a:cubicBezTo>
                  <a:cubicBezTo>
                    <a:pt x="70617" y="25655"/>
                    <a:pt x="71277" y="24794"/>
                    <a:pt x="71094" y="24576"/>
                  </a:cubicBezTo>
                  <a:cubicBezTo>
                    <a:pt x="71065" y="24541"/>
                    <a:pt x="71017" y="24525"/>
                    <a:pt x="70951" y="24525"/>
                  </a:cubicBezTo>
                  <a:cubicBezTo>
                    <a:pt x="70544" y="24525"/>
                    <a:pt x="69476" y="25164"/>
                    <a:pt x="68350" y="26108"/>
                  </a:cubicBezTo>
                  <a:cubicBezTo>
                    <a:pt x="67045" y="27203"/>
                    <a:pt x="66155" y="28293"/>
                    <a:pt x="66363" y="28541"/>
                  </a:cubicBezTo>
                  <a:cubicBezTo>
                    <a:pt x="66392" y="28576"/>
                    <a:pt x="66440" y="28593"/>
                    <a:pt x="66506" y="28593"/>
                  </a:cubicBezTo>
                  <a:cubicBezTo>
                    <a:pt x="66870" y="28593"/>
                    <a:pt x="67758" y="28083"/>
                    <a:pt x="68744" y="27304"/>
                  </a:cubicBezTo>
                  <a:cubicBezTo>
                    <a:pt x="68745" y="27304"/>
                    <a:pt x="68745" y="27304"/>
                    <a:pt x="68746" y="27304"/>
                  </a:cubicBezTo>
                  <a:cubicBezTo>
                    <a:pt x="68805" y="27304"/>
                    <a:pt x="69998" y="28621"/>
                    <a:pt x="71153" y="29913"/>
                  </a:cubicBezTo>
                  <a:cubicBezTo>
                    <a:pt x="70579" y="30296"/>
                    <a:pt x="69903" y="30501"/>
                    <a:pt x="69213" y="30501"/>
                  </a:cubicBezTo>
                  <a:lnTo>
                    <a:pt x="62200" y="30501"/>
                  </a:lnTo>
                  <a:cubicBezTo>
                    <a:pt x="60263" y="30501"/>
                    <a:pt x="58694" y="28930"/>
                    <a:pt x="58694" y="26995"/>
                  </a:cubicBezTo>
                  <a:lnTo>
                    <a:pt x="58694" y="6543"/>
                  </a:lnTo>
                  <a:cubicBezTo>
                    <a:pt x="58694" y="4606"/>
                    <a:pt x="60263" y="3037"/>
                    <a:pt x="62200" y="3037"/>
                  </a:cubicBezTo>
                  <a:close/>
                  <a:moveTo>
                    <a:pt x="3506" y="0"/>
                  </a:moveTo>
                  <a:cubicBezTo>
                    <a:pt x="1571" y="3"/>
                    <a:pt x="1" y="1572"/>
                    <a:pt x="1" y="3508"/>
                  </a:cubicBezTo>
                  <a:lnTo>
                    <a:pt x="1" y="48207"/>
                  </a:lnTo>
                  <a:cubicBezTo>
                    <a:pt x="1" y="50143"/>
                    <a:pt x="1571" y="51713"/>
                    <a:pt x="3507" y="51713"/>
                  </a:cubicBezTo>
                  <a:lnTo>
                    <a:pt x="10196" y="51713"/>
                  </a:lnTo>
                  <a:cubicBezTo>
                    <a:pt x="10196" y="51703"/>
                    <a:pt x="10195" y="51693"/>
                    <a:pt x="10195" y="51681"/>
                  </a:cubicBezTo>
                  <a:cubicBezTo>
                    <a:pt x="10195" y="46447"/>
                    <a:pt x="14455" y="42186"/>
                    <a:pt x="19691" y="42186"/>
                  </a:cubicBezTo>
                  <a:cubicBezTo>
                    <a:pt x="24927" y="42186"/>
                    <a:pt x="29186" y="46447"/>
                    <a:pt x="29186" y="51681"/>
                  </a:cubicBezTo>
                  <a:cubicBezTo>
                    <a:pt x="29186" y="51693"/>
                    <a:pt x="29186" y="51703"/>
                    <a:pt x="29186" y="51713"/>
                  </a:cubicBezTo>
                  <a:lnTo>
                    <a:pt x="63371" y="51713"/>
                  </a:lnTo>
                  <a:cubicBezTo>
                    <a:pt x="63371" y="51703"/>
                    <a:pt x="63369" y="51693"/>
                    <a:pt x="63369" y="51681"/>
                  </a:cubicBezTo>
                  <a:cubicBezTo>
                    <a:pt x="63369" y="46447"/>
                    <a:pt x="67629" y="42186"/>
                    <a:pt x="72864" y="42186"/>
                  </a:cubicBezTo>
                  <a:cubicBezTo>
                    <a:pt x="78100" y="42186"/>
                    <a:pt x="82360" y="46447"/>
                    <a:pt x="82360" y="51681"/>
                  </a:cubicBezTo>
                  <a:cubicBezTo>
                    <a:pt x="82360" y="51693"/>
                    <a:pt x="82359" y="51703"/>
                    <a:pt x="82359" y="51713"/>
                  </a:cubicBezTo>
                  <a:lnTo>
                    <a:pt x="87354" y="51713"/>
                  </a:lnTo>
                  <a:cubicBezTo>
                    <a:pt x="89291" y="51713"/>
                    <a:pt x="90860" y="50142"/>
                    <a:pt x="90860" y="48207"/>
                  </a:cubicBezTo>
                  <a:lnTo>
                    <a:pt x="90860" y="47396"/>
                  </a:lnTo>
                  <a:cubicBezTo>
                    <a:pt x="91936" y="47138"/>
                    <a:pt x="92731" y="45843"/>
                    <a:pt x="92731" y="44232"/>
                  </a:cubicBezTo>
                  <a:lnTo>
                    <a:pt x="92731" y="39849"/>
                  </a:lnTo>
                  <a:cubicBezTo>
                    <a:pt x="92731" y="38238"/>
                    <a:pt x="91935" y="36943"/>
                    <a:pt x="90859" y="36685"/>
                  </a:cubicBezTo>
                  <a:lnTo>
                    <a:pt x="90859" y="35060"/>
                  </a:lnTo>
                  <a:cubicBezTo>
                    <a:pt x="90859" y="33123"/>
                    <a:pt x="89289" y="31554"/>
                    <a:pt x="87354" y="31554"/>
                  </a:cubicBezTo>
                  <a:lnTo>
                    <a:pt x="83730" y="31396"/>
                  </a:lnTo>
                  <a:lnTo>
                    <a:pt x="83730" y="30449"/>
                  </a:lnTo>
                  <a:cubicBezTo>
                    <a:pt x="84200" y="30219"/>
                    <a:pt x="84526" y="29742"/>
                    <a:pt x="84526" y="29184"/>
                  </a:cubicBezTo>
                  <a:lnTo>
                    <a:pt x="84526" y="27626"/>
                  </a:lnTo>
                  <a:cubicBezTo>
                    <a:pt x="84526" y="27160"/>
                    <a:pt x="84295" y="26723"/>
                    <a:pt x="83910" y="26462"/>
                  </a:cubicBezTo>
                  <a:lnTo>
                    <a:pt x="82204" y="30256"/>
                  </a:lnTo>
                  <a:cubicBezTo>
                    <a:pt x="82456" y="30475"/>
                    <a:pt x="82779" y="30594"/>
                    <a:pt x="83113" y="30596"/>
                  </a:cubicBezTo>
                  <a:cubicBezTo>
                    <a:pt x="83124" y="30596"/>
                    <a:pt x="83134" y="30593"/>
                    <a:pt x="83146" y="30593"/>
                  </a:cubicBezTo>
                  <a:lnTo>
                    <a:pt x="83146" y="31370"/>
                  </a:lnTo>
                  <a:lnTo>
                    <a:pt x="77273" y="31115"/>
                  </a:lnTo>
                  <a:lnTo>
                    <a:pt x="70262" y="3506"/>
                  </a:lnTo>
                  <a:cubicBezTo>
                    <a:pt x="69722" y="1503"/>
                    <a:pt x="67232" y="0"/>
                    <a:pt x="65295"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9"/>
            <p:cNvSpPr/>
            <p:nvPr/>
          </p:nvSpPr>
          <p:spPr>
            <a:xfrm>
              <a:off x="7123484" y="-740402"/>
              <a:ext cx="165467" cy="165467"/>
            </a:xfrm>
            <a:custGeom>
              <a:avLst/>
              <a:gdLst/>
              <a:ahLst/>
              <a:cxnLst/>
              <a:rect l="l" t="t" r="r" b="b"/>
              <a:pathLst>
                <a:path w="16655" h="16655" extrusionOk="0">
                  <a:moveTo>
                    <a:pt x="8328" y="3945"/>
                  </a:moveTo>
                  <a:cubicBezTo>
                    <a:pt x="10744" y="3945"/>
                    <a:pt x="12710" y="5911"/>
                    <a:pt x="12710" y="8328"/>
                  </a:cubicBezTo>
                  <a:cubicBezTo>
                    <a:pt x="12710" y="10743"/>
                    <a:pt x="10744" y="12710"/>
                    <a:pt x="8328" y="12710"/>
                  </a:cubicBezTo>
                  <a:cubicBezTo>
                    <a:pt x="5912" y="12710"/>
                    <a:pt x="3945" y="10744"/>
                    <a:pt x="3945" y="8328"/>
                  </a:cubicBezTo>
                  <a:cubicBezTo>
                    <a:pt x="3945" y="5911"/>
                    <a:pt x="5912" y="3945"/>
                    <a:pt x="8328" y="3945"/>
                  </a:cubicBezTo>
                  <a:close/>
                  <a:moveTo>
                    <a:pt x="8328" y="1"/>
                  </a:moveTo>
                  <a:cubicBezTo>
                    <a:pt x="3729" y="1"/>
                    <a:pt x="1" y="3729"/>
                    <a:pt x="1" y="8328"/>
                  </a:cubicBezTo>
                  <a:lnTo>
                    <a:pt x="1" y="8358"/>
                  </a:lnTo>
                  <a:cubicBezTo>
                    <a:pt x="19" y="12942"/>
                    <a:pt x="3739" y="16654"/>
                    <a:pt x="8328" y="16654"/>
                  </a:cubicBezTo>
                  <a:cubicBezTo>
                    <a:pt x="12917" y="16654"/>
                    <a:pt x="16637" y="12942"/>
                    <a:pt x="16655" y="8358"/>
                  </a:cubicBezTo>
                  <a:cubicBezTo>
                    <a:pt x="16655" y="8348"/>
                    <a:pt x="16655" y="8338"/>
                    <a:pt x="16655" y="8328"/>
                  </a:cubicBezTo>
                  <a:cubicBezTo>
                    <a:pt x="16655" y="3728"/>
                    <a:pt x="12926" y="1"/>
                    <a:pt x="8328"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9"/>
            <p:cNvSpPr/>
            <p:nvPr/>
          </p:nvSpPr>
          <p:spPr>
            <a:xfrm>
              <a:off x="7054436" y="-1118201"/>
              <a:ext cx="496363" cy="250084"/>
            </a:xfrm>
            <a:custGeom>
              <a:avLst/>
              <a:gdLst/>
              <a:ahLst/>
              <a:cxnLst/>
              <a:rect l="l" t="t" r="r" b="b"/>
              <a:pathLst>
                <a:path w="49961" h="25172" extrusionOk="0">
                  <a:moveTo>
                    <a:pt x="3591" y="0"/>
                  </a:moveTo>
                  <a:cubicBezTo>
                    <a:pt x="1611" y="0"/>
                    <a:pt x="0" y="1442"/>
                    <a:pt x="0" y="3214"/>
                  </a:cubicBezTo>
                  <a:lnTo>
                    <a:pt x="0" y="21958"/>
                  </a:lnTo>
                  <a:cubicBezTo>
                    <a:pt x="0" y="23731"/>
                    <a:pt x="1611" y="25172"/>
                    <a:pt x="3591" y="25172"/>
                  </a:cubicBezTo>
                  <a:lnTo>
                    <a:pt x="46369" y="25172"/>
                  </a:lnTo>
                  <a:cubicBezTo>
                    <a:pt x="48349" y="25172"/>
                    <a:pt x="49959" y="23731"/>
                    <a:pt x="49959" y="21958"/>
                  </a:cubicBezTo>
                  <a:lnTo>
                    <a:pt x="49959" y="3214"/>
                  </a:lnTo>
                  <a:cubicBezTo>
                    <a:pt x="49960" y="1441"/>
                    <a:pt x="48349" y="0"/>
                    <a:pt x="463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9"/>
            <p:cNvSpPr/>
            <p:nvPr/>
          </p:nvSpPr>
          <p:spPr>
            <a:xfrm>
              <a:off x="7063507" y="-1107054"/>
              <a:ext cx="478221" cy="231982"/>
            </a:xfrm>
            <a:custGeom>
              <a:avLst/>
              <a:gdLst/>
              <a:ahLst/>
              <a:cxnLst/>
              <a:rect l="l" t="t" r="r" b="b"/>
              <a:pathLst>
                <a:path w="48135" h="23350" extrusionOk="0">
                  <a:moveTo>
                    <a:pt x="45465" y="2416"/>
                  </a:moveTo>
                  <a:cubicBezTo>
                    <a:pt x="45553" y="2416"/>
                    <a:pt x="45639" y="2435"/>
                    <a:pt x="45719" y="2472"/>
                  </a:cubicBezTo>
                  <a:lnTo>
                    <a:pt x="45719" y="20878"/>
                  </a:lnTo>
                  <a:cubicBezTo>
                    <a:pt x="45639" y="20915"/>
                    <a:pt x="45553" y="20934"/>
                    <a:pt x="45465" y="20934"/>
                  </a:cubicBezTo>
                  <a:cubicBezTo>
                    <a:pt x="45462" y="20934"/>
                    <a:pt x="45459" y="20934"/>
                    <a:pt x="45456" y="20934"/>
                  </a:cubicBezTo>
                  <a:lnTo>
                    <a:pt x="2678" y="20934"/>
                  </a:lnTo>
                  <a:cubicBezTo>
                    <a:pt x="2675" y="20934"/>
                    <a:pt x="2672" y="20934"/>
                    <a:pt x="2670" y="20934"/>
                  </a:cubicBezTo>
                  <a:cubicBezTo>
                    <a:pt x="2582" y="20934"/>
                    <a:pt x="2495" y="20915"/>
                    <a:pt x="2415" y="20878"/>
                  </a:cubicBezTo>
                  <a:lnTo>
                    <a:pt x="2414" y="2472"/>
                  </a:lnTo>
                  <a:cubicBezTo>
                    <a:pt x="2495" y="2435"/>
                    <a:pt x="2582" y="2416"/>
                    <a:pt x="2670" y="2416"/>
                  </a:cubicBezTo>
                  <a:cubicBezTo>
                    <a:pt x="2672" y="2416"/>
                    <a:pt x="2675" y="2416"/>
                    <a:pt x="2678" y="2416"/>
                  </a:cubicBezTo>
                  <a:lnTo>
                    <a:pt x="45456" y="2416"/>
                  </a:lnTo>
                  <a:cubicBezTo>
                    <a:pt x="45459" y="2416"/>
                    <a:pt x="45462" y="2416"/>
                    <a:pt x="45465" y="2416"/>
                  </a:cubicBezTo>
                  <a:close/>
                  <a:moveTo>
                    <a:pt x="2678" y="1"/>
                  </a:moveTo>
                  <a:cubicBezTo>
                    <a:pt x="1201" y="1"/>
                    <a:pt x="0" y="1034"/>
                    <a:pt x="0" y="2303"/>
                  </a:cubicBezTo>
                  <a:lnTo>
                    <a:pt x="0" y="21047"/>
                  </a:lnTo>
                  <a:cubicBezTo>
                    <a:pt x="0" y="22316"/>
                    <a:pt x="1201" y="23349"/>
                    <a:pt x="2678" y="23349"/>
                  </a:cubicBezTo>
                  <a:lnTo>
                    <a:pt x="45456" y="23349"/>
                  </a:lnTo>
                  <a:cubicBezTo>
                    <a:pt x="46932" y="23349"/>
                    <a:pt x="48134" y="22316"/>
                    <a:pt x="48134" y="21047"/>
                  </a:cubicBezTo>
                  <a:lnTo>
                    <a:pt x="48134" y="2303"/>
                  </a:lnTo>
                  <a:cubicBezTo>
                    <a:pt x="48134" y="1034"/>
                    <a:pt x="46932" y="1"/>
                    <a:pt x="45456"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9"/>
            <p:cNvSpPr/>
            <p:nvPr/>
          </p:nvSpPr>
          <p:spPr>
            <a:xfrm>
              <a:off x="7651778" y="-740402"/>
              <a:ext cx="165448" cy="165467"/>
            </a:xfrm>
            <a:custGeom>
              <a:avLst/>
              <a:gdLst/>
              <a:ahLst/>
              <a:cxnLst/>
              <a:rect l="l" t="t" r="r" b="b"/>
              <a:pathLst>
                <a:path w="16653" h="16655" extrusionOk="0">
                  <a:moveTo>
                    <a:pt x="8327" y="3945"/>
                  </a:moveTo>
                  <a:cubicBezTo>
                    <a:pt x="10743" y="3945"/>
                    <a:pt x="12708" y="5911"/>
                    <a:pt x="12708" y="8328"/>
                  </a:cubicBezTo>
                  <a:cubicBezTo>
                    <a:pt x="12708" y="10743"/>
                    <a:pt x="10743" y="12710"/>
                    <a:pt x="8327" y="12710"/>
                  </a:cubicBezTo>
                  <a:cubicBezTo>
                    <a:pt x="5911" y="12710"/>
                    <a:pt x="3943" y="10744"/>
                    <a:pt x="3943" y="8328"/>
                  </a:cubicBezTo>
                  <a:cubicBezTo>
                    <a:pt x="3943" y="5911"/>
                    <a:pt x="5911" y="3945"/>
                    <a:pt x="8327" y="3945"/>
                  </a:cubicBezTo>
                  <a:close/>
                  <a:moveTo>
                    <a:pt x="8327" y="1"/>
                  </a:moveTo>
                  <a:cubicBezTo>
                    <a:pt x="3728" y="1"/>
                    <a:pt x="0" y="3729"/>
                    <a:pt x="0" y="8328"/>
                  </a:cubicBezTo>
                  <a:cubicBezTo>
                    <a:pt x="0" y="8338"/>
                    <a:pt x="0" y="8348"/>
                    <a:pt x="0" y="8358"/>
                  </a:cubicBezTo>
                  <a:cubicBezTo>
                    <a:pt x="17" y="12942"/>
                    <a:pt x="3738" y="16654"/>
                    <a:pt x="8327" y="16654"/>
                  </a:cubicBezTo>
                  <a:cubicBezTo>
                    <a:pt x="12916" y="16654"/>
                    <a:pt x="16635" y="12942"/>
                    <a:pt x="16653" y="8358"/>
                  </a:cubicBezTo>
                  <a:cubicBezTo>
                    <a:pt x="16653" y="8348"/>
                    <a:pt x="16653" y="8338"/>
                    <a:pt x="16653" y="8328"/>
                  </a:cubicBezTo>
                  <a:cubicBezTo>
                    <a:pt x="16653" y="3728"/>
                    <a:pt x="12924" y="1"/>
                    <a:pt x="8327"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9"/>
            <p:cNvSpPr/>
            <p:nvPr/>
          </p:nvSpPr>
          <p:spPr>
            <a:xfrm>
              <a:off x="7702566" y="-689615"/>
              <a:ext cx="63872" cy="63872"/>
            </a:xfrm>
            <a:custGeom>
              <a:avLst/>
              <a:gdLst/>
              <a:ahLst/>
              <a:cxnLst/>
              <a:rect l="l" t="t" r="r" b="b"/>
              <a:pathLst>
                <a:path w="6429" h="6429" extrusionOk="0">
                  <a:moveTo>
                    <a:pt x="3215" y="1"/>
                  </a:moveTo>
                  <a:cubicBezTo>
                    <a:pt x="1440" y="1"/>
                    <a:pt x="1" y="1440"/>
                    <a:pt x="1" y="3216"/>
                  </a:cubicBezTo>
                  <a:cubicBezTo>
                    <a:pt x="1" y="4990"/>
                    <a:pt x="1440" y="6429"/>
                    <a:pt x="3215" y="6429"/>
                  </a:cubicBezTo>
                  <a:cubicBezTo>
                    <a:pt x="4990" y="6429"/>
                    <a:pt x="6429" y="4991"/>
                    <a:pt x="6429" y="3216"/>
                  </a:cubicBezTo>
                  <a:cubicBezTo>
                    <a:pt x="6429" y="1440"/>
                    <a:pt x="4989" y="1"/>
                    <a:pt x="321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9"/>
            <p:cNvSpPr/>
            <p:nvPr/>
          </p:nvSpPr>
          <p:spPr>
            <a:xfrm>
              <a:off x="7174292" y="-689615"/>
              <a:ext cx="63862" cy="63872"/>
            </a:xfrm>
            <a:custGeom>
              <a:avLst/>
              <a:gdLst/>
              <a:ahLst/>
              <a:cxnLst/>
              <a:rect l="l" t="t" r="r" b="b"/>
              <a:pathLst>
                <a:path w="6428" h="6429" extrusionOk="0">
                  <a:moveTo>
                    <a:pt x="3214" y="1"/>
                  </a:moveTo>
                  <a:cubicBezTo>
                    <a:pt x="1439" y="1"/>
                    <a:pt x="0" y="1440"/>
                    <a:pt x="0" y="3216"/>
                  </a:cubicBezTo>
                  <a:cubicBezTo>
                    <a:pt x="0" y="4990"/>
                    <a:pt x="1439" y="6429"/>
                    <a:pt x="3214" y="6429"/>
                  </a:cubicBezTo>
                  <a:cubicBezTo>
                    <a:pt x="4989" y="6429"/>
                    <a:pt x="6427" y="4991"/>
                    <a:pt x="6427" y="3216"/>
                  </a:cubicBezTo>
                  <a:cubicBezTo>
                    <a:pt x="6427" y="1440"/>
                    <a:pt x="4989" y="1"/>
                    <a:pt x="3214"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9"/>
            <p:cNvSpPr/>
            <p:nvPr/>
          </p:nvSpPr>
          <p:spPr>
            <a:xfrm>
              <a:off x="7040547" y="-747079"/>
              <a:ext cx="28583" cy="13363"/>
            </a:xfrm>
            <a:custGeom>
              <a:avLst/>
              <a:gdLst/>
              <a:ahLst/>
              <a:cxnLst/>
              <a:rect l="l" t="t" r="r" b="b"/>
              <a:pathLst>
                <a:path w="2877" h="1345" extrusionOk="0">
                  <a:moveTo>
                    <a:pt x="672" y="1"/>
                  </a:moveTo>
                  <a:cubicBezTo>
                    <a:pt x="301" y="1"/>
                    <a:pt x="1" y="301"/>
                    <a:pt x="1" y="673"/>
                  </a:cubicBezTo>
                  <a:cubicBezTo>
                    <a:pt x="1" y="1044"/>
                    <a:pt x="301" y="1344"/>
                    <a:pt x="672" y="1344"/>
                  </a:cubicBezTo>
                  <a:lnTo>
                    <a:pt x="2206" y="1344"/>
                  </a:lnTo>
                  <a:cubicBezTo>
                    <a:pt x="2576" y="1344"/>
                    <a:pt x="2877" y="1044"/>
                    <a:pt x="2877" y="673"/>
                  </a:cubicBezTo>
                  <a:cubicBezTo>
                    <a:pt x="2877" y="301"/>
                    <a:pt x="2576" y="1"/>
                    <a:pt x="2206"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9"/>
            <p:cNvSpPr/>
            <p:nvPr/>
          </p:nvSpPr>
          <p:spPr>
            <a:xfrm>
              <a:off x="7854949" y="-747079"/>
              <a:ext cx="28583" cy="13363"/>
            </a:xfrm>
            <a:custGeom>
              <a:avLst/>
              <a:gdLst/>
              <a:ahLst/>
              <a:cxnLst/>
              <a:rect l="l" t="t" r="r" b="b"/>
              <a:pathLst>
                <a:path w="2877" h="1345" extrusionOk="0">
                  <a:moveTo>
                    <a:pt x="672" y="1"/>
                  </a:moveTo>
                  <a:cubicBezTo>
                    <a:pt x="301" y="1"/>
                    <a:pt x="1" y="301"/>
                    <a:pt x="1" y="673"/>
                  </a:cubicBezTo>
                  <a:cubicBezTo>
                    <a:pt x="1" y="1044"/>
                    <a:pt x="301" y="1344"/>
                    <a:pt x="672" y="1344"/>
                  </a:cubicBezTo>
                  <a:lnTo>
                    <a:pt x="2207" y="1344"/>
                  </a:lnTo>
                  <a:cubicBezTo>
                    <a:pt x="2576" y="1344"/>
                    <a:pt x="2877" y="1044"/>
                    <a:pt x="2877" y="673"/>
                  </a:cubicBezTo>
                  <a:cubicBezTo>
                    <a:pt x="2877" y="301"/>
                    <a:pt x="2576" y="1"/>
                    <a:pt x="2207"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99"/>
            <p:cNvSpPr/>
            <p:nvPr/>
          </p:nvSpPr>
          <p:spPr>
            <a:xfrm>
              <a:off x="7075498" y="-1095062"/>
              <a:ext cx="189411" cy="206201"/>
            </a:xfrm>
            <a:custGeom>
              <a:avLst/>
              <a:gdLst/>
              <a:ahLst/>
              <a:cxnLst/>
              <a:rect l="l" t="t" r="r" b="b"/>
              <a:pathLst>
                <a:path w="19065" h="20755" extrusionOk="0">
                  <a:moveTo>
                    <a:pt x="15289" y="1"/>
                  </a:moveTo>
                  <a:lnTo>
                    <a:pt x="0" y="17257"/>
                  </a:lnTo>
                  <a:lnTo>
                    <a:pt x="0" y="19840"/>
                  </a:lnTo>
                  <a:cubicBezTo>
                    <a:pt x="0" y="20218"/>
                    <a:pt x="274" y="20556"/>
                    <a:pt x="678" y="20754"/>
                  </a:cubicBezTo>
                  <a:lnTo>
                    <a:pt x="19064"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9"/>
            <p:cNvSpPr/>
            <p:nvPr/>
          </p:nvSpPr>
          <p:spPr>
            <a:xfrm>
              <a:off x="7419766" y="-1012631"/>
              <a:ext cx="109971" cy="125559"/>
            </a:xfrm>
            <a:custGeom>
              <a:avLst/>
              <a:gdLst/>
              <a:ahLst/>
              <a:cxnLst/>
              <a:rect l="l" t="t" r="r" b="b"/>
              <a:pathLst>
                <a:path w="11069" h="12638" extrusionOk="0">
                  <a:moveTo>
                    <a:pt x="11068" y="1"/>
                  </a:moveTo>
                  <a:lnTo>
                    <a:pt x="0" y="12493"/>
                  </a:lnTo>
                  <a:lnTo>
                    <a:pt x="0" y="12638"/>
                  </a:lnTo>
                  <a:lnTo>
                    <a:pt x="3647" y="12638"/>
                  </a:lnTo>
                  <a:lnTo>
                    <a:pt x="11068" y="4262"/>
                  </a:lnTo>
                  <a:lnTo>
                    <a:pt x="11068"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99"/>
            <p:cNvSpPr/>
            <p:nvPr/>
          </p:nvSpPr>
          <p:spPr>
            <a:xfrm>
              <a:off x="7110658" y="-1095062"/>
              <a:ext cx="203032" cy="207989"/>
            </a:xfrm>
            <a:custGeom>
              <a:avLst/>
              <a:gdLst/>
              <a:ahLst/>
              <a:cxnLst/>
              <a:rect l="l" t="t" r="r" b="b"/>
              <a:pathLst>
                <a:path w="20436" h="20935" extrusionOk="0">
                  <a:moveTo>
                    <a:pt x="18548" y="1"/>
                  </a:moveTo>
                  <a:lnTo>
                    <a:pt x="0" y="20935"/>
                  </a:lnTo>
                  <a:lnTo>
                    <a:pt x="1888" y="20935"/>
                  </a:lnTo>
                  <a:lnTo>
                    <a:pt x="20435"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9"/>
            <p:cNvSpPr/>
            <p:nvPr/>
          </p:nvSpPr>
          <p:spPr>
            <a:xfrm>
              <a:off x="7341279" y="-1093661"/>
              <a:ext cx="189868" cy="206588"/>
            </a:xfrm>
            <a:custGeom>
              <a:avLst/>
              <a:gdLst/>
              <a:ahLst/>
              <a:cxnLst/>
              <a:rect l="l" t="t" r="r" b="b"/>
              <a:pathLst>
                <a:path w="19111" h="20794" extrusionOk="0">
                  <a:moveTo>
                    <a:pt x="18424" y="0"/>
                  </a:moveTo>
                  <a:lnTo>
                    <a:pt x="0" y="20794"/>
                  </a:lnTo>
                  <a:lnTo>
                    <a:pt x="1888" y="20794"/>
                  </a:lnTo>
                  <a:lnTo>
                    <a:pt x="19111" y="1355"/>
                  </a:lnTo>
                  <a:cubicBezTo>
                    <a:pt x="18855" y="917"/>
                    <a:pt x="18625" y="465"/>
                    <a:pt x="18424"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9"/>
            <p:cNvSpPr/>
            <p:nvPr/>
          </p:nvSpPr>
          <p:spPr>
            <a:xfrm>
              <a:off x="7290611" y="-1095062"/>
              <a:ext cx="24003" cy="207989"/>
            </a:xfrm>
            <a:custGeom>
              <a:avLst/>
              <a:gdLst/>
              <a:ahLst/>
              <a:cxnLst/>
              <a:rect l="l" t="t" r="r" b="b"/>
              <a:pathLst>
                <a:path w="2416" h="20935" extrusionOk="0">
                  <a:moveTo>
                    <a:pt x="1" y="1"/>
                  </a:moveTo>
                  <a:lnTo>
                    <a:pt x="1" y="20935"/>
                  </a:lnTo>
                  <a:lnTo>
                    <a:pt x="2416" y="20935"/>
                  </a:lnTo>
                  <a:lnTo>
                    <a:pt x="2416"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9"/>
            <p:cNvSpPr/>
            <p:nvPr/>
          </p:nvSpPr>
          <p:spPr>
            <a:xfrm>
              <a:off x="7582134" y="-1281542"/>
              <a:ext cx="84140" cy="98744"/>
            </a:xfrm>
            <a:custGeom>
              <a:avLst/>
              <a:gdLst/>
              <a:ahLst/>
              <a:cxnLst/>
              <a:rect l="l" t="t" r="r" b="b"/>
              <a:pathLst>
                <a:path w="8469" h="9939" extrusionOk="0">
                  <a:moveTo>
                    <a:pt x="8235" y="0"/>
                  </a:moveTo>
                  <a:cubicBezTo>
                    <a:pt x="8175" y="0"/>
                    <a:pt x="8115" y="23"/>
                    <a:pt x="8068" y="75"/>
                  </a:cubicBezTo>
                  <a:cubicBezTo>
                    <a:pt x="7238" y="991"/>
                    <a:pt x="4971" y="2891"/>
                    <a:pt x="0" y="3668"/>
                  </a:cubicBezTo>
                  <a:lnTo>
                    <a:pt x="0" y="6272"/>
                  </a:lnTo>
                  <a:cubicBezTo>
                    <a:pt x="4971" y="7049"/>
                    <a:pt x="7238" y="8948"/>
                    <a:pt x="8068" y="9864"/>
                  </a:cubicBezTo>
                  <a:cubicBezTo>
                    <a:pt x="8115" y="9916"/>
                    <a:pt x="8175" y="9939"/>
                    <a:pt x="8234" y="9939"/>
                  </a:cubicBezTo>
                  <a:cubicBezTo>
                    <a:pt x="8353" y="9939"/>
                    <a:pt x="8469" y="9846"/>
                    <a:pt x="8469" y="9705"/>
                  </a:cubicBezTo>
                  <a:lnTo>
                    <a:pt x="8469" y="4969"/>
                  </a:lnTo>
                  <a:lnTo>
                    <a:pt x="8469" y="235"/>
                  </a:lnTo>
                  <a:cubicBezTo>
                    <a:pt x="8469" y="94"/>
                    <a:pt x="8353" y="0"/>
                    <a:pt x="8235"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9"/>
            <p:cNvSpPr/>
            <p:nvPr/>
          </p:nvSpPr>
          <p:spPr>
            <a:xfrm>
              <a:off x="7655712" y="-1244047"/>
              <a:ext cx="21102" cy="23735"/>
            </a:xfrm>
            <a:custGeom>
              <a:avLst/>
              <a:gdLst/>
              <a:ahLst/>
              <a:cxnLst/>
              <a:rect l="l" t="t" r="r" b="b"/>
              <a:pathLst>
                <a:path w="2124" h="2389" extrusionOk="0">
                  <a:moveTo>
                    <a:pt x="1" y="1"/>
                  </a:moveTo>
                  <a:lnTo>
                    <a:pt x="1" y="2389"/>
                  </a:lnTo>
                  <a:lnTo>
                    <a:pt x="2093" y="2389"/>
                  </a:lnTo>
                  <a:cubicBezTo>
                    <a:pt x="2109" y="2389"/>
                    <a:pt x="2123" y="2376"/>
                    <a:pt x="2123" y="2359"/>
                  </a:cubicBezTo>
                  <a:lnTo>
                    <a:pt x="2123" y="31"/>
                  </a:lnTo>
                  <a:cubicBezTo>
                    <a:pt x="2123" y="15"/>
                    <a:pt x="2109" y="1"/>
                    <a:pt x="2093"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9"/>
            <p:cNvSpPr/>
            <p:nvPr/>
          </p:nvSpPr>
          <p:spPr>
            <a:xfrm>
              <a:off x="7560177" y="-1249879"/>
              <a:ext cx="27043" cy="35408"/>
            </a:xfrm>
            <a:custGeom>
              <a:avLst/>
              <a:gdLst/>
              <a:ahLst/>
              <a:cxnLst/>
              <a:rect l="l" t="t" r="r" b="b"/>
              <a:pathLst>
                <a:path w="2722" h="3564" extrusionOk="0">
                  <a:moveTo>
                    <a:pt x="237" y="1"/>
                  </a:moveTo>
                  <a:cubicBezTo>
                    <a:pt x="107" y="1"/>
                    <a:pt x="1" y="126"/>
                    <a:pt x="1" y="280"/>
                  </a:cubicBezTo>
                  <a:lnTo>
                    <a:pt x="1" y="3285"/>
                  </a:lnTo>
                  <a:cubicBezTo>
                    <a:pt x="1" y="3439"/>
                    <a:pt x="107" y="3564"/>
                    <a:pt x="237" y="3564"/>
                  </a:cubicBezTo>
                  <a:lnTo>
                    <a:pt x="2486" y="3564"/>
                  </a:lnTo>
                  <a:cubicBezTo>
                    <a:pt x="2616" y="3564"/>
                    <a:pt x="2722" y="3439"/>
                    <a:pt x="2722" y="3285"/>
                  </a:cubicBezTo>
                  <a:lnTo>
                    <a:pt x="2722" y="280"/>
                  </a:lnTo>
                  <a:cubicBezTo>
                    <a:pt x="2722" y="126"/>
                    <a:pt x="2616" y="1"/>
                    <a:pt x="2486"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9"/>
            <p:cNvSpPr/>
            <p:nvPr/>
          </p:nvSpPr>
          <p:spPr>
            <a:xfrm>
              <a:off x="7567142" y="-1215673"/>
              <a:ext cx="12856" cy="47519"/>
            </a:xfrm>
            <a:custGeom>
              <a:avLst/>
              <a:gdLst/>
              <a:ahLst/>
              <a:cxnLst/>
              <a:rect l="l" t="t" r="r" b="b"/>
              <a:pathLst>
                <a:path w="1294" h="4783" extrusionOk="0">
                  <a:moveTo>
                    <a:pt x="1" y="1"/>
                  </a:moveTo>
                  <a:lnTo>
                    <a:pt x="1" y="4782"/>
                  </a:lnTo>
                  <a:lnTo>
                    <a:pt x="1294" y="4782"/>
                  </a:lnTo>
                  <a:lnTo>
                    <a:pt x="1294"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9"/>
            <p:cNvSpPr/>
            <p:nvPr/>
          </p:nvSpPr>
          <p:spPr>
            <a:xfrm>
              <a:off x="7080396" y="-733607"/>
              <a:ext cx="22791" cy="10740"/>
            </a:xfrm>
            <a:custGeom>
              <a:avLst/>
              <a:gdLst/>
              <a:ahLst/>
              <a:cxnLst/>
              <a:rect l="l" t="t" r="r" b="b"/>
              <a:pathLst>
                <a:path w="2294" h="1081" extrusionOk="0">
                  <a:moveTo>
                    <a:pt x="531" y="1"/>
                  </a:moveTo>
                  <a:cubicBezTo>
                    <a:pt x="236" y="6"/>
                    <a:pt x="1" y="246"/>
                    <a:pt x="1" y="540"/>
                  </a:cubicBezTo>
                  <a:cubicBezTo>
                    <a:pt x="1" y="834"/>
                    <a:pt x="236" y="1075"/>
                    <a:pt x="531" y="1081"/>
                  </a:cubicBezTo>
                  <a:lnTo>
                    <a:pt x="1763" y="1081"/>
                  </a:lnTo>
                  <a:cubicBezTo>
                    <a:pt x="2058" y="1075"/>
                    <a:pt x="2294" y="834"/>
                    <a:pt x="2294" y="540"/>
                  </a:cubicBezTo>
                  <a:cubicBezTo>
                    <a:pt x="2294" y="246"/>
                    <a:pt x="2058" y="6"/>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9"/>
            <p:cNvSpPr/>
            <p:nvPr/>
          </p:nvSpPr>
          <p:spPr>
            <a:xfrm>
              <a:off x="7876955" y="-733607"/>
              <a:ext cx="22980" cy="10740"/>
            </a:xfrm>
            <a:custGeom>
              <a:avLst/>
              <a:gdLst/>
              <a:ahLst/>
              <a:cxnLst/>
              <a:rect l="l" t="t" r="r" b="b"/>
              <a:pathLst>
                <a:path w="2313" h="1081" extrusionOk="0">
                  <a:moveTo>
                    <a:pt x="540" y="1"/>
                  </a:moveTo>
                  <a:cubicBezTo>
                    <a:pt x="243" y="1"/>
                    <a:pt x="0" y="241"/>
                    <a:pt x="0" y="540"/>
                  </a:cubicBezTo>
                  <a:cubicBezTo>
                    <a:pt x="0" y="839"/>
                    <a:pt x="243" y="1081"/>
                    <a:pt x="540" y="1081"/>
                  </a:cubicBezTo>
                  <a:cubicBezTo>
                    <a:pt x="543" y="1081"/>
                    <a:pt x="547" y="1081"/>
                    <a:pt x="550" y="1081"/>
                  </a:cubicBezTo>
                  <a:lnTo>
                    <a:pt x="1782" y="1081"/>
                  </a:lnTo>
                  <a:cubicBezTo>
                    <a:pt x="2076" y="1075"/>
                    <a:pt x="2312" y="834"/>
                    <a:pt x="2312" y="540"/>
                  </a:cubicBezTo>
                  <a:cubicBezTo>
                    <a:pt x="2312" y="246"/>
                    <a:pt x="2076" y="6"/>
                    <a:pt x="1782" y="1"/>
                  </a:cubicBezTo>
                  <a:lnTo>
                    <a:pt x="550" y="1"/>
                  </a:lnTo>
                  <a:cubicBezTo>
                    <a:pt x="547" y="1"/>
                    <a:pt x="543" y="1"/>
                    <a:pt x="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99"/>
          <p:cNvSpPr txBox="1">
            <a:spLocks noGrp="1"/>
          </p:cNvSpPr>
          <p:nvPr>
            <p:ph type="subTitle" idx="1"/>
          </p:nvPr>
        </p:nvSpPr>
        <p:spPr>
          <a:xfrm>
            <a:off x="2148750" y="4185575"/>
            <a:ext cx="5256300" cy="521700"/>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100" b="1">
                <a:solidFill>
                  <a:schemeClr val="lt1"/>
                </a:solidFill>
                <a:latin typeface="Lobster Two"/>
                <a:ea typeface="Lobster Two"/>
                <a:cs typeface="Lobster Two"/>
                <a:sym typeface="Lobster Two"/>
              </a:rPr>
              <a:t>Avg meal price at Veg/Vegan restaurants:  $15+</a:t>
            </a:r>
            <a:endParaRPr sz="2100" b="1">
              <a:solidFill>
                <a:schemeClr val="lt1"/>
              </a:solidFill>
              <a:latin typeface="Lobster Two"/>
              <a:ea typeface="Lobster Two"/>
              <a:cs typeface="Lobster Two"/>
              <a:sym typeface="Lobster Two"/>
            </a:endParaRPr>
          </a:p>
        </p:txBody>
      </p:sp>
      <p:grpSp>
        <p:nvGrpSpPr>
          <p:cNvPr id="1859" name="Google Shape;1859;p99"/>
          <p:cNvGrpSpPr/>
          <p:nvPr/>
        </p:nvGrpSpPr>
        <p:grpSpPr>
          <a:xfrm>
            <a:off x="3939850" y="1668905"/>
            <a:ext cx="1168212" cy="851189"/>
            <a:chOff x="8374360" y="-2572903"/>
            <a:chExt cx="965146" cy="703229"/>
          </a:xfrm>
        </p:grpSpPr>
        <p:sp>
          <p:nvSpPr>
            <p:cNvPr id="1860" name="Google Shape;1860;p99"/>
            <p:cNvSpPr/>
            <p:nvPr/>
          </p:nvSpPr>
          <p:spPr>
            <a:xfrm>
              <a:off x="8531095" y="-2035132"/>
              <a:ext cx="165467" cy="165457"/>
            </a:xfrm>
            <a:custGeom>
              <a:avLst/>
              <a:gdLst/>
              <a:ahLst/>
              <a:cxnLst/>
              <a:rect l="l" t="t" r="r" b="b"/>
              <a:pathLst>
                <a:path w="16655" h="16654" extrusionOk="0">
                  <a:moveTo>
                    <a:pt x="8327" y="3945"/>
                  </a:moveTo>
                  <a:cubicBezTo>
                    <a:pt x="10744" y="3945"/>
                    <a:pt x="12709" y="5911"/>
                    <a:pt x="12709" y="8326"/>
                  </a:cubicBezTo>
                  <a:cubicBezTo>
                    <a:pt x="12709" y="10743"/>
                    <a:pt x="10744" y="12709"/>
                    <a:pt x="8327" y="12709"/>
                  </a:cubicBezTo>
                  <a:lnTo>
                    <a:pt x="8327" y="12710"/>
                  </a:lnTo>
                  <a:cubicBezTo>
                    <a:pt x="5911" y="12710"/>
                    <a:pt x="3945" y="10743"/>
                    <a:pt x="3945" y="8326"/>
                  </a:cubicBezTo>
                  <a:cubicBezTo>
                    <a:pt x="3945" y="5911"/>
                    <a:pt x="5911" y="3945"/>
                    <a:pt x="8327" y="3945"/>
                  </a:cubicBezTo>
                  <a:close/>
                  <a:moveTo>
                    <a:pt x="8327" y="1"/>
                  </a:moveTo>
                  <a:cubicBezTo>
                    <a:pt x="3728" y="1"/>
                    <a:pt x="1" y="3728"/>
                    <a:pt x="1" y="8327"/>
                  </a:cubicBezTo>
                  <a:lnTo>
                    <a:pt x="1" y="8358"/>
                  </a:lnTo>
                  <a:cubicBezTo>
                    <a:pt x="17" y="12942"/>
                    <a:pt x="3738" y="16653"/>
                    <a:pt x="8327" y="16653"/>
                  </a:cubicBezTo>
                  <a:cubicBezTo>
                    <a:pt x="12916" y="16653"/>
                    <a:pt x="16635" y="12942"/>
                    <a:pt x="16653" y="8358"/>
                  </a:cubicBezTo>
                  <a:cubicBezTo>
                    <a:pt x="16653" y="8348"/>
                    <a:pt x="16653" y="8338"/>
                    <a:pt x="16653" y="8327"/>
                  </a:cubicBezTo>
                  <a:cubicBezTo>
                    <a:pt x="16654" y="3729"/>
                    <a:pt x="12926" y="1"/>
                    <a:pt x="8327"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9"/>
            <p:cNvSpPr/>
            <p:nvPr/>
          </p:nvSpPr>
          <p:spPr>
            <a:xfrm>
              <a:off x="9059369" y="-2035132"/>
              <a:ext cx="165467" cy="165457"/>
            </a:xfrm>
            <a:custGeom>
              <a:avLst/>
              <a:gdLst/>
              <a:ahLst/>
              <a:cxnLst/>
              <a:rect l="l" t="t" r="r" b="b"/>
              <a:pathLst>
                <a:path w="16655" h="16654" extrusionOk="0">
                  <a:moveTo>
                    <a:pt x="8328" y="3945"/>
                  </a:moveTo>
                  <a:cubicBezTo>
                    <a:pt x="10744" y="3945"/>
                    <a:pt x="12710" y="5911"/>
                    <a:pt x="12710" y="8326"/>
                  </a:cubicBezTo>
                  <a:cubicBezTo>
                    <a:pt x="12710" y="10743"/>
                    <a:pt x="10744" y="12709"/>
                    <a:pt x="8328" y="12709"/>
                  </a:cubicBezTo>
                  <a:lnTo>
                    <a:pt x="8328" y="12710"/>
                  </a:lnTo>
                  <a:cubicBezTo>
                    <a:pt x="5911" y="12710"/>
                    <a:pt x="3945" y="10743"/>
                    <a:pt x="3945" y="8326"/>
                  </a:cubicBezTo>
                  <a:cubicBezTo>
                    <a:pt x="3945" y="5911"/>
                    <a:pt x="5911" y="3945"/>
                    <a:pt x="8328" y="3945"/>
                  </a:cubicBezTo>
                  <a:close/>
                  <a:moveTo>
                    <a:pt x="8328" y="1"/>
                  </a:moveTo>
                  <a:cubicBezTo>
                    <a:pt x="3729" y="1"/>
                    <a:pt x="1" y="3728"/>
                    <a:pt x="1" y="8327"/>
                  </a:cubicBezTo>
                  <a:lnTo>
                    <a:pt x="1" y="8358"/>
                  </a:lnTo>
                  <a:cubicBezTo>
                    <a:pt x="17" y="12942"/>
                    <a:pt x="3738" y="16653"/>
                    <a:pt x="8326" y="16653"/>
                  </a:cubicBezTo>
                  <a:cubicBezTo>
                    <a:pt x="12916" y="16653"/>
                    <a:pt x="16636" y="12942"/>
                    <a:pt x="16652" y="8358"/>
                  </a:cubicBezTo>
                  <a:cubicBezTo>
                    <a:pt x="16652" y="8348"/>
                    <a:pt x="16653" y="8338"/>
                    <a:pt x="16653" y="8327"/>
                  </a:cubicBezTo>
                  <a:cubicBezTo>
                    <a:pt x="16655" y="3729"/>
                    <a:pt x="12926" y="1"/>
                    <a:pt x="8328"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9"/>
            <p:cNvSpPr/>
            <p:nvPr/>
          </p:nvSpPr>
          <p:spPr>
            <a:xfrm>
              <a:off x="9110166" y="-1984344"/>
              <a:ext cx="63872" cy="63872"/>
            </a:xfrm>
            <a:custGeom>
              <a:avLst/>
              <a:gdLst/>
              <a:ahLst/>
              <a:cxnLst/>
              <a:rect l="l" t="t" r="r" b="b"/>
              <a:pathLst>
                <a:path w="6429" h="6429" extrusionOk="0">
                  <a:moveTo>
                    <a:pt x="3215" y="1"/>
                  </a:moveTo>
                  <a:cubicBezTo>
                    <a:pt x="1440" y="1"/>
                    <a:pt x="0" y="1440"/>
                    <a:pt x="0" y="3214"/>
                  </a:cubicBezTo>
                  <a:cubicBezTo>
                    <a:pt x="0" y="4989"/>
                    <a:pt x="1440" y="6429"/>
                    <a:pt x="3215" y="6429"/>
                  </a:cubicBezTo>
                  <a:cubicBezTo>
                    <a:pt x="4990" y="6429"/>
                    <a:pt x="6428" y="4989"/>
                    <a:pt x="6428" y="3214"/>
                  </a:cubicBezTo>
                  <a:cubicBezTo>
                    <a:pt x="6428" y="1440"/>
                    <a:pt x="4989" y="1"/>
                    <a:pt x="321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9"/>
            <p:cNvSpPr/>
            <p:nvPr/>
          </p:nvSpPr>
          <p:spPr>
            <a:xfrm>
              <a:off x="8581883" y="-1984344"/>
              <a:ext cx="63872" cy="63872"/>
            </a:xfrm>
            <a:custGeom>
              <a:avLst/>
              <a:gdLst/>
              <a:ahLst/>
              <a:cxnLst/>
              <a:rect l="l" t="t" r="r" b="b"/>
              <a:pathLst>
                <a:path w="6429" h="6429" extrusionOk="0">
                  <a:moveTo>
                    <a:pt x="3215" y="1"/>
                  </a:moveTo>
                  <a:cubicBezTo>
                    <a:pt x="1440" y="1"/>
                    <a:pt x="1" y="1440"/>
                    <a:pt x="1" y="3214"/>
                  </a:cubicBezTo>
                  <a:cubicBezTo>
                    <a:pt x="1" y="4989"/>
                    <a:pt x="1440" y="6429"/>
                    <a:pt x="3215" y="6429"/>
                  </a:cubicBezTo>
                  <a:cubicBezTo>
                    <a:pt x="4991" y="6429"/>
                    <a:pt x="6429" y="4989"/>
                    <a:pt x="6429" y="3214"/>
                  </a:cubicBezTo>
                  <a:cubicBezTo>
                    <a:pt x="6429" y="1440"/>
                    <a:pt x="4989" y="1"/>
                    <a:pt x="321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9"/>
            <p:cNvSpPr/>
            <p:nvPr/>
          </p:nvSpPr>
          <p:spPr>
            <a:xfrm>
              <a:off x="8505999" y="-2213723"/>
              <a:ext cx="418631" cy="35140"/>
            </a:xfrm>
            <a:custGeom>
              <a:avLst/>
              <a:gdLst/>
              <a:ahLst/>
              <a:cxnLst/>
              <a:rect l="l" t="t" r="r" b="b"/>
              <a:pathLst>
                <a:path w="42137" h="3537" extrusionOk="0">
                  <a:moveTo>
                    <a:pt x="0" y="1"/>
                  </a:moveTo>
                  <a:lnTo>
                    <a:pt x="0" y="1616"/>
                  </a:lnTo>
                  <a:cubicBezTo>
                    <a:pt x="1" y="2676"/>
                    <a:pt x="860" y="3535"/>
                    <a:pt x="1921" y="3536"/>
                  </a:cubicBezTo>
                  <a:lnTo>
                    <a:pt x="40215" y="3536"/>
                  </a:lnTo>
                  <a:cubicBezTo>
                    <a:pt x="41276" y="3536"/>
                    <a:pt x="42136" y="2676"/>
                    <a:pt x="42137" y="1616"/>
                  </a:cubicBezTo>
                  <a:lnTo>
                    <a:pt x="42137"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9"/>
            <p:cNvSpPr/>
            <p:nvPr/>
          </p:nvSpPr>
          <p:spPr>
            <a:xfrm>
              <a:off x="8448158" y="-2041808"/>
              <a:ext cx="28583" cy="13363"/>
            </a:xfrm>
            <a:custGeom>
              <a:avLst/>
              <a:gdLst/>
              <a:ahLst/>
              <a:cxnLst/>
              <a:rect l="l" t="t" r="r" b="b"/>
              <a:pathLst>
                <a:path w="2877" h="1345" extrusionOk="0">
                  <a:moveTo>
                    <a:pt x="671" y="1"/>
                  </a:moveTo>
                  <a:cubicBezTo>
                    <a:pt x="301" y="1"/>
                    <a:pt x="0" y="301"/>
                    <a:pt x="0" y="673"/>
                  </a:cubicBezTo>
                  <a:cubicBezTo>
                    <a:pt x="0" y="1042"/>
                    <a:pt x="301" y="1343"/>
                    <a:pt x="671" y="1344"/>
                  </a:cubicBezTo>
                  <a:lnTo>
                    <a:pt x="2205" y="1344"/>
                  </a:lnTo>
                  <a:cubicBezTo>
                    <a:pt x="2576" y="1343"/>
                    <a:pt x="2876" y="1042"/>
                    <a:pt x="2876" y="673"/>
                  </a:cubicBezTo>
                  <a:cubicBezTo>
                    <a:pt x="2876" y="301"/>
                    <a:pt x="2576" y="1"/>
                    <a:pt x="220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9"/>
            <p:cNvSpPr/>
            <p:nvPr/>
          </p:nvSpPr>
          <p:spPr>
            <a:xfrm>
              <a:off x="9262559" y="-2041808"/>
              <a:ext cx="28583" cy="13363"/>
            </a:xfrm>
            <a:custGeom>
              <a:avLst/>
              <a:gdLst/>
              <a:ahLst/>
              <a:cxnLst/>
              <a:rect l="l" t="t" r="r" b="b"/>
              <a:pathLst>
                <a:path w="2877" h="1345" extrusionOk="0">
                  <a:moveTo>
                    <a:pt x="672" y="1"/>
                  </a:moveTo>
                  <a:cubicBezTo>
                    <a:pt x="301" y="1"/>
                    <a:pt x="1" y="301"/>
                    <a:pt x="1" y="673"/>
                  </a:cubicBezTo>
                  <a:cubicBezTo>
                    <a:pt x="1" y="1042"/>
                    <a:pt x="301" y="1343"/>
                    <a:pt x="672" y="1344"/>
                  </a:cubicBezTo>
                  <a:lnTo>
                    <a:pt x="2205" y="1344"/>
                  </a:lnTo>
                  <a:cubicBezTo>
                    <a:pt x="2576" y="1343"/>
                    <a:pt x="2877" y="1042"/>
                    <a:pt x="2877" y="673"/>
                  </a:cubicBezTo>
                  <a:cubicBezTo>
                    <a:pt x="2877" y="301"/>
                    <a:pt x="2576" y="1"/>
                    <a:pt x="220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9"/>
            <p:cNvSpPr/>
            <p:nvPr/>
          </p:nvSpPr>
          <p:spPr>
            <a:xfrm>
              <a:off x="9059369" y="-2465844"/>
              <a:ext cx="123611" cy="33958"/>
            </a:xfrm>
            <a:custGeom>
              <a:avLst/>
              <a:gdLst/>
              <a:ahLst/>
              <a:cxnLst/>
              <a:rect l="l" t="t" r="r" b="b"/>
              <a:pathLst>
                <a:path w="12442" h="3418" extrusionOk="0">
                  <a:moveTo>
                    <a:pt x="1" y="1"/>
                  </a:moveTo>
                  <a:lnTo>
                    <a:pt x="4280" y="3417"/>
                  </a:lnTo>
                  <a:lnTo>
                    <a:pt x="8337" y="3417"/>
                  </a:lnTo>
                  <a:cubicBezTo>
                    <a:pt x="9010" y="3417"/>
                    <a:pt x="9662" y="3179"/>
                    <a:pt x="10179" y="2746"/>
                  </a:cubicBezTo>
                  <a:lnTo>
                    <a:pt x="11925" y="1277"/>
                  </a:lnTo>
                  <a:cubicBezTo>
                    <a:pt x="12441" y="843"/>
                    <a:pt x="12133" y="1"/>
                    <a:pt x="11459"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9"/>
            <p:cNvSpPr/>
            <p:nvPr/>
          </p:nvSpPr>
          <p:spPr>
            <a:xfrm>
              <a:off x="9032236" y="-2572903"/>
              <a:ext cx="84149" cy="98754"/>
            </a:xfrm>
            <a:custGeom>
              <a:avLst/>
              <a:gdLst/>
              <a:ahLst/>
              <a:cxnLst/>
              <a:rect l="l" t="t" r="r" b="b"/>
              <a:pathLst>
                <a:path w="8470" h="9940" extrusionOk="0">
                  <a:moveTo>
                    <a:pt x="8235" y="1"/>
                  </a:moveTo>
                  <a:cubicBezTo>
                    <a:pt x="8176" y="1"/>
                    <a:pt x="8116" y="24"/>
                    <a:pt x="8069" y="76"/>
                  </a:cubicBezTo>
                  <a:cubicBezTo>
                    <a:pt x="7238" y="991"/>
                    <a:pt x="4972" y="2892"/>
                    <a:pt x="1" y="3668"/>
                  </a:cubicBezTo>
                  <a:lnTo>
                    <a:pt x="1" y="6273"/>
                  </a:lnTo>
                  <a:cubicBezTo>
                    <a:pt x="4972" y="7049"/>
                    <a:pt x="7238" y="8950"/>
                    <a:pt x="8069" y="9865"/>
                  </a:cubicBezTo>
                  <a:cubicBezTo>
                    <a:pt x="8116" y="9917"/>
                    <a:pt x="8176" y="9940"/>
                    <a:pt x="8235" y="9940"/>
                  </a:cubicBezTo>
                  <a:cubicBezTo>
                    <a:pt x="8354" y="9940"/>
                    <a:pt x="8469" y="9847"/>
                    <a:pt x="8469" y="9706"/>
                  </a:cubicBezTo>
                  <a:lnTo>
                    <a:pt x="8469" y="4970"/>
                  </a:lnTo>
                  <a:lnTo>
                    <a:pt x="8469" y="235"/>
                  </a:lnTo>
                  <a:cubicBezTo>
                    <a:pt x="8469" y="94"/>
                    <a:pt x="8354" y="1"/>
                    <a:pt x="8235"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9"/>
            <p:cNvSpPr/>
            <p:nvPr/>
          </p:nvSpPr>
          <p:spPr>
            <a:xfrm>
              <a:off x="9105835" y="-2535389"/>
              <a:ext cx="21082" cy="23735"/>
            </a:xfrm>
            <a:custGeom>
              <a:avLst/>
              <a:gdLst/>
              <a:ahLst/>
              <a:cxnLst/>
              <a:rect l="l" t="t" r="r" b="b"/>
              <a:pathLst>
                <a:path w="2122" h="2389" extrusionOk="0">
                  <a:moveTo>
                    <a:pt x="1" y="1"/>
                  </a:moveTo>
                  <a:lnTo>
                    <a:pt x="1" y="2388"/>
                  </a:lnTo>
                  <a:lnTo>
                    <a:pt x="2093" y="2388"/>
                  </a:lnTo>
                  <a:cubicBezTo>
                    <a:pt x="2109" y="2388"/>
                    <a:pt x="2122" y="2374"/>
                    <a:pt x="2122" y="2358"/>
                  </a:cubicBezTo>
                  <a:lnTo>
                    <a:pt x="2122" y="31"/>
                  </a:lnTo>
                  <a:cubicBezTo>
                    <a:pt x="2122" y="13"/>
                    <a:pt x="2109" y="1"/>
                    <a:pt x="2093" y="1"/>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9"/>
            <p:cNvSpPr/>
            <p:nvPr/>
          </p:nvSpPr>
          <p:spPr>
            <a:xfrm>
              <a:off x="9010290" y="-2541231"/>
              <a:ext cx="27043" cy="35408"/>
            </a:xfrm>
            <a:custGeom>
              <a:avLst/>
              <a:gdLst/>
              <a:ahLst/>
              <a:cxnLst/>
              <a:rect l="l" t="t" r="r" b="b"/>
              <a:pathLst>
                <a:path w="2722" h="3564" extrusionOk="0">
                  <a:moveTo>
                    <a:pt x="236" y="0"/>
                  </a:moveTo>
                  <a:cubicBezTo>
                    <a:pt x="106" y="0"/>
                    <a:pt x="0" y="125"/>
                    <a:pt x="0" y="279"/>
                  </a:cubicBezTo>
                  <a:lnTo>
                    <a:pt x="0" y="3286"/>
                  </a:lnTo>
                  <a:cubicBezTo>
                    <a:pt x="0" y="3440"/>
                    <a:pt x="106" y="3563"/>
                    <a:pt x="236" y="3563"/>
                  </a:cubicBezTo>
                  <a:lnTo>
                    <a:pt x="2485" y="3563"/>
                  </a:lnTo>
                  <a:cubicBezTo>
                    <a:pt x="2615" y="3563"/>
                    <a:pt x="2721" y="3440"/>
                    <a:pt x="2721" y="3286"/>
                  </a:cubicBezTo>
                  <a:lnTo>
                    <a:pt x="2721" y="279"/>
                  </a:lnTo>
                  <a:cubicBezTo>
                    <a:pt x="2721" y="125"/>
                    <a:pt x="2615" y="0"/>
                    <a:pt x="2485"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9"/>
            <p:cNvSpPr/>
            <p:nvPr/>
          </p:nvSpPr>
          <p:spPr>
            <a:xfrm>
              <a:off x="9017254" y="-2507024"/>
              <a:ext cx="12846" cy="47509"/>
            </a:xfrm>
            <a:custGeom>
              <a:avLst/>
              <a:gdLst/>
              <a:ahLst/>
              <a:cxnLst/>
              <a:rect l="l" t="t" r="r" b="b"/>
              <a:pathLst>
                <a:path w="1293" h="4782" extrusionOk="0">
                  <a:moveTo>
                    <a:pt x="0" y="1"/>
                  </a:moveTo>
                  <a:lnTo>
                    <a:pt x="0" y="4782"/>
                  </a:lnTo>
                  <a:lnTo>
                    <a:pt x="1293" y="4782"/>
                  </a:lnTo>
                  <a:lnTo>
                    <a:pt x="1293" y="1"/>
                  </a:ln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9"/>
            <p:cNvSpPr/>
            <p:nvPr/>
          </p:nvSpPr>
          <p:spPr>
            <a:xfrm>
              <a:off x="8456801" y="-2028455"/>
              <a:ext cx="22801" cy="10720"/>
            </a:xfrm>
            <a:custGeom>
              <a:avLst/>
              <a:gdLst/>
              <a:ahLst/>
              <a:cxnLst/>
              <a:rect l="l" t="t" r="r" b="b"/>
              <a:pathLst>
                <a:path w="2295" h="1079" extrusionOk="0">
                  <a:moveTo>
                    <a:pt x="532" y="0"/>
                  </a:moveTo>
                  <a:cubicBezTo>
                    <a:pt x="236" y="4"/>
                    <a:pt x="0" y="245"/>
                    <a:pt x="0" y="539"/>
                  </a:cubicBezTo>
                  <a:cubicBezTo>
                    <a:pt x="0" y="834"/>
                    <a:pt x="236" y="1073"/>
                    <a:pt x="532" y="1079"/>
                  </a:cubicBezTo>
                  <a:lnTo>
                    <a:pt x="1764" y="1079"/>
                  </a:lnTo>
                  <a:cubicBezTo>
                    <a:pt x="2058" y="1073"/>
                    <a:pt x="2294" y="834"/>
                    <a:pt x="2294" y="539"/>
                  </a:cubicBezTo>
                  <a:cubicBezTo>
                    <a:pt x="2294" y="245"/>
                    <a:pt x="2058" y="4"/>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9"/>
            <p:cNvSpPr/>
            <p:nvPr/>
          </p:nvSpPr>
          <p:spPr>
            <a:xfrm>
              <a:off x="8374360" y="-2465854"/>
              <a:ext cx="965146" cy="513759"/>
            </a:xfrm>
            <a:custGeom>
              <a:avLst/>
              <a:gdLst/>
              <a:ahLst/>
              <a:cxnLst/>
              <a:rect l="l" t="t" r="r" b="b"/>
              <a:pathLst>
                <a:path w="97146" h="51712" extrusionOk="0">
                  <a:moveTo>
                    <a:pt x="13259" y="5034"/>
                  </a:moveTo>
                  <a:lnTo>
                    <a:pt x="8946" y="15066"/>
                  </a:lnTo>
                  <a:lnTo>
                    <a:pt x="8946" y="16419"/>
                  </a:lnTo>
                  <a:lnTo>
                    <a:pt x="4473" y="16419"/>
                  </a:lnTo>
                  <a:lnTo>
                    <a:pt x="4473" y="15066"/>
                  </a:lnTo>
                  <a:lnTo>
                    <a:pt x="9571" y="5034"/>
                  </a:lnTo>
                  <a:close/>
                  <a:moveTo>
                    <a:pt x="57523" y="5034"/>
                  </a:moveTo>
                  <a:lnTo>
                    <a:pt x="62620" y="15066"/>
                  </a:lnTo>
                  <a:lnTo>
                    <a:pt x="62620" y="16419"/>
                  </a:lnTo>
                  <a:lnTo>
                    <a:pt x="58148" y="16419"/>
                  </a:lnTo>
                  <a:lnTo>
                    <a:pt x="58148" y="15066"/>
                  </a:lnTo>
                  <a:lnTo>
                    <a:pt x="53833" y="5034"/>
                  </a:lnTo>
                  <a:close/>
                  <a:moveTo>
                    <a:pt x="50143" y="5034"/>
                  </a:moveTo>
                  <a:lnTo>
                    <a:pt x="53674" y="15066"/>
                  </a:lnTo>
                  <a:lnTo>
                    <a:pt x="53674" y="16419"/>
                  </a:lnTo>
                  <a:lnTo>
                    <a:pt x="56679" y="16419"/>
                  </a:lnTo>
                  <a:lnTo>
                    <a:pt x="56680" y="26994"/>
                  </a:lnTo>
                  <a:cubicBezTo>
                    <a:pt x="56680" y="28765"/>
                    <a:pt x="55238" y="30207"/>
                    <a:pt x="53465" y="30207"/>
                  </a:cubicBezTo>
                  <a:lnTo>
                    <a:pt x="15171" y="30207"/>
                  </a:lnTo>
                  <a:cubicBezTo>
                    <a:pt x="13399" y="30207"/>
                    <a:pt x="11957" y="28765"/>
                    <a:pt x="11957" y="26994"/>
                  </a:cubicBezTo>
                  <a:lnTo>
                    <a:pt x="11957" y="16419"/>
                  </a:lnTo>
                  <a:lnTo>
                    <a:pt x="13418" y="16419"/>
                  </a:lnTo>
                  <a:lnTo>
                    <a:pt x="13418" y="15066"/>
                  </a:lnTo>
                  <a:lnTo>
                    <a:pt x="16948" y="5034"/>
                  </a:lnTo>
                  <a:lnTo>
                    <a:pt x="20638" y="5034"/>
                  </a:lnTo>
                  <a:lnTo>
                    <a:pt x="17891" y="15066"/>
                  </a:lnTo>
                  <a:lnTo>
                    <a:pt x="17891" y="16419"/>
                  </a:lnTo>
                  <a:lnTo>
                    <a:pt x="22364" y="16419"/>
                  </a:lnTo>
                  <a:lnTo>
                    <a:pt x="22364" y="15066"/>
                  </a:lnTo>
                  <a:lnTo>
                    <a:pt x="24324" y="5034"/>
                  </a:lnTo>
                  <a:lnTo>
                    <a:pt x="28012" y="5034"/>
                  </a:lnTo>
                  <a:lnTo>
                    <a:pt x="26837" y="15066"/>
                  </a:lnTo>
                  <a:lnTo>
                    <a:pt x="26837" y="16419"/>
                  </a:lnTo>
                  <a:lnTo>
                    <a:pt x="31309" y="16419"/>
                  </a:lnTo>
                  <a:lnTo>
                    <a:pt x="31309" y="15066"/>
                  </a:lnTo>
                  <a:lnTo>
                    <a:pt x="31702" y="5034"/>
                  </a:lnTo>
                  <a:lnTo>
                    <a:pt x="35390" y="5034"/>
                  </a:lnTo>
                  <a:lnTo>
                    <a:pt x="35783" y="15066"/>
                  </a:lnTo>
                  <a:lnTo>
                    <a:pt x="35783" y="16419"/>
                  </a:lnTo>
                  <a:lnTo>
                    <a:pt x="40255" y="16419"/>
                  </a:lnTo>
                  <a:lnTo>
                    <a:pt x="40255" y="15066"/>
                  </a:lnTo>
                  <a:lnTo>
                    <a:pt x="39078" y="5034"/>
                  </a:lnTo>
                  <a:lnTo>
                    <a:pt x="42767" y="5034"/>
                  </a:lnTo>
                  <a:lnTo>
                    <a:pt x="44728" y="15066"/>
                  </a:lnTo>
                  <a:lnTo>
                    <a:pt x="44728" y="16419"/>
                  </a:lnTo>
                  <a:lnTo>
                    <a:pt x="49201" y="16419"/>
                  </a:lnTo>
                  <a:lnTo>
                    <a:pt x="49201" y="15066"/>
                  </a:lnTo>
                  <a:lnTo>
                    <a:pt x="46455" y="5034"/>
                  </a:lnTo>
                  <a:close/>
                  <a:moveTo>
                    <a:pt x="68950" y="3036"/>
                  </a:moveTo>
                  <a:cubicBezTo>
                    <a:pt x="70887" y="3036"/>
                    <a:pt x="71950" y="4726"/>
                    <a:pt x="72456" y="6542"/>
                  </a:cubicBezTo>
                  <a:lnTo>
                    <a:pt x="77130" y="26994"/>
                  </a:lnTo>
                  <a:cubicBezTo>
                    <a:pt x="77132" y="27938"/>
                    <a:pt x="76749" y="28843"/>
                    <a:pt x="76071" y="29502"/>
                  </a:cubicBezTo>
                  <a:cubicBezTo>
                    <a:pt x="75010" y="28100"/>
                    <a:pt x="73935" y="26648"/>
                    <a:pt x="73988" y="26600"/>
                  </a:cubicBezTo>
                  <a:cubicBezTo>
                    <a:pt x="75031" y="25654"/>
                    <a:pt x="75691" y="24792"/>
                    <a:pt x="75508" y="24575"/>
                  </a:cubicBezTo>
                  <a:cubicBezTo>
                    <a:pt x="75479" y="24540"/>
                    <a:pt x="75431" y="24524"/>
                    <a:pt x="75365" y="24524"/>
                  </a:cubicBezTo>
                  <a:cubicBezTo>
                    <a:pt x="74958" y="24524"/>
                    <a:pt x="73890" y="25163"/>
                    <a:pt x="72764" y="26106"/>
                  </a:cubicBezTo>
                  <a:cubicBezTo>
                    <a:pt x="71457" y="27202"/>
                    <a:pt x="70569" y="28292"/>
                    <a:pt x="70777" y="28540"/>
                  </a:cubicBezTo>
                  <a:cubicBezTo>
                    <a:pt x="70806" y="28575"/>
                    <a:pt x="70854" y="28591"/>
                    <a:pt x="70920" y="28591"/>
                  </a:cubicBezTo>
                  <a:cubicBezTo>
                    <a:pt x="71283" y="28591"/>
                    <a:pt x="72172" y="28082"/>
                    <a:pt x="73158" y="27303"/>
                  </a:cubicBezTo>
                  <a:cubicBezTo>
                    <a:pt x="73158" y="27303"/>
                    <a:pt x="73159" y="27303"/>
                    <a:pt x="73160" y="27303"/>
                  </a:cubicBezTo>
                  <a:cubicBezTo>
                    <a:pt x="73218" y="27303"/>
                    <a:pt x="74411" y="28620"/>
                    <a:pt x="75567" y="29912"/>
                  </a:cubicBezTo>
                  <a:cubicBezTo>
                    <a:pt x="74993" y="30294"/>
                    <a:pt x="74320" y="30499"/>
                    <a:pt x="73630" y="30499"/>
                  </a:cubicBezTo>
                  <a:cubicBezTo>
                    <a:pt x="73628" y="30499"/>
                    <a:pt x="73626" y="30499"/>
                    <a:pt x="73624" y="30499"/>
                  </a:cubicBezTo>
                  <a:lnTo>
                    <a:pt x="66613" y="30499"/>
                  </a:lnTo>
                  <a:cubicBezTo>
                    <a:pt x="64676" y="30499"/>
                    <a:pt x="63108" y="28929"/>
                    <a:pt x="63108" y="26994"/>
                  </a:cubicBezTo>
                  <a:lnTo>
                    <a:pt x="63108" y="16419"/>
                  </a:lnTo>
                  <a:lnTo>
                    <a:pt x="67094" y="16419"/>
                  </a:lnTo>
                  <a:lnTo>
                    <a:pt x="67094" y="15065"/>
                  </a:lnTo>
                  <a:lnTo>
                    <a:pt x="63108" y="8268"/>
                  </a:lnTo>
                  <a:lnTo>
                    <a:pt x="63108" y="6542"/>
                  </a:lnTo>
                  <a:cubicBezTo>
                    <a:pt x="63108" y="4605"/>
                    <a:pt x="64676" y="3036"/>
                    <a:pt x="66613" y="3036"/>
                  </a:cubicBezTo>
                  <a:close/>
                  <a:moveTo>
                    <a:pt x="7919" y="0"/>
                  </a:moveTo>
                  <a:cubicBezTo>
                    <a:pt x="5984" y="0"/>
                    <a:pt x="4413" y="1571"/>
                    <a:pt x="4413" y="3507"/>
                  </a:cubicBezTo>
                  <a:lnTo>
                    <a:pt x="4413" y="7481"/>
                  </a:lnTo>
                  <a:lnTo>
                    <a:pt x="0" y="15066"/>
                  </a:lnTo>
                  <a:lnTo>
                    <a:pt x="0" y="16419"/>
                  </a:lnTo>
                  <a:lnTo>
                    <a:pt x="4413" y="16419"/>
                  </a:lnTo>
                  <a:lnTo>
                    <a:pt x="4413" y="48205"/>
                  </a:lnTo>
                  <a:cubicBezTo>
                    <a:pt x="4413" y="50141"/>
                    <a:pt x="5984" y="51712"/>
                    <a:pt x="7919" y="51712"/>
                  </a:cubicBezTo>
                  <a:lnTo>
                    <a:pt x="14609" y="51712"/>
                  </a:lnTo>
                  <a:cubicBezTo>
                    <a:pt x="14609" y="51700"/>
                    <a:pt x="14607" y="51692"/>
                    <a:pt x="14607" y="51680"/>
                  </a:cubicBezTo>
                  <a:cubicBezTo>
                    <a:pt x="14607" y="46445"/>
                    <a:pt x="18867" y="42185"/>
                    <a:pt x="24103" y="42185"/>
                  </a:cubicBezTo>
                  <a:cubicBezTo>
                    <a:pt x="29339" y="42185"/>
                    <a:pt x="33598" y="46445"/>
                    <a:pt x="33598" y="51680"/>
                  </a:cubicBezTo>
                  <a:cubicBezTo>
                    <a:pt x="33598" y="51690"/>
                    <a:pt x="33597" y="51700"/>
                    <a:pt x="33597" y="51712"/>
                  </a:cubicBezTo>
                  <a:lnTo>
                    <a:pt x="67782" y="51712"/>
                  </a:lnTo>
                  <a:lnTo>
                    <a:pt x="67782" y="51680"/>
                  </a:lnTo>
                  <a:cubicBezTo>
                    <a:pt x="67782" y="46445"/>
                    <a:pt x="72042" y="42185"/>
                    <a:pt x="77278" y="42185"/>
                  </a:cubicBezTo>
                  <a:cubicBezTo>
                    <a:pt x="82514" y="42185"/>
                    <a:pt x="86773" y="46445"/>
                    <a:pt x="86773" y="51680"/>
                  </a:cubicBezTo>
                  <a:cubicBezTo>
                    <a:pt x="86773" y="51690"/>
                    <a:pt x="86771" y="51700"/>
                    <a:pt x="86771" y="51712"/>
                  </a:cubicBezTo>
                  <a:lnTo>
                    <a:pt x="91768" y="51712"/>
                  </a:lnTo>
                  <a:cubicBezTo>
                    <a:pt x="93703" y="51712"/>
                    <a:pt x="95273" y="50141"/>
                    <a:pt x="95273" y="48205"/>
                  </a:cubicBezTo>
                  <a:lnTo>
                    <a:pt x="95273" y="47395"/>
                  </a:lnTo>
                  <a:cubicBezTo>
                    <a:pt x="96348" y="47137"/>
                    <a:pt x="97145" y="45842"/>
                    <a:pt x="97145" y="44231"/>
                  </a:cubicBezTo>
                  <a:lnTo>
                    <a:pt x="97145" y="39848"/>
                  </a:lnTo>
                  <a:cubicBezTo>
                    <a:pt x="97144" y="38237"/>
                    <a:pt x="96348" y="36942"/>
                    <a:pt x="95273" y="36684"/>
                  </a:cubicBezTo>
                  <a:lnTo>
                    <a:pt x="95273" y="35058"/>
                  </a:lnTo>
                  <a:cubicBezTo>
                    <a:pt x="95273" y="33122"/>
                    <a:pt x="93703" y="31553"/>
                    <a:pt x="91768" y="31553"/>
                  </a:cubicBezTo>
                  <a:lnTo>
                    <a:pt x="88144" y="31395"/>
                  </a:lnTo>
                  <a:lnTo>
                    <a:pt x="88144" y="30448"/>
                  </a:lnTo>
                  <a:cubicBezTo>
                    <a:pt x="88614" y="30218"/>
                    <a:pt x="88939" y="29741"/>
                    <a:pt x="88939" y="29183"/>
                  </a:cubicBezTo>
                  <a:lnTo>
                    <a:pt x="88939" y="27625"/>
                  </a:lnTo>
                  <a:cubicBezTo>
                    <a:pt x="88939" y="27159"/>
                    <a:pt x="88708" y="26723"/>
                    <a:pt x="88323" y="26461"/>
                  </a:cubicBezTo>
                  <a:lnTo>
                    <a:pt x="86617" y="30255"/>
                  </a:lnTo>
                  <a:cubicBezTo>
                    <a:pt x="86870" y="30473"/>
                    <a:pt x="87193" y="30593"/>
                    <a:pt x="87527" y="30595"/>
                  </a:cubicBezTo>
                  <a:cubicBezTo>
                    <a:pt x="87538" y="30595"/>
                    <a:pt x="87548" y="30592"/>
                    <a:pt x="87559" y="30592"/>
                  </a:cubicBezTo>
                  <a:lnTo>
                    <a:pt x="87559" y="31369"/>
                  </a:lnTo>
                  <a:lnTo>
                    <a:pt x="81687" y="31114"/>
                  </a:lnTo>
                  <a:lnTo>
                    <a:pt x="74676" y="3507"/>
                  </a:lnTo>
                  <a:cubicBezTo>
                    <a:pt x="74135" y="1503"/>
                    <a:pt x="71646" y="0"/>
                    <a:pt x="69709" y="0"/>
                  </a:cubicBezTo>
                  <a:close/>
                </a:path>
              </a:pathLst>
            </a:custGeom>
            <a:solidFill>
              <a:srgbClr val="3B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25.mp4">
            <a:hlinkClick r:id="" action="ppaction://media"/>
            <a:extLst>
              <a:ext uri="{FF2B5EF4-FFF2-40B4-BE49-F238E27FC236}">
                <a16:creationId xmlns:a16="http://schemas.microsoft.com/office/drawing/2014/main" id="{0B3BB913-5F28-38BF-F8EE-ED603C29AE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6122" y="4655979"/>
            <a:ext cx="487521" cy="487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3"/>
                                        </p:tgtEl>
                                        <p:attrNameLst>
                                          <p:attrName>style.visibility</p:attrName>
                                        </p:attrNameLst>
                                      </p:cBhvr>
                                      <p:to>
                                        <p:strVal val="visible"/>
                                      </p:to>
                                    </p:set>
                                    <p:animEffect transition="in" filter="fade">
                                      <p:cBhvr>
                                        <p:cTn id="7" dur="1000"/>
                                        <p:tgtEl>
                                          <p:spTgt spid="18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4"/>
                                        </p:tgtEl>
                                        <p:attrNameLst>
                                          <p:attrName>style.visibility</p:attrName>
                                        </p:attrNameLst>
                                      </p:cBhvr>
                                      <p:to>
                                        <p:strVal val="visible"/>
                                      </p:to>
                                    </p:set>
                                    <p:animEffect transition="in" filter="fade">
                                      <p:cBhvr>
                                        <p:cTn id="12" dur="1000"/>
                                        <p:tgtEl>
                                          <p:spTgt spid="1804"/>
                                        </p:tgtEl>
                                      </p:cBhvr>
                                    </p:animEffect>
                                  </p:childTnLst>
                                </p:cTn>
                              </p:par>
                              <p:par>
                                <p:cTn id="13" presetID="10" presetClass="entr" presetSubtype="0" fill="hold" nodeType="withEffect">
                                  <p:stCondLst>
                                    <p:cond delay="0"/>
                                  </p:stCondLst>
                                  <p:childTnLst>
                                    <p:set>
                                      <p:cBhvr>
                                        <p:cTn id="14" dur="1" fill="hold">
                                          <p:stCondLst>
                                            <p:cond delay="0"/>
                                          </p:stCondLst>
                                        </p:cTn>
                                        <p:tgtEl>
                                          <p:spTgt spid="1805"/>
                                        </p:tgtEl>
                                        <p:attrNameLst>
                                          <p:attrName>style.visibility</p:attrName>
                                        </p:attrNameLst>
                                      </p:cBhvr>
                                      <p:to>
                                        <p:strVal val="visible"/>
                                      </p:to>
                                    </p:set>
                                    <p:animEffect transition="in" filter="fade">
                                      <p:cBhvr>
                                        <p:cTn id="15" dur="1000"/>
                                        <p:tgtEl>
                                          <p:spTgt spid="1805"/>
                                        </p:tgtEl>
                                      </p:cBhvr>
                                    </p:animEffect>
                                  </p:childTnLst>
                                </p:cTn>
                              </p:par>
                              <p:par>
                                <p:cTn id="16" presetID="10" presetClass="entr" presetSubtype="0" fill="hold" nodeType="withEffect">
                                  <p:stCondLst>
                                    <p:cond delay="0"/>
                                  </p:stCondLst>
                                  <p:childTnLst>
                                    <p:set>
                                      <p:cBhvr>
                                        <p:cTn id="17" dur="1" fill="hold">
                                          <p:stCondLst>
                                            <p:cond delay="0"/>
                                          </p:stCondLst>
                                        </p:cTn>
                                        <p:tgtEl>
                                          <p:spTgt spid="1836"/>
                                        </p:tgtEl>
                                        <p:attrNameLst>
                                          <p:attrName>style.visibility</p:attrName>
                                        </p:attrNameLst>
                                      </p:cBhvr>
                                      <p:to>
                                        <p:strVal val="visible"/>
                                      </p:to>
                                    </p:set>
                                    <p:animEffect transition="in" filter="fade">
                                      <p:cBhvr>
                                        <p:cTn id="18" dur="1000"/>
                                        <p:tgtEl>
                                          <p:spTgt spid="18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06"/>
                                        </p:tgtEl>
                                        <p:attrNameLst>
                                          <p:attrName>style.visibility</p:attrName>
                                        </p:attrNameLst>
                                      </p:cBhvr>
                                      <p:to>
                                        <p:strVal val="visible"/>
                                      </p:to>
                                    </p:set>
                                    <p:animEffect transition="in" filter="fade">
                                      <p:cBhvr>
                                        <p:cTn id="23" dur="1000"/>
                                        <p:tgtEl>
                                          <p:spTgt spid="1806"/>
                                        </p:tgtEl>
                                      </p:cBhvr>
                                    </p:animEffect>
                                  </p:childTnLst>
                                </p:cTn>
                              </p:par>
                              <p:par>
                                <p:cTn id="24" presetID="10" presetClass="entr" presetSubtype="0" fill="hold" nodeType="withEffect">
                                  <p:stCondLst>
                                    <p:cond delay="0"/>
                                  </p:stCondLst>
                                  <p:childTnLst>
                                    <p:set>
                                      <p:cBhvr>
                                        <p:cTn id="25" dur="1" fill="hold">
                                          <p:stCondLst>
                                            <p:cond delay="0"/>
                                          </p:stCondLst>
                                        </p:cTn>
                                        <p:tgtEl>
                                          <p:spTgt spid="1807"/>
                                        </p:tgtEl>
                                        <p:attrNameLst>
                                          <p:attrName>style.visibility</p:attrName>
                                        </p:attrNameLst>
                                      </p:cBhvr>
                                      <p:to>
                                        <p:strVal val="visible"/>
                                      </p:to>
                                    </p:set>
                                    <p:animEffect transition="in" filter="fade">
                                      <p:cBhvr>
                                        <p:cTn id="26" dur="1000"/>
                                        <p:tgtEl>
                                          <p:spTgt spid="1807"/>
                                        </p:tgtEl>
                                      </p:cBhvr>
                                    </p:animEffect>
                                  </p:childTnLst>
                                </p:cTn>
                              </p:par>
                              <p:par>
                                <p:cTn id="27" presetID="10" presetClass="entr" presetSubtype="0" fill="hold" nodeType="withEffect">
                                  <p:stCondLst>
                                    <p:cond delay="0"/>
                                  </p:stCondLst>
                                  <p:childTnLst>
                                    <p:set>
                                      <p:cBhvr>
                                        <p:cTn id="28" dur="1" fill="hold">
                                          <p:stCondLst>
                                            <p:cond delay="0"/>
                                          </p:stCondLst>
                                        </p:cTn>
                                        <p:tgtEl>
                                          <p:spTgt spid="1859"/>
                                        </p:tgtEl>
                                        <p:attrNameLst>
                                          <p:attrName>style.visibility</p:attrName>
                                        </p:attrNameLst>
                                      </p:cBhvr>
                                      <p:to>
                                        <p:strVal val="visible"/>
                                      </p:to>
                                    </p:set>
                                    <p:animEffect transition="in" filter="fade">
                                      <p:cBhvr>
                                        <p:cTn id="29" dur="1000"/>
                                        <p:tgtEl>
                                          <p:spTgt spid="18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08"/>
                                        </p:tgtEl>
                                        <p:attrNameLst>
                                          <p:attrName>style.visibility</p:attrName>
                                        </p:attrNameLst>
                                      </p:cBhvr>
                                      <p:to>
                                        <p:strVal val="visible"/>
                                      </p:to>
                                    </p:set>
                                    <p:animEffect transition="in" filter="fade">
                                      <p:cBhvr>
                                        <p:cTn id="34" dur="1000"/>
                                        <p:tgtEl>
                                          <p:spTgt spid="1808"/>
                                        </p:tgtEl>
                                      </p:cBhvr>
                                    </p:animEffect>
                                  </p:childTnLst>
                                </p:cTn>
                              </p:par>
                              <p:par>
                                <p:cTn id="35" presetID="10" presetClass="entr" presetSubtype="0" fill="hold" nodeType="withEffect">
                                  <p:stCondLst>
                                    <p:cond delay="0"/>
                                  </p:stCondLst>
                                  <p:childTnLst>
                                    <p:set>
                                      <p:cBhvr>
                                        <p:cTn id="36" dur="1" fill="hold">
                                          <p:stCondLst>
                                            <p:cond delay="0"/>
                                          </p:stCondLst>
                                        </p:cTn>
                                        <p:tgtEl>
                                          <p:spTgt spid="1809"/>
                                        </p:tgtEl>
                                        <p:attrNameLst>
                                          <p:attrName>style.visibility</p:attrName>
                                        </p:attrNameLst>
                                      </p:cBhvr>
                                      <p:to>
                                        <p:strVal val="visible"/>
                                      </p:to>
                                    </p:set>
                                    <p:animEffect transition="in" filter="fade">
                                      <p:cBhvr>
                                        <p:cTn id="37" dur="1000"/>
                                        <p:tgtEl>
                                          <p:spTgt spid="1809"/>
                                        </p:tgtEl>
                                      </p:cBhvr>
                                    </p:animEffect>
                                  </p:childTnLst>
                                </p:cTn>
                              </p:par>
                              <p:par>
                                <p:cTn id="38" presetID="10" presetClass="entr" presetSubtype="0" fill="hold" nodeType="withEffect">
                                  <p:stCondLst>
                                    <p:cond delay="0"/>
                                  </p:stCondLst>
                                  <p:childTnLst>
                                    <p:set>
                                      <p:cBhvr>
                                        <p:cTn id="39" dur="1" fill="hold">
                                          <p:stCondLst>
                                            <p:cond delay="0"/>
                                          </p:stCondLst>
                                        </p:cTn>
                                        <p:tgtEl>
                                          <p:spTgt spid="1810"/>
                                        </p:tgtEl>
                                        <p:attrNameLst>
                                          <p:attrName>style.visibility</p:attrName>
                                        </p:attrNameLst>
                                      </p:cBhvr>
                                      <p:to>
                                        <p:strVal val="visible"/>
                                      </p:to>
                                    </p:set>
                                    <p:animEffect transition="in" filter="fade">
                                      <p:cBhvr>
                                        <p:cTn id="40" dur="1000"/>
                                        <p:tgtEl>
                                          <p:spTgt spid="18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58"/>
                                        </p:tgtEl>
                                        <p:attrNameLst>
                                          <p:attrName>style.visibility</p:attrName>
                                        </p:attrNameLst>
                                      </p:cBhvr>
                                      <p:to>
                                        <p:strVal val="visible"/>
                                      </p:to>
                                    </p:set>
                                    <p:animEffect transition="in" filter="fade">
                                      <p:cBhvr>
                                        <p:cTn id="45" dur="1000"/>
                                        <p:tgtEl>
                                          <p:spTgt spid="185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250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0"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00"/>
          <p:cNvSpPr txBox="1">
            <a:spLocks noGrp="1"/>
          </p:cNvSpPr>
          <p:nvPr>
            <p:ph type="title"/>
          </p:nvPr>
        </p:nvSpPr>
        <p:spPr>
          <a:xfrm>
            <a:off x="2148750" y="480513"/>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Indirect Competitors</a:t>
            </a:r>
            <a:endParaRPr/>
          </a:p>
        </p:txBody>
      </p:sp>
      <p:sp>
        <p:nvSpPr>
          <p:cNvPr id="1879" name="Google Shape;1879;p100"/>
          <p:cNvSpPr txBox="1">
            <a:spLocks noGrp="1"/>
          </p:cNvSpPr>
          <p:nvPr>
            <p:ph type="title" idx="2"/>
          </p:nvPr>
        </p:nvSpPr>
        <p:spPr>
          <a:xfrm>
            <a:off x="1279925" y="1848687"/>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Pizza</a:t>
            </a:r>
            <a:endParaRPr/>
          </a:p>
        </p:txBody>
      </p:sp>
      <p:sp>
        <p:nvSpPr>
          <p:cNvPr id="1880" name="Google Shape;1880;p100"/>
          <p:cNvSpPr txBox="1">
            <a:spLocks noGrp="1"/>
          </p:cNvSpPr>
          <p:nvPr>
            <p:ph type="subTitle" idx="1"/>
          </p:nvPr>
        </p:nvSpPr>
        <p:spPr>
          <a:xfrm flipH="1">
            <a:off x="1279925" y="2220038"/>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Joints like dollar slices, Joe’s, Papa Johns, Dominos, etc</a:t>
            </a:r>
            <a:endParaRPr sz="1600"/>
          </a:p>
          <a:p>
            <a:pPr marL="0" lvl="0" indent="0" algn="ctr" rtl="0">
              <a:spcBef>
                <a:spcPts val="0"/>
              </a:spcBef>
              <a:spcAft>
                <a:spcPts val="0"/>
              </a:spcAft>
              <a:buNone/>
            </a:pPr>
            <a:endParaRPr/>
          </a:p>
        </p:txBody>
      </p:sp>
      <p:sp>
        <p:nvSpPr>
          <p:cNvPr id="1881" name="Google Shape;1881;p100"/>
          <p:cNvSpPr txBox="1">
            <a:spLocks noGrp="1"/>
          </p:cNvSpPr>
          <p:nvPr>
            <p:ph type="title" idx="3"/>
          </p:nvPr>
        </p:nvSpPr>
        <p:spPr>
          <a:xfrm>
            <a:off x="3608938" y="1848687"/>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Bagels</a:t>
            </a:r>
            <a:endParaRPr/>
          </a:p>
        </p:txBody>
      </p:sp>
      <p:sp>
        <p:nvSpPr>
          <p:cNvPr id="1882" name="Google Shape;1882;p100"/>
          <p:cNvSpPr txBox="1">
            <a:spLocks noGrp="1"/>
          </p:cNvSpPr>
          <p:nvPr>
            <p:ph type="subTitle" idx="4"/>
          </p:nvPr>
        </p:nvSpPr>
        <p:spPr>
          <a:xfrm flipH="1">
            <a:off x="3524850" y="2124850"/>
            <a:ext cx="209430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One of the famous breakfast option in New York City</a:t>
            </a:r>
            <a:endParaRPr/>
          </a:p>
        </p:txBody>
      </p:sp>
      <p:sp>
        <p:nvSpPr>
          <p:cNvPr id="1883" name="Google Shape;1883;p100"/>
          <p:cNvSpPr txBox="1">
            <a:spLocks noGrp="1"/>
          </p:cNvSpPr>
          <p:nvPr>
            <p:ph type="title" idx="5"/>
          </p:nvPr>
        </p:nvSpPr>
        <p:spPr>
          <a:xfrm>
            <a:off x="5938077" y="1848687"/>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Juices </a:t>
            </a:r>
            <a:endParaRPr/>
          </a:p>
        </p:txBody>
      </p:sp>
      <p:sp>
        <p:nvSpPr>
          <p:cNvPr id="1884" name="Google Shape;1884;p100"/>
          <p:cNvSpPr txBox="1">
            <a:spLocks noGrp="1"/>
          </p:cNvSpPr>
          <p:nvPr>
            <p:ph type="subTitle" idx="6"/>
          </p:nvPr>
        </p:nvSpPr>
        <p:spPr>
          <a:xfrm flipH="1">
            <a:off x="5938077" y="2124858"/>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Juice bar like Agavi, Baya Bar, Healthy Green Juice Bar</a:t>
            </a:r>
            <a:endParaRPr/>
          </a:p>
        </p:txBody>
      </p:sp>
      <p:grpSp>
        <p:nvGrpSpPr>
          <p:cNvPr id="1885" name="Google Shape;1885;p100"/>
          <p:cNvGrpSpPr/>
          <p:nvPr/>
        </p:nvGrpSpPr>
        <p:grpSpPr>
          <a:xfrm>
            <a:off x="1957109" y="1314538"/>
            <a:ext cx="571383" cy="472327"/>
            <a:chOff x="1962338" y="1109700"/>
            <a:chExt cx="718179" cy="593674"/>
          </a:xfrm>
        </p:grpSpPr>
        <p:sp>
          <p:nvSpPr>
            <p:cNvPr id="1886" name="Google Shape;1886;p100"/>
            <p:cNvSpPr/>
            <p:nvPr/>
          </p:nvSpPr>
          <p:spPr>
            <a:xfrm>
              <a:off x="2612565" y="1628696"/>
              <a:ext cx="8671" cy="7248"/>
            </a:xfrm>
            <a:custGeom>
              <a:avLst/>
              <a:gdLst/>
              <a:ahLst/>
              <a:cxnLst/>
              <a:rect l="l" t="t" r="r" b="b"/>
              <a:pathLst>
                <a:path w="67" h="56" extrusionOk="0">
                  <a:moveTo>
                    <a:pt x="37" y="1"/>
                  </a:moveTo>
                  <a:cubicBezTo>
                    <a:pt x="1" y="1"/>
                    <a:pt x="1" y="49"/>
                    <a:pt x="37" y="55"/>
                  </a:cubicBezTo>
                  <a:cubicBezTo>
                    <a:pt x="67" y="49"/>
                    <a:pt x="67" y="1"/>
                    <a:pt x="37" y="1"/>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0"/>
            <p:cNvSpPr/>
            <p:nvPr/>
          </p:nvSpPr>
          <p:spPr>
            <a:xfrm>
              <a:off x="2599364" y="1601517"/>
              <a:ext cx="7895" cy="7118"/>
            </a:xfrm>
            <a:custGeom>
              <a:avLst/>
              <a:gdLst/>
              <a:ahLst/>
              <a:cxnLst/>
              <a:rect l="l" t="t" r="r" b="b"/>
              <a:pathLst>
                <a:path w="61" h="55" extrusionOk="0">
                  <a:moveTo>
                    <a:pt x="30" y="0"/>
                  </a:moveTo>
                  <a:cubicBezTo>
                    <a:pt x="0" y="0"/>
                    <a:pt x="0" y="48"/>
                    <a:pt x="30" y="54"/>
                  </a:cubicBezTo>
                  <a:cubicBezTo>
                    <a:pt x="60" y="48"/>
                    <a:pt x="60" y="0"/>
                    <a:pt x="30"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00"/>
            <p:cNvSpPr/>
            <p:nvPr/>
          </p:nvSpPr>
          <p:spPr>
            <a:xfrm>
              <a:off x="1962338" y="1109700"/>
              <a:ext cx="718179" cy="593543"/>
            </a:xfrm>
            <a:custGeom>
              <a:avLst/>
              <a:gdLst/>
              <a:ahLst/>
              <a:cxnLst/>
              <a:rect l="l" t="t" r="r" b="b"/>
              <a:pathLst>
                <a:path w="5549" h="4586" extrusionOk="0">
                  <a:moveTo>
                    <a:pt x="3591" y="0"/>
                  </a:moveTo>
                  <a:cubicBezTo>
                    <a:pt x="3370" y="0"/>
                    <a:pt x="3078" y="117"/>
                    <a:pt x="2747" y="354"/>
                  </a:cubicBezTo>
                  <a:cubicBezTo>
                    <a:pt x="2127" y="794"/>
                    <a:pt x="446" y="1680"/>
                    <a:pt x="446" y="1680"/>
                  </a:cubicBezTo>
                  <a:cubicBezTo>
                    <a:pt x="0" y="2035"/>
                    <a:pt x="181" y="2210"/>
                    <a:pt x="446" y="2390"/>
                  </a:cubicBezTo>
                  <a:cubicBezTo>
                    <a:pt x="711" y="2571"/>
                    <a:pt x="1808" y="2921"/>
                    <a:pt x="2657" y="3451"/>
                  </a:cubicBezTo>
                  <a:cubicBezTo>
                    <a:pt x="3368" y="3896"/>
                    <a:pt x="4344" y="4433"/>
                    <a:pt x="4784" y="4517"/>
                  </a:cubicBezTo>
                  <a:cubicBezTo>
                    <a:pt x="4937" y="4546"/>
                    <a:pt x="5090" y="4586"/>
                    <a:pt x="5210" y="4586"/>
                  </a:cubicBezTo>
                  <a:cubicBezTo>
                    <a:pt x="5439" y="4586"/>
                    <a:pt x="5549" y="4442"/>
                    <a:pt x="5320" y="3806"/>
                  </a:cubicBezTo>
                  <a:cubicBezTo>
                    <a:pt x="4964" y="2830"/>
                    <a:pt x="4344" y="1240"/>
                    <a:pt x="3988" y="264"/>
                  </a:cubicBezTo>
                  <a:cubicBezTo>
                    <a:pt x="3924" y="89"/>
                    <a:pt x="3784" y="0"/>
                    <a:pt x="3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00"/>
            <p:cNvSpPr/>
            <p:nvPr/>
          </p:nvSpPr>
          <p:spPr>
            <a:xfrm>
              <a:off x="1962338" y="1109700"/>
              <a:ext cx="524818" cy="323433"/>
            </a:xfrm>
            <a:custGeom>
              <a:avLst/>
              <a:gdLst/>
              <a:ahLst/>
              <a:cxnLst/>
              <a:rect l="l" t="t" r="r" b="b"/>
              <a:pathLst>
                <a:path w="4055" h="2499" extrusionOk="0">
                  <a:moveTo>
                    <a:pt x="3591" y="0"/>
                  </a:moveTo>
                  <a:cubicBezTo>
                    <a:pt x="3370" y="0"/>
                    <a:pt x="3078" y="117"/>
                    <a:pt x="2747" y="354"/>
                  </a:cubicBezTo>
                  <a:cubicBezTo>
                    <a:pt x="2127" y="794"/>
                    <a:pt x="446" y="1680"/>
                    <a:pt x="446" y="1680"/>
                  </a:cubicBezTo>
                  <a:cubicBezTo>
                    <a:pt x="0" y="2035"/>
                    <a:pt x="181" y="2216"/>
                    <a:pt x="446" y="2390"/>
                  </a:cubicBezTo>
                  <a:cubicBezTo>
                    <a:pt x="464" y="2402"/>
                    <a:pt x="488" y="2414"/>
                    <a:pt x="512" y="2427"/>
                  </a:cubicBezTo>
                  <a:cubicBezTo>
                    <a:pt x="667" y="2441"/>
                    <a:pt x="818" y="2499"/>
                    <a:pt x="905" y="2499"/>
                  </a:cubicBezTo>
                  <a:cubicBezTo>
                    <a:pt x="964" y="2499"/>
                    <a:pt x="993" y="2473"/>
                    <a:pt x="976" y="2390"/>
                  </a:cubicBezTo>
                  <a:cubicBezTo>
                    <a:pt x="886" y="1945"/>
                    <a:pt x="1952" y="1595"/>
                    <a:pt x="2392" y="1324"/>
                  </a:cubicBezTo>
                  <a:cubicBezTo>
                    <a:pt x="2838" y="1059"/>
                    <a:pt x="3501" y="463"/>
                    <a:pt x="4055" y="451"/>
                  </a:cubicBezTo>
                  <a:cubicBezTo>
                    <a:pt x="4031" y="390"/>
                    <a:pt x="4013" y="324"/>
                    <a:pt x="3988" y="264"/>
                  </a:cubicBezTo>
                  <a:cubicBezTo>
                    <a:pt x="3924" y="89"/>
                    <a:pt x="3784" y="0"/>
                    <a:pt x="3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00"/>
            <p:cNvSpPr/>
            <p:nvPr/>
          </p:nvSpPr>
          <p:spPr>
            <a:xfrm>
              <a:off x="2017213" y="1398448"/>
              <a:ext cx="647772" cy="304925"/>
            </a:xfrm>
            <a:custGeom>
              <a:avLst/>
              <a:gdLst/>
              <a:ahLst/>
              <a:cxnLst/>
              <a:rect l="l" t="t" r="r" b="b"/>
              <a:pathLst>
                <a:path w="5005" h="2356" extrusionOk="0">
                  <a:moveTo>
                    <a:pt x="95" y="0"/>
                  </a:moveTo>
                  <a:cubicBezTo>
                    <a:pt x="38" y="0"/>
                    <a:pt x="1" y="24"/>
                    <a:pt x="16" y="93"/>
                  </a:cubicBezTo>
                  <a:cubicBezTo>
                    <a:pt x="22" y="123"/>
                    <a:pt x="40" y="153"/>
                    <a:pt x="58" y="183"/>
                  </a:cubicBezTo>
                  <a:cubicBezTo>
                    <a:pt x="390" y="370"/>
                    <a:pt x="1426" y="714"/>
                    <a:pt x="2233" y="1220"/>
                  </a:cubicBezTo>
                  <a:cubicBezTo>
                    <a:pt x="2944" y="1665"/>
                    <a:pt x="3920" y="2196"/>
                    <a:pt x="4360" y="2286"/>
                  </a:cubicBezTo>
                  <a:cubicBezTo>
                    <a:pt x="4514" y="2315"/>
                    <a:pt x="4668" y="2356"/>
                    <a:pt x="4788" y="2356"/>
                  </a:cubicBezTo>
                  <a:cubicBezTo>
                    <a:pt x="4894" y="2356"/>
                    <a:pt x="4973" y="2324"/>
                    <a:pt x="5004" y="2226"/>
                  </a:cubicBezTo>
                  <a:cubicBezTo>
                    <a:pt x="4673" y="2153"/>
                    <a:pt x="4342" y="2051"/>
                    <a:pt x="4028" y="1918"/>
                  </a:cubicBezTo>
                  <a:cubicBezTo>
                    <a:pt x="3854" y="1858"/>
                    <a:pt x="3679" y="1786"/>
                    <a:pt x="3516" y="1702"/>
                  </a:cubicBezTo>
                  <a:cubicBezTo>
                    <a:pt x="3408" y="1641"/>
                    <a:pt x="3305" y="1575"/>
                    <a:pt x="3197" y="1509"/>
                  </a:cubicBezTo>
                  <a:cubicBezTo>
                    <a:pt x="2823" y="1274"/>
                    <a:pt x="2450" y="1045"/>
                    <a:pt x="2064" y="828"/>
                  </a:cubicBezTo>
                  <a:cubicBezTo>
                    <a:pt x="1932" y="750"/>
                    <a:pt x="1793" y="683"/>
                    <a:pt x="1649" y="623"/>
                  </a:cubicBezTo>
                  <a:cubicBezTo>
                    <a:pt x="1486" y="557"/>
                    <a:pt x="1317" y="515"/>
                    <a:pt x="1155" y="449"/>
                  </a:cubicBezTo>
                  <a:cubicBezTo>
                    <a:pt x="1040" y="400"/>
                    <a:pt x="932" y="346"/>
                    <a:pt x="817" y="292"/>
                  </a:cubicBezTo>
                  <a:cubicBezTo>
                    <a:pt x="679" y="226"/>
                    <a:pt x="546" y="153"/>
                    <a:pt x="402" y="93"/>
                  </a:cubicBezTo>
                  <a:cubicBezTo>
                    <a:pt x="359" y="74"/>
                    <a:pt x="196" y="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00"/>
            <p:cNvSpPr/>
            <p:nvPr/>
          </p:nvSpPr>
          <p:spPr>
            <a:xfrm>
              <a:off x="2171228" y="1358974"/>
              <a:ext cx="85809" cy="75196"/>
            </a:xfrm>
            <a:custGeom>
              <a:avLst/>
              <a:gdLst/>
              <a:ahLst/>
              <a:cxnLst/>
              <a:rect l="l" t="t" r="r" b="b"/>
              <a:pathLst>
                <a:path w="663" h="581" extrusionOk="0">
                  <a:moveTo>
                    <a:pt x="182" y="1"/>
                  </a:moveTo>
                  <a:cubicBezTo>
                    <a:pt x="31" y="25"/>
                    <a:pt x="1" y="217"/>
                    <a:pt x="13" y="344"/>
                  </a:cubicBezTo>
                  <a:cubicBezTo>
                    <a:pt x="13" y="392"/>
                    <a:pt x="31" y="440"/>
                    <a:pt x="55" y="488"/>
                  </a:cubicBezTo>
                  <a:cubicBezTo>
                    <a:pt x="97" y="537"/>
                    <a:pt x="158" y="573"/>
                    <a:pt x="230" y="579"/>
                  </a:cubicBezTo>
                  <a:cubicBezTo>
                    <a:pt x="243" y="580"/>
                    <a:pt x="255" y="581"/>
                    <a:pt x="268" y="581"/>
                  </a:cubicBezTo>
                  <a:cubicBezTo>
                    <a:pt x="481" y="581"/>
                    <a:pt x="663" y="391"/>
                    <a:pt x="646" y="175"/>
                  </a:cubicBezTo>
                  <a:cubicBezTo>
                    <a:pt x="646" y="133"/>
                    <a:pt x="627" y="103"/>
                    <a:pt x="603" y="79"/>
                  </a:cubicBezTo>
                  <a:cubicBezTo>
                    <a:pt x="543" y="31"/>
                    <a:pt x="423" y="43"/>
                    <a:pt x="350" y="31"/>
                  </a:cubicBezTo>
                  <a:cubicBezTo>
                    <a:pt x="296" y="13"/>
                    <a:pt x="236" y="7"/>
                    <a:pt x="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00"/>
            <p:cNvSpPr/>
            <p:nvPr/>
          </p:nvSpPr>
          <p:spPr>
            <a:xfrm>
              <a:off x="2289004" y="1302026"/>
              <a:ext cx="96033" cy="99269"/>
            </a:xfrm>
            <a:custGeom>
              <a:avLst/>
              <a:gdLst/>
              <a:ahLst/>
              <a:cxnLst/>
              <a:rect l="l" t="t" r="r" b="b"/>
              <a:pathLst>
                <a:path w="742" h="767" extrusionOk="0">
                  <a:moveTo>
                    <a:pt x="341" y="1"/>
                  </a:moveTo>
                  <a:cubicBezTo>
                    <a:pt x="296" y="1"/>
                    <a:pt x="251" y="19"/>
                    <a:pt x="217" y="55"/>
                  </a:cubicBezTo>
                  <a:cubicBezTo>
                    <a:pt x="67" y="187"/>
                    <a:pt x="1" y="392"/>
                    <a:pt x="55" y="585"/>
                  </a:cubicBezTo>
                  <a:cubicBezTo>
                    <a:pt x="73" y="663"/>
                    <a:pt x="133" y="730"/>
                    <a:pt x="217" y="748"/>
                  </a:cubicBezTo>
                  <a:cubicBezTo>
                    <a:pt x="258" y="761"/>
                    <a:pt x="298" y="767"/>
                    <a:pt x="339" y="767"/>
                  </a:cubicBezTo>
                  <a:cubicBezTo>
                    <a:pt x="521" y="767"/>
                    <a:pt x="690" y="639"/>
                    <a:pt x="730" y="447"/>
                  </a:cubicBezTo>
                  <a:cubicBezTo>
                    <a:pt x="742" y="380"/>
                    <a:pt x="736" y="314"/>
                    <a:pt x="705" y="254"/>
                  </a:cubicBezTo>
                  <a:cubicBezTo>
                    <a:pt x="651" y="163"/>
                    <a:pt x="543" y="115"/>
                    <a:pt x="464" y="55"/>
                  </a:cubicBezTo>
                  <a:cubicBezTo>
                    <a:pt x="431" y="19"/>
                    <a:pt x="386" y="1"/>
                    <a:pt x="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0"/>
            <p:cNvSpPr/>
            <p:nvPr/>
          </p:nvSpPr>
          <p:spPr>
            <a:xfrm>
              <a:off x="2375460" y="1225277"/>
              <a:ext cx="96163" cy="84256"/>
            </a:xfrm>
            <a:custGeom>
              <a:avLst/>
              <a:gdLst/>
              <a:ahLst/>
              <a:cxnLst/>
              <a:rect l="l" t="t" r="r" b="b"/>
              <a:pathLst>
                <a:path w="743" h="651" extrusionOk="0">
                  <a:moveTo>
                    <a:pt x="334" y="1"/>
                  </a:moveTo>
                  <a:cubicBezTo>
                    <a:pt x="121" y="1"/>
                    <a:pt x="0" y="314"/>
                    <a:pt x="92" y="497"/>
                  </a:cubicBezTo>
                  <a:cubicBezTo>
                    <a:pt x="140" y="582"/>
                    <a:pt x="224" y="642"/>
                    <a:pt x="327" y="648"/>
                  </a:cubicBezTo>
                  <a:cubicBezTo>
                    <a:pt x="338" y="650"/>
                    <a:pt x="349" y="650"/>
                    <a:pt x="360" y="650"/>
                  </a:cubicBezTo>
                  <a:cubicBezTo>
                    <a:pt x="391" y="650"/>
                    <a:pt x="422" y="645"/>
                    <a:pt x="453" y="636"/>
                  </a:cubicBezTo>
                  <a:cubicBezTo>
                    <a:pt x="495" y="612"/>
                    <a:pt x="531" y="576"/>
                    <a:pt x="562" y="533"/>
                  </a:cubicBezTo>
                  <a:cubicBezTo>
                    <a:pt x="628" y="443"/>
                    <a:pt x="742" y="226"/>
                    <a:pt x="682" y="106"/>
                  </a:cubicBezTo>
                  <a:cubicBezTo>
                    <a:pt x="640" y="21"/>
                    <a:pt x="459" y="15"/>
                    <a:pt x="369" y="3"/>
                  </a:cubicBezTo>
                  <a:cubicBezTo>
                    <a:pt x="357" y="2"/>
                    <a:pt x="345"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00"/>
            <p:cNvSpPr/>
            <p:nvPr/>
          </p:nvSpPr>
          <p:spPr>
            <a:xfrm>
              <a:off x="2439525" y="1359621"/>
              <a:ext cx="85032" cy="99010"/>
            </a:xfrm>
            <a:custGeom>
              <a:avLst/>
              <a:gdLst/>
              <a:ahLst/>
              <a:cxnLst/>
              <a:rect l="l" t="t" r="r" b="b"/>
              <a:pathLst>
                <a:path w="657" h="765" extrusionOk="0">
                  <a:moveTo>
                    <a:pt x="315" y="1"/>
                  </a:moveTo>
                  <a:cubicBezTo>
                    <a:pt x="197" y="1"/>
                    <a:pt x="86" y="62"/>
                    <a:pt x="48" y="200"/>
                  </a:cubicBezTo>
                  <a:cubicBezTo>
                    <a:pt x="24" y="285"/>
                    <a:pt x="12" y="369"/>
                    <a:pt x="12" y="459"/>
                  </a:cubicBezTo>
                  <a:cubicBezTo>
                    <a:pt x="0" y="550"/>
                    <a:pt x="30" y="646"/>
                    <a:pt x="97" y="712"/>
                  </a:cubicBezTo>
                  <a:cubicBezTo>
                    <a:pt x="135" y="746"/>
                    <a:pt x="181" y="764"/>
                    <a:pt x="229" y="764"/>
                  </a:cubicBezTo>
                  <a:cubicBezTo>
                    <a:pt x="241" y="764"/>
                    <a:pt x="253" y="763"/>
                    <a:pt x="265" y="761"/>
                  </a:cubicBezTo>
                  <a:cubicBezTo>
                    <a:pt x="332" y="755"/>
                    <a:pt x="386" y="730"/>
                    <a:pt x="440" y="694"/>
                  </a:cubicBezTo>
                  <a:cubicBezTo>
                    <a:pt x="536" y="622"/>
                    <a:pt x="615" y="520"/>
                    <a:pt x="645" y="399"/>
                  </a:cubicBezTo>
                  <a:cubicBezTo>
                    <a:pt x="657" y="351"/>
                    <a:pt x="657" y="297"/>
                    <a:pt x="651" y="249"/>
                  </a:cubicBezTo>
                  <a:cubicBezTo>
                    <a:pt x="611" y="93"/>
                    <a:pt x="458" y="1"/>
                    <a:pt x="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00"/>
            <p:cNvSpPr/>
            <p:nvPr/>
          </p:nvSpPr>
          <p:spPr>
            <a:xfrm>
              <a:off x="2352940" y="1451901"/>
              <a:ext cx="85938" cy="87362"/>
            </a:xfrm>
            <a:custGeom>
              <a:avLst/>
              <a:gdLst/>
              <a:ahLst/>
              <a:cxnLst/>
              <a:rect l="l" t="t" r="r" b="b"/>
              <a:pathLst>
                <a:path w="664" h="675" extrusionOk="0">
                  <a:moveTo>
                    <a:pt x="400" y="0"/>
                  </a:moveTo>
                  <a:cubicBezTo>
                    <a:pt x="320" y="0"/>
                    <a:pt x="237" y="14"/>
                    <a:pt x="187" y="30"/>
                  </a:cubicBezTo>
                  <a:cubicBezTo>
                    <a:pt x="55" y="78"/>
                    <a:pt x="13" y="240"/>
                    <a:pt x="7" y="361"/>
                  </a:cubicBezTo>
                  <a:cubicBezTo>
                    <a:pt x="1" y="433"/>
                    <a:pt x="19" y="511"/>
                    <a:pt x="55" y="572"/>
                  </a:cubicBezTo>
                  <a:cubicBezTo>
                    <a:pt x="109" y="638"/>
                    <a:pt x="187" y="674"/>
                    <a:pt x="278" y="674"/>
                  </a:cubicBezTo>
                  <a:cubicBezTo>
                    <a:pt x="356" y="668"/>
                    <a:pt x="440" y="650"/>
                    <a:pt x="519" y="620"/>
                  </a:cubicBezTo>
                  <a:cubicBezTo>
                    <a:pt x="543" y="614"/>
                    <a:pt x="561" y="602"/>
                    <a:pt x="585" y="590"/>
                  </a:cubicBezTo>
                  <a:cubicBezTo>
                    <a:pt x="603" y="572"/>
                    <a:pt x="615" y="542"/>
                    <a:pt x="621" y="517"/>
                  </a:cubicBezTo>
                  <a:cubicBezTo>
                    <a:pt x="663" y="385"/>
                    <a:pt x="663" y="252"/>
                    <a:pt x="621" y="126"/>
                  </a:cubicBezTo>
                  <a:cubicBezTo>
                    <a:pt x="615" y="96"/>
                    <a:pt x="603" y="72"/>
                    <a:pt x="585" y="48"/>
                  </a:cubicBezTo>
                  <a:cubicBezTo>
                    <a:pt x="547" y="12"/>
                    <a:pt x="475" y="0"/>
                    <a:pt x="4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00"/>
            <p:cNvSpPr/>
            <p:nvPr/>
          </p:nvSpPr>
          <p:spPr>
            <a:xfrm>
              <a:off x="2481587" y="1488658"/>
              <a:ext cx="93704" cy="83479"/>
            </a:xfrm>
            <a:custGeom>
              <a:avLst/>
              <a:gdLst/>
              <a:ahLst/>
              <a:cxnLst/>
              <a:rect l="l" t="t" r="r" b="b"/>
              <a:pathLst>
                <a:path w="724" h="645" extrusionOk="0">
                  <a:moveTo>
                    <a:pt x="295" y="1"/>
                  </a:moveTo>
                  <a:cubicBezTo>
                    <a:pt x="182" y="1"/>
                    <a:pt x="79" y="51"/>
                    <a:pt x="37" y="185"/>
                  </a:cubicBezTo>
                  <a:cubicBezTo>
                    <a:pt x="1" y="294"/>
                    <a:pt x="19" y="414"/>
                    <a:pt x="79" y="511"/>
                  </a:cubicBezTo>
                  <a:cubicBezTo>
                    <a:pt x="139" y="593"/>
                    <a:pt x="239" y="645"/>
                    <a:pt x="342" y="645"/>
                  </a:cubicBezTo>
                  <a:cubicBezTo>
                    <a:pt x="353" y="645"/>
                    <a:pt x="363" y="644"/>
                    <a:pt x="374" y="643"/>
                  </a:cubicBezTo>
                  <a:cubicBezTo>
                    <a:pt x="458" y="625"/>
                    <a:pt x="531" y="583"/>
                    <a:pt x="591" y="529"/>
                  </a:cubicBezTo>
                  <a:cubicBezTo>
                    <a:pt x="645" y="487"/>
                    <a:pt x="687" y="426"/>
                    <a:pt x="705" y="366"/>
                  </a:cubicBezTo>
                  <a:cubicBezTo>
                    <a:pt x="723" y="258"/>
                    <a:pt x="669" y="149"/>
                    <a:pt x="573" y="89"/>
                  </a:cubicBezTo>
                  <a:cubicBezTo>
                    <a:pt x="493" y="37"/>
                    <a:pt x="390" y="1"/>
                    <a:pt x="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00"/>
            <p:cNvSpPr/>
            <p:nvPr/>
          </p:nvSpPr>
          <p:spPr>
            <a:xfrm>
              <a:off x="2246165" y="1432876"/>
              <a:ext cx="85032" cy="64195"/>
            </a:xfrm>
            <a:custGeom>
              <a:avLst/>
              <a:gdLst/>
              <a:ahLst/>
              <a:cxnLst/>
              <a:rect l="l" t="t" r="r" b="b"/>
              <a:pathLst>
                <a:path w="657" h="496" extrusionOk="0">
                  <a:moveTo>
                    <a:pt x="369" y="1"/>
                  </a:moveTo>
                  <a:cubicBezTo>
                    <a:pt x="360" y="1"/>
                    <a:pt x="352" y="1"/>
                    <a:pt x="344" y="2"/>
                  </a:cubicBezTo>
                  <a:cubicBezTo>
                    <a:pt x="259" y="8"/>
                    <a:pt x="175" y="32"/>
                    <a:pt x="97" y="80"/>
                  </a:cubicBezTo>
                  <a:cubicBezTo>
                    <a:pt x="0" y="146"/>
                    <a:pt x="0" y="146"/>
                    <a:pt x="67" y="207"/>
                  </a:cubicBezTo>
                  <a:cubicBezTo>
                    <a:pt x="193" y="327"/>
                    <a:pt x="446" y="411"/>
                    <a:pt x="603" y="496"/>
                  </a:cubicBezTo>
                  <a:cubicBezTo>
                    <a:pt x="633" y="430"/>
                    <a:pt x="651" y="357"/>
                    <a:pt x="657" y="279"/>
                  </a:cubicBezTo>
                  <a:cubicBezTo>
                    <a:pt x="657" y="207"/>
                    <a:pt x="633" y="134"/>
                    <a:pt x="579" y="80"/>
                  </a:cubicBezTo>
                  <a:cubicBezTo>
                    <a:pt x="524" y="26"/>
                    <a:pt x="446"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00"/>
            <p:cNvSpPr/>
            <p:nvPr/>
          </p:nvSpPr>
          <p:spPr>
            <a:xfrm>
              <a:off x="2532322" y="1584951"/>
              <a:ext cx="102246" cy="59924"/>
            </a:xfrm>
            <a:custGeom>
              <a:avLst/>
              <a:gdLst/>
              <a:ahLst/>
              <a:cxnLst/>
              <a:rect l="l" t="t" r="r" b="b"/>
              <a:pathLst>
                <a:path w="790" h="463" extrusionOk="0">
                  <a:moveTo>
                    <a:pt x="475" y="1"/>
                  </a:moveTo>
                  <a:cubicBezTo>
                    <a:pt x="439" y="1"/>
                    <a:pt x="403" y="7"/>
                    <a:pt x="368" y="20"/>
                  </a:cubicBezTo>
                  <a:cubicBezTo>
                    <a:pt x="289" y="56"/>
                    <a:pt x="211" y="98"/>
                    <a:pt x="151" y="158"/>
                  </a:cubicBezTo>
                  <a:cubicBezTo>
                    <a:pt x="0" y="291"/>
                    <a:pt x="344" y="327"/>
                    <a:pt x="428" y="363"/>
                  </a:cubicBezTo>
                  <a:cubicBezTo>
                    <a:pt x="524" y="406"/>
                    <a:pt x="620" y="462"/>
                    <a:pt x="720" y="462"/>
                  </a:cubicBezTo>
                  <a:cubicBezTo>
                    <a:pt x="733" y="462"/>
                    <a:pt x="746" y="461"/>
                    <a:pt x="759" y="459"/>
                  </a:cubicBezTo>
                  <a:lnTo>
                    <a:pt x="783" y="447"/>
                  </a:lnTo>
                  <a:cubicBezTo>
                    <a:pt x="783" y="441"/>
                    <a:pt x="789" y="429"/>
                    <a:pt x="783" y="423"/>
                  </a:cubicBezTo>
                  <a:cubicBezTo>
                    <a:pt x="783" y="351"/>
                    <a:pt x="771" y="279"/>
                    <a:pt x="747" y="206"/>
                  </a:cubicBezTo>
                  <a:cubicBezTo>
                    <a:pt x="729" y="134"/>
                    <a:pt x="681" y="74"/>
                    <a:pt x="621" y="38"/>
                  </a:cubicBezTo>
                  <a:cubicBezTo>
                    <a:pt x="575" y="13"/>
                    <a:pt x="525"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00"/>
            <p:cNvSpPr/>
            <p:nvPr/>
          </p:nvSpPr>
          <p:spPr>
            <a:xfrm>
              <a:off x="2189218" y="1378517"/>
              <a:ext cx="7895" cy="7118"/>
            </a:xfrm>
            <a:custGeom>
              <a:avLst/>
              <a:gdLst/>
              <a:ahLst/>
              <a:cxnLst/>
              <a:rect l="l" t="t" r="r" b="b"/>
              <a:pathLst>
                <a:path w="61" h="55" extrusionOk="0">
                  <a:moveTo>
                    <a:pt x="31" y="0"/>
                  </a:moveTo>
                  <a:cubicBezTo>
                    <a:pt x="0" y="6"/>
                    <a:pt x="0" y="54"/>
                    <a:pt x="31" y="54"/>
                  </a:cubicBezTo>
                  <a:cubicBezTo>
                    <a:pt x="61" y="54"/>
                    <a:pt x="61" y="6"/>
                    <a:pt x="31"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00"/>
            <p:cNvSpPr/>
            <p:nvPr/>
          </p:nvSpPr>
          <p:spPr>
            <a:xfrm>
              <a:off x="2193101" y="1401037"/>
              <a:ext cx="8671" cy="8024"/>
            </a:xfrm>
            <a:custGeom>
              <a:avLst/>
              <a:gdLst/>
              <a:ahLst/>
              <a:cxnLst/>
              <a:rect l="l" t="t" r="r" b="b"/>
              <a:pathLst>
                <a:path w="67" h="62" extrusionOk="0">
                  <a:moveTo>
                    <a:pt x="37" y="1"/>
                  </a:moveTo>
                  <a:cubicBezTo>
                    <a:pt x="1" y="7"/>
                    <a:pt x="1" y="55"/>
                    <a:pt x="37" y="61"/>
                  </a:cubicBezTo>
                  <a:cubicBezTo>
                    <a:pt x="67" y="55"/>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00"/>
            <p:cNvSpPr/>
            <p:nvPr/>
          </p:nvSpPr>
          <p:spPr>
            <a:xfrm>
              <a:off x="2216527" y="1404920"/>
              <a:ext cx="7895" cy="7248"/>
            </a:xfrm>
            <a:custGeom>
              <a:avLst/>
              <a:gdLst/>
              <a:ahLst/>
              <a:cxnLst/>
              <a:rect l="l" t="t" r="r" b="b"/>
              <a:pathLst>
                <a:path w="61" h="56" extrusionOk="0">
                  <a:moveTo>
                    <a:pt x="30" y="1"/>
                  </a:moveTo>
                  <a:cubicBezTo>
                    <a:pt x="0" y="7"/>
                    <a:pt x="0" y="49"/>
                    <a:pt x="30" y="55"/>
                  </a:cubicBezTo>
                  <a:cubicBezTo>
                    <a:pt x="61" y="49"/>
                    <a:pt x="61"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0"/>
            <p:cNvSpPr/>
            <p:nvPr/>
          </p:nvSpPr>
          <p:spPr>
            <a:xfrm>
              <a:off x="2217303" y="1383176"/>
              <a:ext cx="8671" cy="7895"/>
            </a:xfrm>
            <a:custGeom>
              <a:avLst/>
              <a:gdLst/>
              <a:ahLst/>
              <a:cxnLst/>
              <a:rect l="l" t="t" r="r" b="b"/>
              <a:pathLst>
                <a:path w="67" h="61" extrusionOk="0">
                  <a:moveTo>
                    <a:pt x="30" y="0"/>
                  </a:moveTo>
                  <a:cubicBezTo>
                    <a:pt x="0" y="6"/>
                    <a:pt x="0" y="54"/>
                    <a:pt x="30" y="61"/>
                  </a:cubicBezTo>
                  <a:cubicBezTo>
                    <a:pt x="67" y="54"/>
                    <a:pt x="67" y="6"/>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0"/>
            <p:cNvSpPr/>
            <p:nvPr/>
          </p:nvSpPr>
          <p:spPr>
            <a:xfrm>
              <a:off x="2320195" y="1369069"/>
              <a:ext cx="8671" cy="8024"/>
            </a:xfrm>
            <a:custGeom>
              <a:avLst/>
              <a:gdLst/>
              <a:ahLst/>
              <a:cxnLst/>
              <a:rect l="l" t="t" r="r" b="b"/>
              <a:pathLst>
                <a:path w="67" h="62" extrusionOk="0">
                  <a:moveTo>
                    <a:pt x="37" y="1"/>
                  </a:moveTo>
                  <a:cubicBezTo>
                    <a:pt x="1" y="7"/>
                    <a:pt x="1" y="55"/>
                    <a:pt x="37" y="61"/>
                  </a:cubicBezTo>
                  <a:cubicBezTo>
                    <a:pt x="67" y="55"/>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00"/>
            <p:cNvSpPr/>
            <p:nvPr/>
          </p:nvSpPr>
          <p:spPr>
            <a:xfrm>
              <a:off x="2313983" y="1347325"/>
              <a:ext cx="7895" cy="7118"/>
            </a:xfrm>
            <a:custGeom>
              <a:avLst/>
              <a:gdLst/>
              <a:ahLst/>
              <a:cxnLst/>
              <a:rect l="l" t="t" r="r" b="b"/>
              <a:pathLst>
                <a:path w="61" h="55" extrusionOk="0">
                  <a:moveTo>
                    <a:pt x="30" y="0"/>
                  </a:moveTo>
                  <a:cubicBezTo>
                    <a:pt x="0" y="0"/>
                    <a:pt x="0" y="48"/>
                    <a:pt x="30" y="54"/>
                  </a:cubicBezTo>
                  <a:cubicBezTo>
                    <a:pt x="61" y="48"/>
                    <a:pt x="61"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00"/>
            <p:cNvSpPr/>
            <p:nvPr/>
          </p:nvSpPr>
          <p:spPr>
            <a:xfrm>
              <a:off x="2329514" y="1320793"/>
              <a:ext cx="8801" cy="7118"/>
            </a:xfrm>
            <a:custGeom>
              <a:avLst/>
              <a:gdLst/>
              <a:ahLst/>
              <a:cxnLst/>
              <a:rect l="l" t="t" r="r" b="b"/>
              <a:pathLst>
                <a:path w="68" h="55" extrusionOk="0">
                  <a:moveTo>
                    <a:pt x="31" y="0"/>
                  </a:moveTo>
                  <a:cubicBezTo>
                    <a:pt x="1" y="6"/>
                    <a:pt x="1" y="49"/>
                    <a:pt x="31" y="55"/>
                  </a:cubicBezTo>
                  <a:cubicBezTo>
                    <a:pt x="67" y="49"/>
                    <a:pt x="67" y="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0"/>
            <p:cNvSpPr/>
            <p:nvPr/>
          </p:nvSpPr>
          <p:spPr>
            <a:xfrm>
              <a:off x="2361482" y="1337101"/>
              <a:ext cx="8801" cy="8024"/>
            </a:xfrm>
            <a:custGeom>
              <a:avLst/>
              <a:gdLst/>
              <a:ahLst/>
              <a:cxnLst/>
              <a:rect l="l" t="t" r="r" b="b"/>
              <a:pathLst>
                <a:path w="68" h="62" extrusionOk="0">
                  <a:moveTo>
                    <a:pt x="37" y="1"/>
                  </a:moveTo>
                  <a:cubicBezTo>
                    <a:pt x="1" y="7"/>
                    <a:pt x="1" y="55"/>
                    <a:pt x="37" y="61"/>
                  </a:cubicBezTo>
                  <a:cubicBezTo>
                    <a:pt x="67" y="55"/>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00"/>
            <p:cNvSpPr/>
            <p:nvPr/>
          </p:nvSpPr>
          <p:spPr>
            <a:xfrm>
              <a:off x="2331067" y="1353538"/>
              <a:ext cx="8801" cy="7118"/>
            </a:xfrm>
            <a:custGeom>
              <a:avLst/>
              <a:gdLst/>
              <a:ahLst/>
              <a:cxnLst/>
              <a:rect l="l" t="t" r="r" b="b"/>
              <a:pathLst>
                <a:path w="68" h="55" extrusionOk="0">
                  <a:moveTo>
                    <a:pt x="37" y="0"/>
                  </a:moveTo>
                  <a:cubicBezTo>
                    <a:pt x="1" y="0"/>
                    <a:pt x="1" y="49"/>
                    <a:pt x="37" y="55"/>
                  </a:cubicBezTo>
                  <a:cubicBezTo>
                    <a:pt x="67" y="49"/>
                    <a:pt x="67"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00"/>
            <p:cNvSpPr/>
            <p:nvPr/>
          </p:nvSpPr>
          <p:spPr>
            <a:xfrm>
              <a:off x="2356046" y="1362856"/>
              <a:ext cx="8671" cy="7895"/>
            </a:xfrm>
            <a:custGeom>
              <a:avLst/>
              <a:gdLst/>
              <a:ahLst/>
              <a:cxnLst/>
              <a:rect l="l" t="t" r="r" b="b"/>
              <a:pathLst>
                <a:path w="67" h="61" extrusionOk="0">
                  <a:moveTo>
                    <a:pt x="37" y="1"/>
                  </a:moveTo>
                  <a:cubicBezTo>
                    <a:pt x="1" y="7"/>
                    <a:pt x="1" y="55"/>
                    <a:pt x="37" y="61"/>
                  </a:cubicBezTo>
                  <a:cubicBezTo>
                    <a:pt x="67" y="55"/>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00"/>
            <p:cNvSpPr/>
            <p:nvPr/>
          </p:nvSpPr>
          <p:spPr>
            <a:xfrm>
              <a:off x="2340515" y="1337877"/>
              <a:ext cx="8671" cy="7248"/>
            </a:xfrm>
            <a:custGeom>
              <a:avLst/>
              <a:gdLst/>
              <a:ahLst/>
              <a:cxnLst/>
              <a:rect l="l" t="t" r="r" b="b"/>
              <a:pathLst>
                <a:path w="67" h="56" extrusionOk="0">
                  <a:moveTo>
                    <a:pt x="30" y="1"/>
                  </a:moveTo>
                  <a:cubicBezTo>
                    <a:pt x="0" y="7"/>
                    <a:pt x="0" y="49"/>
                    <a:pt x="30" y="55"/>
                  </a:cubicBezTo>
                  <a:cubicBezTo>
                    <a:pt x="66" y="49"/>
                    <a:pt x="66"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00"/>
            <p:cNvSpPr/>
            <p:nvPr/>
          </p:nvSpPr>
          <p:spPr>
            <a:xfrm>
              <a:off x="2276580" y="1450995"/>
              <a:ext cx="8671" cy="7118"/>
            </a:xfrm>
            <a:custGeom>
              <a:avLst/>
              <a:gdLst/>
              <a:ahLst/>
              <a:cxnLst/>
              <a:rect l="l" t="t" r="r" b="b"/>
              <a:pathLst>
                <a:path w="67" h="55" extrusionOk="0">
                  <a:moveTo>
                    <a:pt x="30" y="0"/>
                  </a:moveTo>
                  <a:cubicBezTo>
                    <a:pt x="0" y="0"/>
                    <a:pt x="0" y="49"/>
                    <a:pt x="30" y="55"/>
                  </a:cubicBezTo>
                  <a:cubicBezTo>
                    <a:pt x="66" y="49"/>
                    <a:pt x="66"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00"/>
            <p:cNvSpPr/>
            <p:nvPr/>
          </p:nvSpPr>
          <p:spPr>
            <a:xfrm>
              <a:off x="2303888" y="1472868"/>
              <a:ext cx="7895" cy="7118"/>
            </a:xfrm>
            <a:custGeom>
              <a:avLst/>
              <a:gdLst/>
              <a:ahLst/>
              <a:cxnLst/>
              <a:rect l="l" t="t" r="r" b="b"/>
              <a:pathLst>
                <a:path w="61" h="55" extrusionOk="0">
                  <a:moveTo>
                    <a:pt x="30" y="0"/>
                  </a:moveTo>
                  <a:cubicBezTo>
                    <a:pt x="0" y="6"/>
                    <a:pt x="0" y="48"/>
                    <a:pt x="30" y="54"/>
                  </a:cubicBezTo>
                  <a:cubicBezTo>
                    <a:pt x="60" y="48"/>
                    <a:pt x="60" y="6"/>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00"/>
            <p:cNvSpPr/>
            <p:nvPr/>
          </p:nvSpPr>
          <p:spPr>
            <a:xfrm>
              <a:off x="2290557" y="1462643"/>
              <a:ext cx="8671" cy="7118"/>
            </a:xfrm>
            <a:custGeom>
              <a:avLst/>
              <a:gdLst/>
              <a:ahLst/>
              <a:cxnLst/>
              <a:rect l="l" t="t" r="r" b="b"/>
              <a:pathLst>
                <a:path w="67" h="55" extrusionOk="0">
                  <a:moveTo>
                    <a:pt x="37" y="1"/>
                  </a:moveTo>
                  <a:cubicBezTo>
                    <a:pt x="1" y="7"/>
                    <a:pt x="1" y="49"/>
                    <a:pt x="37" y="55"/>
                  </a:cubicBezTo>
                  <a:cubicBezTo>
                    <a:pt x="67" y="49"/>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00"/>
            <p:cNvSpPr/>
            <p:nvPr/>
          </p:nvSpPr>
          <p:spPr>
            <a:xfrm>
              <a:off x="2310100" y="1448666"/>
              <a:ext cx="7895" cy="7118"/>
            </a:xfrm>
            <a:custGeom>
              <a:avLst/>
              <a:gdLst/>
              <a:ahLst/>
              <a:cxnLst/>
              <a:rect l="l" t="t" r="r" b="b"/>
              <a:pathLst>
                <a:path w="61" h="55" extrusionOk="0">
                  <a:moveTo>
                    <a:pt x="30" y="0"/>
                  </a:moveTo>
                  <a:cubicBezTo>
                    <a:pt x="0" y="0"/>
                    <a:pt x="0" y="48"/>
                    <a:pt x="30" y="55"/>
                  </a:cubicBezTo>
                  <a:cubicBezTo>
                    <a:pt x="60" y="48"/>
                    <a:pt x="60" y="0"/>
                    <a:pt x="30"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0"/>
            <p:cNvSpPr/>
            <p:nvPr/>
          </p:nvSpPr>
          <p:spPr>
            <a:xfrm>
              <a:off x="2395779" y="1264622"/>
              <a:ext cx="8801" cy="7895"/>
            </a:xfrm>
            <a:custGeom>
              <a:avLst/>
              <a:gdLst/>
              <a:ahLst/>
              <a:cxnLst/>
              <a:rect l="l" t="t" r="r" b="b"/>
              <a:pathLst>
                <a:path w="68" h="61" extrusionOk="0">
                  <a:moveTo>
                    <a:pt x="31" y="1"/>
                  </a:moveTo>
                  <a:cubicBezTo>
                    <a:pt x="1" y="7"/>
                    <a:pt x="1" y="55"/>
                    <a:pt x="31" y="61"/>
                  </a:cubicBezTo>
                  <a:cubicBezTo>
                    <a:pt x="67" y="55"/>
                    <a:pt x="67"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0"/>
            <p:cNvSpPr/>
            <p:nvPr/>
          </p:nvSpPr>
          <p:spPr>
            <a:xfrm>
              <a:off x="2412216" y="1281836"/>
              <a:ext cx="8671" cy="7118"/>
            </a:xfrm>
            <a:custGeom>
              <a:avLst/>
              <a:gdLst/>
              <a:ahLst/>
              <a:cxnLst/>
              <a:rect l="l" t="t" r="r" b="b"/>
              <a:pathLst>
                <a:path w="67" h="55" extrusionOk="0">
                  <a:moveTo>
                    <a:pt x="31" y="0"/>
                  </a:moveTo>
                  <a:cubicBezTo>
                    <a:pt x="0" y="0"/>
                    <a:pt x="0" y="48"/>
                    <a:pt x="31" y="54"/>
                  </a:cubicBezTo>
                  <a:cubicBezTo>
                    <a:pt x="67" y="48"/>
                    <a:pt x="67" y="0"/>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0"/>
            <p:cNvSpPr/>
            <p:nvPr/>
          </p:nvSpPr>
          <p:spPr>
            <a:xfrm>
              <a:off x="2443407" y="1252198"/>
              <a:ext cx="8671" cy="7895"/>
            </a:xfrm>
            <a:custGeom>
              <a:avLst/>
              <a:gdLst/>
              <a:ahLst/>
              <a:cxnLst/>
              <a:rect l="l" t="t" r="r" b="b"/>
              <a:pathLst>
                <a:path w="67" h="61" extrusionOk="0">
                  <a:moveTo>
                    <a:pt x="37" y="0"/>
                  </a:moveTo>
                  <a:cubicBezTo>
                    <a:pt x="0" y="6"/>
                    <a:pt x="0" y="54"/>
                    <a:pt x="37" y="60"/>
                  </a:cubicBezTo>
                  <a:cubicBezTo>
                    <a:pt x="67" y="54"/>
                    <a:pt x="67" y="6"/>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0"/>
            <p:cNvSpPr/>
            <p:nvPr/>
          </p:nvSpPr>
          <p:spPr>
            <a:xfrm>
              <a:off x="2416875" y="1263069"/>
              <a:ext cx="8671" cy="7895"/>
            </a:xfrm>
            <a:custGeom>
              <a:avLst/>
              <a:gdLst/>
              <a:ahLst/>
              <a:cxnLst/>
              <a:rect l="l" t="t" r="r" b="b"/>
              <a:pathLst>
                <a:path w="67" h="61" extrusionOk="0">
                  <a:moveTo>
                    <a:pt x="31" y="1"/>
                  </a:moveTo>
                  <a:cubicBezTo>
                    <a:pt x="1" y="7"/>
                    <a:pt x="1" y="55"/>
                    <a:pt x="31" y="61"/>
                  </a:cubicBezTo>
                  <a:cubicBezTo>
                    <a:pt x="67" y="55"/>
                    <a:pt x="67"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00"/>
            <p:cNvSpPr/>
            <p:nvPr/>
          </p:nvSpPr>
          <p:spPr>
            <a:xfrm>
              <a:off x="2437972" y="1274718"/>
              <a:ext cx="8671" cy="7248"/>
            </a:xfrm>
            <a:custGeom>
              <a:avLst/>
              <a:gdLst/>
              <a:ahLst/>
              <a:cxnLst/>
              <a:rect l="l" t="t" r="r" b="b"/>
              <a:pathLst>
                <a:path w="67" h="56" extrusionOk="0">
                  <a:moveTo>
                    <a:pt x="30" y="1"/>
                  </a:moveTo>
                  <a:cubicBezTo>
                    <a:pt x="0" y="7"/>
                    <a:pt x="0" y="55"/>
                    <a:pt x="30" y="55"/>
                  </a:cubicBezTo>
                  <a:cubicBezTo>
                    <a:pt x="66" y="55"/>
                    <a:pt x="66"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00"/>
            <p:cNvSpPr/>
            <p:nvPr/>
          </p:nvSpPr>
          <p:spPr>
            <a:xfrm>
              <a:off x="2426194" y="1236537"/>
              <a:ext cx="8024" cy="7118"/>
            </a:xfrm>
            <a:custGeom>
              <a:avLst/>
              <a:gdLst/>
              <a:ahLst/>
              <a:cxnLst/>
              <a:rect l="l" t="t" r="r" b="b"/>
              <a:pathLst>
                <a:path w="62" h="55" extrusionOk="0">
                  <a:moveTo>
                    <a:pt x="31" y="1"/>
                  </a:moveTo>
                  <a:cubicBezTo>
                    <a:pt x="1" y="7"/>
                    <a:pt x="1" y="55"/>
                    <a:pt x="31" y="55"/>
                  </a:cubicBezTo>
                  <a:cubicBezTo>
                    <a:pt x="61" y="55"/>
                    <a:pt x="61"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00"/>
            <p:cNvSpPr/>
            <p:nvPr/>
          </p:nvSpPr>
          <p:spPr>
            <a:xfrm>
              <a:off x="2402121" y="1245856"/>
              <a:ext cx="8671" cy="8024"/>
            </a:xfrm>
            <a:custGeom>
              <a:avLst/>
              <a:gdLst/>
              <a:ahLst/>
              <a:cxnLst/>
              <a:rect l="l" t="t" r="r" b="b"/>
              <a:pathLst>
                <a:path w="67" h="62" extrusionOk="0">
                  <a:moveTo>
                    <a:pt x="30" y="1"/>
                  </a:moveTo>
                  <a:cubicBezTo>
                    <a:pt x="0" y="7"/>
                    <a:pt x="0" y="55"/>
                    <a:pt x="30" y="61"/>
                  </a:cubicBezTo>
                  <a:cubicBezTo>
                    <a:pt x="66" y="55"/>
                    <a:pt x="66"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0"/>
            <p:cNvSpPr/>
            <p:nvPr/>
          </p:nvSpPr>
          <p:spPr>
            <a:xfrm>
              <a:off x="2483917" y="1383953"/>
              <a:ext cx="8671" cy="7895"/>
            </a:xfrm>
            <a:custGeom>
              <a:avLst/>
              <a:gdLst/>
              <a:ahLst/>
              <a:cxnLst/>
              <a:rect l="l" t="t" r="r" b="b"/>
              <a:pathLst>
                <a:path w="67" h="61" extrusionOk="0">
                  <a:moveTo>
                    <a:pt x="37" y="0"/>
                  </a:moveTo>
                  <a:cubicBezTo>
                    <a:pt x="1" y="6"/>
                    <a:pt x="1" y="55"/>
                    <a:pt x="37" y="61"/>
                  </a:cubicBezTo>
                  <a:cubicBezTo>
                    <a:pt x="67" y="55"/>
                    <a:pt x="67" y="6"/>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0"/>
            <p:cNvSpPr/>
            <p:nvPr/>
          </p:nvSpPr>
          <p:spPr>
            <a:xfrm>
              <a:off x="2463727" y="1389389"/>
              <a:ext cx="8671" cy="7118"/>
            </a:xfrm>
            <a:custGeom>
              <a:avLst/>
              <a:gdLst/>
              <a:ahLst/>
              <a:cxnLst/>
              <a:rect l="l" t="t" r="r" b="b"/>
              <a:pathLst>
                <a:path w="67" h="55" extrusionOk="0">
                  <a:moveTo>
                    <a:pt x="30" y="0"/>
                  </a:moveTo>
                  <a:cubicBezTo>
                    <a:pt x="0" y="0"/>
                    <a:pt x="0" y="49"/>
                    <a:pt x="30" y="55"/>
                  </a:cubicBezTo>
                  <a:cubicBezTo>
                    <a:pt x="66" y="49"/>
                    <a:pt x="66"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0"/>
            <p:cNvSpPr/>
            <p:nvPr/>
          </p:nvSpPr>
          <p:spPr>
            <a:xfrm>
              <a:off x="2464503" y="1428346"/>
              <a:ext cx="7895" cy="7118"/>
            </a:xfrm>
            <a:custGeom>
              <a:avLst/>
              <a:gdLst/>
              <a:ahLst/>
              <a:cxnLst/>
              <a:rect l="l" t="t" r="r" b="b"/>
              <a:pathLst>
                <a:path w="61" h="55" extrusionOk="0">
                  <a:moveTo>
                    <a:pt x="30" y="1"/>
                  </a:moveTo>
                  <a:cubicBezTo>
                    <a:pt x="0" y="7"/>
                    <a:pt x="0" y="49"/>
                    <a:pt x="30" y="55"/>
                  </a:cubicBezTo>
                  <a:cubicBezTo>
                    <a:pt x="60" y="49"/>
                    <a:pt x="60"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0"/>
            <p:cNvSpPr/>
            <p:nvPr/>
          </p:nvSpPr>
          <p:spPr>
            <a:xfrm>
              <a:off x="2506566" y="1404920"/>
              <a:ext cx="8671" cy="7248"/>
            </a:xfrm>
            <a:custGeom>
              <a:avLst/>
              <a:gdLst/>
              <a:ahLst/>
              <a:cxnLst/>
              <a:rect l="l" t="t" r="r" b="b"/>
              <a:pathLst>
                <a:path w="67" h="56" extrusionOk="0">
                  <a:moveTo>
                    <a:pt x="36" y="1"/>
                  </a:moveTo>
                  <a:cubicBezTo>
                    <a:pt x="0" y="7"/>
                    <a:pt x="0" y="49"/>
                    <a:pt x="36" y="55"/>
                  </a:cubicBezTo>
                  <a:cubicBezTo>
                    <a:pt x="67" y="49"/>
                    <a:pt x="67" y="7"/>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00"/>
            <p:cNvSpPr/>
            <p:nvPr/>
          </p:nvSpPr>
          <p:spPr>
            <a:xfrm>
              <a:off x="2488576" y="1436888"/>
              <a:ext cx="8024" cy="7248"/>
            </a:xfrm>
            <a:custGeom>
              <a:avLst/>
              <a:gdLst/>
              <a:ahLst/>
              <a:cxnLst/>
              <a:rect l="l" t="t" r="r" b="b"/>
              <a:pathLst>
                <a:path w="62" h="56" extrusionOk="0">
                  <a:moveTo>
                    <a:pt x="31" y="1"/>
                  </a:moveTo>
                  <a:cubicBezTo>
                    <a:pt x="1" y="7"/>
                    <a:pt x="1" y="49"/>
                    <a:pt x="31" y="55"/>
                  </a:cubicBezTo>
                  <a:cubicBezTo>
                    <a:pt x="61" y="49"/>
                    <a:pt x="61" y="7"/>
                    <a:pt x="31" y="1"/>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00"/>
            <p:cNvSpPr/>
            <p:nvPr/>
          </p:nvSpPr>
          <p:spPr>
            <a:xfrm>
              <a:off x="2483141" y="1409708"/>
              <a:ext cx="8671" cy="7118"/>
            </a:xfrm>
            <a:custGeom>
              <a:avLst/>
              <a:gdLst/>
              <a:ahLst/>
              <a:cxnLst/>
              <a:rect l="l" t="t" r="r" b="b"/>
              <a:pathLst>
                <a:path w="67" h="55" extrusionOk="0">
                  <a:moveTo>
                    <a:pt x="37" y="0"/>
                  </a:moveTo>
                  <a:cubicBezTo>
                    <a:pt x="1" y="6"/>
                    <a:pt x="1" y="48"/>
                    <a:pt x="37" y="54"/>
                  </a:cubicBezTo>
                  <a:cubicBezTo>
                    <a:pt x="67" y="48"/>
                    <a:pt x="67" y="6"/>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00"/>
            <p:cNvSpPr/>
            <p:nvPr/>
          </p:nvSpPr>
          <p:spPr>
            <a:xfrm>
              <a:off x="2449620" y="1417474"/>
              <a:ext cx="8671" cy="7118"/>
            </a:xfrm>
            <a:custGeom>
              <a:avLst/>
              <a:gdLst/>
              <a:ahLst/>
              <a:cxnLst/>
              <a:rect l="l" t="t" r="r" b="b"/>
              <a:pathLst>
                <a:path w="67" h="55" extrusionOk="0">
                  <a:moveTo>
                    <a:pt x="37" y="0"/>
                  </a:moveTo>
                  <a:cubicBezTo>
                    <a:pt x="1" y="0"/>
                    <a:pt x="1" y="49"/>
                    <a:pt x="37" y="55"/>
                  </a:cubicBezTo>
                  <a:cubicBezTo>
                    <a:pt x="67" y="49"/>
                    <a:pt x="67" y="0"/>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00"/>
            <p:cNvSpPr/>
            <p:nvPr/>
          </p:nvSpPr>
          <p:spPr>
            <a:xfrm>
              <a:off x="2403674" y="1480634"/>
              <a:ext cx="8671" cy="7118"/>
            </a:xfrm>
            <a:custGeom>
              <a:avLst/>
              <a:gdLst/>
              <a:ahLst/>
              <a:cxnLst/>
              <a:rect l="l" t="t" r="r" b="b"/>
              <a:pathLst>
                <a:path w="67" h="55" extrusionOk="0">
                  <a:moveTo>
                    <a:pt x="30" y="0"/>
                  </a:moveTo>
                  <a:cubicBezTo>
                    <a:pt x="0" y="0"/>
                    <a:pt x="0" y="48"/>
                    <a:pt x="30" y="55"/>
                  </a:cubicBezTo>
                  <a:cubicBezTo>
                    <a:pt x="66" y="48"/>
                    <a:pt x="66" y="0"/>
                    <a:pt x="30"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00"/>
            <p:cNvSpPr/>
            <p:nvPr/>
          </p:nvSpPr>
          <p:spPr>
            <a:xfrm>
              <a:off x="2376366" y="1510272"/>
              <a:ext cx="8671" cy="7118"/>
            </a:xfrm>
            <a:custGeom>
              <a:avLst/>
              <a:gdLst/>
              <a:ahLst/>
              <a:cxnLst/>
              <a:rect l="l" t="t" r="r" b="b"/>
              <a:pathLst>
                <a:path w="67" h="55" extrusionOk="0">
                  <a:moveTo>
                    <a:pt x="30" y="0"/>
                  </a:moveTo>
                  <a:cubicBezTo>
                    <a:pt x="0" y="0"/>
                    <a:pt x="0" y="48"/>
                    <a:pt x="30" y="54"/>
                  </a:cubicBezTo>
                  <a:cubicBezTo>
                    <a:pt x="67" y="48"/>
                    <a:pt x="67" y="0"/>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00"/>
            <p:cNvSpPr/>
            <p:nvPr/>
          </p:nvSpPr>
          <p:spPr>
            <a:xfrm>
              <a:off x="2368600" y="1481410"/>
              <a:ext cx="7895" cy="7118"/>
            </a:xfrm>
            <a:custGeom>
              <a:avLst/>
              <a:gdLst/>
              <a:ahLst/>
              <a:cxnLst/>
              <a:rect l="l" t="t" r="r" b="b"/>
              <a:pathLst>
                <a:path w="61" h="55" extrusionOk="0">
                  <a:moveTo>
                    <a:pt x="30" y="0"/>
                  </a:moveTo>
                  <a:cubicBezTo>
                    <a:pt x="0" y="6"/>
                    <a:pt x="0" y="49"/>
                    <a:pt x="30" y="55"/>
                  </a:cubicBezTo>
                  <a:cubicBezTo>
                    <a:pt x="60" y="49"/>
                    <a:pt x="60" y="6"/>
                    <a:pt x="30"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00"/>
            <p:cNvSpPr/>
            <p:nvPr/>
          </p:nvSpPr>
          <p:spPr>
            <a:xfrm>
              <a:off x="2402121" y="1507166"/>
              <a:ext cx="8671" cy="7118"/>
            </a:xfrm>
            <a:custGeom>
              <a:avLst/>
              <a:gdLst/>
              <a:ahLst/>
              <a:cxnLst/>
              <a:rect l="l" t="t" r="r" b="b"/>
              <a:pathLst>
                <a:path w="67" h="55" extrusionOk="0">
                  <a:moveTo>
                    <a:pt x="30" y="0"/>
                  </a:moveTo>
                  <a:cubicBezTo>
                    <a:pt x="0" y="6"/>
                    <a:pt x="0" y="48"/>
                    <a:pt x="30" y="54"/>
                  </a:cubicBezTo>
                  <a:cubicBezTo>
                    <a:pt x="66" y="48"/>
                    <a:pt x="66" y="6"/>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00"/>
            <p:cNvSpPr/>
            <p:nvPr/>
          </p:nvSpPr>
          <p:spPr>
            <a:xfrm>
              <a:off x="2388790" y="1489176"/>
              <a:ext cx="8671" cy="7895"/>
            </a:xfrm>
            <a:custGeom>
              <a:avLst/>
              <a:gdLst/>
              <a:ahLst/>
              <a:cxnLst/>
              <a:rect l="l" t="t" r="r" b="b"/>
              <a:pathLst>
                <a:path w="67" h="61" extrusionOk="0">
                  <a:moveTo>
                    <a:pt x="31" y="1"/>
                  </a:moveTo>
                  <a:cubicBezTo>
                    <a:pt x="1" y="7"/>
                    <a:pt x="1" y="55"/>
                    <a:pt x="31" y="61"/>
                  </a:cubicBezTo>
                  <a:cubicBezTo>
                    <a:pt x="67" y="55"/>
                    <a:pt x="67"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00"/>
            <p:cNvSpPr/>
            <p:nvPr/>
          </p:nvSpPr>
          <p:spPr>
            <a:xfrm>
              <a:off x="2410663" y="1461090"/>
              <a:ext cx="7895" cy="7118"/>
            </a:xfrm>
            <a:custGeom>
              <a:avLst/>
              <a:gdLst/>
              <a:ahLst/>
              <a:cxnLst/>
              <a:rect l="l" t="t" r="r" b="b"/>
              <a:pathLst>
                <a:path w="61" h="55" extrusionOk="0">
                  <a:moveTo>
                    <a:pt x="30" y="1"/>
                  </a:moveTo>
                  <a:cubicBezTo>
                    <a:pt x="0" y="7"/>
                    <a:pt x="0" y="55"/>
                    <a:pt x="30" y="55"/>
                  </a:cubicBezTo>
                  <a:cubicBezTo>
                    <a:pt x="61" y="55"/>
                    <a:pt x="61"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00"/>
            <p:cNvSpPr/>
            <p:nvPr/>
          </p:nvSpPr>
          <p:spPr>
            <a:xfrm>
              <a:off x="2383354" y="1465750"/>
              <a:ext cx="7895" cy="8024"/>
            </a:xfrm>
            <a:custGeom>
              <a:avLst/>
              <a:gdLst/>
              <a:ahLst/>
              <a:cxnLst/>
              <a:rect l="l" t="t" r="r" b="b"/>
              <a:pathLst>
                <a:path w="61" h="62" extrusionOk="0">
                  <a:moveTo>
                    <a:pt x="31" y="1"/>
                  </a:moveTo>
                  <a:cubicBezTo>
                    <a:pt x="1" y="7"/>
                    <a:pt x="1" y="55"/>
                    <a:pt x="31" y="61"/>
                  </a:cubicBezTo>
                  <a:cubicBezTo>
                    <a:pt x="61" y="55"/>
                    <a:pt x="61"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00"/>
            <p:cNvSpPr/>
            <p:nvPr/>
          </p:nvSpPr>
          <p:spPr>
            <a:xfrm>
              <a:off x="2416099" y="1487623"/>
              <a:ext cx="7895" cy="7118"/>
            </a:xfrm>
            <a:custGeom>
              <a:avLst/>
              <a:gdLst/>
              <a:ahLst/>
              <a:cxnLst/>
              <a:rect l="l" t="t" r="r" b="b"/>
              <a:pathLst>
                <a:path w="61" h="55" extrusionOk="0">
                  <a:moveTo>
                    <a:pt x="31" y="1"/>
                  </a:moveTo>
                  <a:cubicBezTo>
                    <a:pt x="1" y="7"/>
                    <a:pt x="1" y="49"/>
                    <a:pt x="31" y="55"/>
                  </a:cubicBezTo>
                  <a:cubicBezTo>
                    <a:pt x="61" y="49"/>
                    <a:pt x="61"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00"/>
            <p:cNvSpPr/>
            <p:nvPr/>
          </p:nvSpPr>
          <p:spPr>
            <a:xfrm>
              <a:off x="2423864" y="1504836"/>
              <a:ext cx="8024" cy="7895"/>
            </a:xfrm>
            <a:custGeom>
              <a:avLst/>
              <a:gdLst/>
              <a:ahLst/>
              <a:cxnLst/>
              <a:rect l="l" t="t" r="r" b="b"/>
              <a:pathLst>
                <a:path w="62" h="61" extrusionOk="0">
                  <a:moveTo>
                    <a:pt x="31" y="0"/>
                  </a:moveTo>
                  <a:cubicBezTo>
                    <a:pt x="1" y="6"/>
                    <a:pt x="1" y="54"/>
                    <a:pt x="31" y="60"/>
                  </a:cubicBezTo>
                  <a:cubicBezTo>
                    <a:pt x="61" y="54"/>
                    <a:pt x="61" y="6"/>
                    <a:pt x="31"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00"/>
            <p:cNvSpPr/>
            <p:nvPr/>
          </p:nvSpPr>
          <p:spPr>
            <a:xfrm>
              <a:off x="2498024" y="1521144"/>
              <a:ext cx="8671" cy="7118"/>
            </a:xfrm>
            <a:custGeom>
              <a:avLst/>
              <a:gdLst/>
              <a:ahLst/>
              <a:cxnLst/>
              <a:rect l="l" t="t" r="r" b="b"/>
              <a:pathLst>
                <a:path w="67" h="55" extrusionOk="0">
                  <a:moveTo>
                    <a:pt x="36" y="1"/>
                  </a:moveTo>
                  <a:cubicBezTo>
                    <a:pt x="0" y="1"/>
                    <a:pt x="0" y="49"/>
                    <a:pt x="36" y="55"/>
                  </a:cubicBezTo>
                  <a:cubicBezTo>
                    <a:pt x="66" y="49"/>
                    <a:pt x="66" y="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00"/>
            <p:cNvSpPr/>
            <p:nvPr/>
          </p:nvSpPr>
          <p:spPr>
            <a:xfrm>
              <a:off x="2507343" y="1506389"/>
              <a:ext cx="8671" cy="7895"/>
            </a:xfrm>
            <a:custGeom>
              <a:avLst/>
              <a:gdLst/>
              <a:ahLst/>
              <a:cxnLst/>
              <a:rect l="l" t="t" r="r" b="b"/>
              <a:pathLst>
                <a:path w="67" h="61" extrusionOk="0">
                  <a:moveTo>
                    <a:pt x="30" y="0"/>
                  </a:moveTo>
                  <a:cubicBezTo>
                    <a:pt x="0" y="6"/>
                    <a:pt x="0" y="54"/>
                    <a:pt x="30" y="60"/>
                  </a:cubicBezTo>
                  <a:cubicBezTo>
                    <a:pt x="67" y="54"/>
                    <a:pt x="67" y="6"/>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00"/>
            <p:cNvSpPr/>
            <p:nvPr/>
          </p:nvSpPr>
          <p:spPr>
            <a:xfrm>
              <a:off x="2539311" y="1502377"/>
              <a:ext cx="8671" cy="7248"/>
            </a:xfrm>
            <a:custGeom>
              <a:avLst/>
              <a:gdLst/>
              <a:ahLst/>
              <a:cxnLst/>
              <a:rect l="l" t="t" r="r" b="b"/>
              <a:pathLst>
                <a:path w="67" h="56" extrusionOk="0">
                  <a:moveTo>
                    <a:pt x="30" y="1"/>
                  </a:moveTo>
                  <a:cubicBezTo>
                    <a:pt x="0" y="7"/>
                    <a:pt x="0" y="49"/>
                    <a:pt x="30" y="55"/>
                  </a:cubicBezTo>
                  <a:cubicBezTo>
                    <a:pt x="67" y="49"/>
                    <a:pt x="67"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00"/>
            <p:cNvSpPr/>
            <p:nvPr/>
          </p:nvSpPr>
          <p:spPr>
            <a:xfrm>
              <a:off x="2557948" y="1529686"/>
              <a:ext cx="8801" cy="7248"/>
            </a:xfrm>
            <a:custGeom>
              <a:avLst/>
              <a:gdLst/>
              <a:ahLst/>
              <a:cxnLst/>
              <a:rect l="l" t="t" r="r" b="b"/>
              <a:pathLst>
                <a:path w="68" h="56" extrusionOk="0">
                  <a:moveTo>
                    <a:pt x="37" y="1"/>
                  </a:moveTo>
                  <a:cubicBezTo>
                    <a:pt x="1" y="1"/>
                    <a:pt x="1" y="49"/>
                    <a:pt x="37" y="55"/>
                  </a:cubicBezTo>
                  <a:cubicBezTo>
                    <a:pt x="67" y="49"/>
                    <a:pt x="67" y="1"/>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00"/>
            <p:cNvSpPr/>
            <p:nvPr/>
          </p:nvSpPr>
          <p:spPr>
            <a:xfrm>
              <a:off x="2538534" y="1550782"/>
              <a:ext cx="7895" cy="7895"/>
            </a:xfrm>
            <a:custGeom>
              <a:avLst/>
              <a:gdLst/>
              <a:ahLst/>
              <a:cxnLst/>
              <a:rect l="l" t="t" r="r" b="b"/>
              <a:pathLst>
                <a:path w="61" h="61" extrusionOk="0">
                  <a:moveTo>
                    <a:pt x="30" y="0"/>
                  </a:moveTo>
                  <a:cubicBezTo>
                    <a:pt x="0" y="7"/>
                    <a:pt x="0" y="55"/>
                    <a:pt x="30" y="61"/>
                  </a:cubicBezTo>
                  <a:cubicBezTo>
                    <a:pt x="61" y="55"/>
                    <a:pt x="61" y="7"/>
                    <a:pt x="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00"/>
            <p:cNvSpPr/>
            <p:nvPr/>
          </p:nvSpPr>
          <p:spPr>
            <a:xfrm>
              <a:off x="2516661" y="1554665"/>
              <a:ext cx="7895" cy="7895"/>
            </a:xfrm>
            <a:custGeom>
              <a:avLst/>
              <a:gdLst/>
              <a:ahLst/>
              <a:cxnLst/>
              <a:rect l="l" t="t" r="r" b="b"/>
              <a:pathLst>
                <a:path w="61" h="61" extrusionOk="0">
                  <a:moveTo>
                    <a:pt x="31" y="1"/>
                  </a:moveTo>
                  <a:cubicBezTo>
                    <a:pt x="1" y="7"/>
                    <a:pt x="1" y="55"/>
                    <a:pt x="31" y="61"/>
                  </a:cubicBezTo>
                  <a:cubicBezTo>
                    <a:pt x="61" y="55"/>
                    <a:pt x="61" y="7"/>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00"/>
            <p:cNvSpPr/>
            <p:nvPr/>
          </p:nvSpPr>
          <p:spPr>
            <a:xfrm>
              <a:off x="2498801" y="1539911"/>
              <a:ext cx="8671" cy="7895"/>
            </a:xfrm>
            <a:custGeom>
              <a:avLst/>
              <a:gdLst/>
              <a:ahLst/>
              <a:cxnLst/>
              <a:rect l="l" t="t" r="r" b="b"/>
              <a:pathLst>
                <a:path w="67" h="61" extrusionOk="0">
                  <a:moveTo>
                    <a:pt x="36" y="0"/>
                  </a:moveTo>
                  <a:cubicBezTo>
                    <a:pt x="0" y="6"/>
                    <a:pt x="0" y="54"/>
                    <a:pt x="36" y="60"/>
                  </a:cubicBezTo>
                  <a:cubicBezTo>
                    <a:pt x="66" y="54"/>
                    <a:pt x="66" y="6"/>
                    <a:pt x="36"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00"/>
            <p:cNvSpPr/>
            <p:nvPr/>
          </p:nvSpPr>
          <p:spPr>
            <a:xfrm>
              <a:off x="2530769" y="1528133"/>
              <a:ext cx="8671" cy="7118"/>
            </a:xfrm>
            <a:custGeom>
              <a:avLst/>
              <a:gdLst/>
              <a:ahLst/>
              <a:cxnLst/>
              <a:rect l="l" t="t" r="r" b="b"/>
              <a:pathLst>
                <a:path w="67" h="55" extrusionOk="0">
                  <a:moveTo>
                    <a:pt x="30" y="1"/>
                  </a:moveTo>
                  <a:cubicBezTo>
                    <a:pt x="0" y="7"/>
                    <a:pt x="0" y="49"/>
                    <a:pt x="30" y="55"/>
                  </a:cubicBezTo>
                  <a:cubicBezTo>
                    <a:pt x="66" y="49"/>
                    <a:pt x="66" y="7"/>
                    <a:pt x="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00"/>
            <p:cNvSpPr/>
            <p:nvPr/>
          </p:nvSpPr>
          <p:spPr>
            <a:xfrm>
              <a:off x="2521321" y="1511825"/>
              <a:ext cx="8801" cy="7118"/>
            </a:xfrm>
            <a:custGeom>
              <a:avLst/>
              <a:gdLst/>
              <a:ahLst/>
              <a:cxnLst/>
              <a:rect l="l" t="t" r="r" b="b"/>
              <a:pathLst>
                <a:path w="68" h="55" extrusionOk="0">
                  <a:moveTo>
                    <a:pt x="37" y="0"/>
                  </a:moveTo>
                  <a:cubicBezTo>
                    <a:pt x="1" y="6"/>
                    <a:pt x="1" y="54"/>
                    <a:pt x="37" y="54"/>
                  </a:cubicBezTo>
                  <a:cubicBezTo>
                    <a:pt x="67" y="54"/>
                    <a:pt x="67" y="6"/>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00"/>
            <p:cNvSpPr/>
            <p:nvPr/>
          </p:nvSpPr>
          <p:spPr>
            <a:xfrm>
              <a:off x="2513555" y="1532792"/>
              <a:ext cx="8671" cy="7248"/>
            </a:xfrm>
            <a:custGeom>
              <a:avLst/>
              <a:gdLst/>
              <a:ahLst/>
              <a:cxnLst/>
              <a:rect l="l" t="t" r="r" b="b"/>
              <a:pathLst>
                <a:path w="67" h="56" extrusionOk="0">
                  <a:moveTo>
                    <a:pt x="37" y="1"/>
                  </a:moveTo>
                  <a:cubicBezTo>
                    <a:pt x="1" y="7"/>
                    <a:pt x="1" y="49"/>
                    <a:pt x="37" y="55"/>
                  </a:cubicBezTo>
                  <a:cubicBezTo>
                    <a:pt x="67" y="49"/>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00"/>
            <p:cNvSpPr/>
            <p:nvPr/>
          </p:nvSpPr>
          <p:spPr>
            <a:xfrm>
              <a:off x="2548629" y="1527356"/>
              <a:ext cx="7895" cy="7895"/>
            </a:xfrm>
            <a:custGeom>
              <a:avLst/>
              <a:gdLst/>
              <a:ahLst/>
              <a:cxnLst/>
              <a:rect l="l" t="t" r="r" b="b"/>
              <a:pathLst>
                <a:path w="61" h="61" extrusionOk="0">
                  <a:moveTo>
                    <a:pt x="31" y="1"/>
                  </a:moveTo>
                  <a:cubicBezTo>
                    <a:pt x="1" y="7"/>
                    <a:pt x="1" y="55"/>
                    <a:pt x="31" y="61"/>
                  </a:cubicBezTo>
                  <a:cubicBezTo>
                    <a:pt x="61" y="55"/>
                    <a:pt x="61" y="7"/>
                    <a:pt x="31" y="1"/>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00"/>
            <p:cNvSpPr/>
            <p:nvPr/>
          </p:nvSpPr>
          <p:spPr>
            <a:xfrm>
              <a:off x="2559501" y="1605400"/>
              <a:ext cx="8801" cy="7118"/>
            </a:xfrm>
            <a:custGeom>
              <a:avLst/>
              <a:gdLst/>
              <a:ahLst/>
              <a:cxnLst/>
              <a:rect l="l" t="t" r="r" b="b"/>
              <a:pathLst>
                <a:path w="68" h="55" extrusionOk="0">
                  <a:moveTo>
                    <a:pt x="37" y="0"/>
                  </a:moveTo>
                  <a:cubicBezTo>
                    <a:pt x="1" y="6"/>
                    <a:pt x="1" y="54"/>
                    <a:pt x="37" y="54"/>
                  </a:cubicBezTo>
                  <a:cubicBezTo>
                    <a:pt x="67" y="54"/>
                    <a:pt x="67" y="6"/>
                    <a:pt x="37" y="0"/>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00"/>
            <p:cNvSpPr/>
            <p:nvPr/>
          </p:nvSpPr>
          <p:spPr>
            <a:xfrm>
              <a:off x="2581374" y="1617048"/>
              <a:ext cx="8671" cy="7895"/>
            </a:xfrm>
            <a:custGeom>
              <a:avLst/>
              <a:gdLst/>
              <a:ahLst/>
              <a:cxnLst/>
              <a:rect l="l" t="t" r="r" b="b"/>
              <a:pathLst>
                <a:path w="67" h="61" extrusionOk="0">
                  <a:moveTo>
                    <a:pt x="37" y="1"/>
                  </a:moveTo>
                  <a:cubicBezTo>
                    <a:pt x="1" y="7"/>
                    <a:pt x="1" y="55"/>
                    <a:pt x="37" y="61"/>
                  </a:cubicBezTo>
                  <a:cubicBezTo>
                    <a:pt x="67" y="55"/>
                    <a:pt x="67" y="7"/>
                    <a:pt x="37" y="1"/>
                  </a:cubicBezTo>
                  <a:close/>
                </a:path>
              </a:pathLst>
            </a:custGeom>
            <a:solidFill>
              <a:srgbClr val="7C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00"/>
            <p:cNvSpPr/>
            <p:nvPr/>
          </p:nvSpPr>
          <p:spPr>
            <a:xfrm>
              <a:off x="2575938" y="1604364"/>
              <a:ext cx="11131" cy="8283"/>
            </a:xfrm>
            <a:custGeom>
              <a:avLst/>
              <a:gdLst/>
              <a:ahLst/>
              <a:cxnLst/>
              <a:rect l="l" t="t" r="r" b="b"/>
              <a:pathLst>
                <a:path w="86" h="64" extrusionOk="0">
                  <a:moveTo>
                    <a:pt x="43" y="0"/>
                  </a:moveTo>
                  <a:cubicBezTo>
                    <a:pt x="37" y="0"/>
                    <a:pt x="30" y="3"/>
                    <a:pt x="25" y="8"/>
                  </a:cubicBezTo>
                  <a:cubicBezTo>
                    <a:pt x="1" y="32"/>
                    <a:pt x="22" y="64"/>
                    <a:pt x="47" y="64"/>
                  </a:cubicBezTo>
                  <a:cubicBezTo>
                    <a:pt x="54" y="64"/>
                    <a:pt x="61" y="61"/>
                    <a:pt x="67" y="56"/>
                  </a:cubicBezTo>
                  <a:lnTo>
                    <a:pt x="67" y="50"/>
                  </a:lnTo>
                  <a:cubicBezTo>
                    <a:pt x="85" y="27"/>
                    <a:pt x="65" y="0"/>
                    <a:pt x="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00"/>
            <p:cNvSpPr/>
            <p:nvPr/>
          </p:nvSpPr>
          <p:spPr>
            <a:xfrm>
              <a:off x="2582927" y="1589739"/>
              <a:ext cx="8671" cy="7118"/>
            </a:xfrm>
            <a:custGeom>
              <a:avLst/>
              <a:gdLst/>
              <a:ahLst/>
              <a:cxnLst/>
              <a:rect l="l" t="t" r="r" b="b"/>
              <a:pathLst>
                <a:path w="67" h="55" extrusionOk="0">
                  <a:moveTo>
                    <a:pt x="37" y="1"/>
                  </a:moveTo>
                  <a:cubicBezTo>
                    <a:pt x="1" y="7"/>
                    <a:pt x="1" y="49"/>
                    <a:pt x="37" y="55"/>
                  </a:cubicBezTo>
                  <a:cubicBezTo>
                    <a:pt x="67" y="49"/>
                    <a:pt x="67" y="7"/>
                    <a:pt x="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00"/>
            <p:cNvSpPr/>
            <p:nvPr/>
          </p:nvSpPr>
          <p:spPr>
            <a:xfrm>
              <a:off x="2600140" y="1617048"/>
              <a:ext cx="8671" cy="7895"/>
            </a:xfrm>
            <a:custGeom>
              <a:avLst/>
              <a:gdLst/>
              <a:ahLst/>
              <a:cxnLst/>
              <a:rect l="l" t="t" r="r" b="b"/>
              <a:pathLst>
                <a:path w="67" h="61" extrusionOk="0">
                  <a:moveTo>
                    <a:pt x="36" y="1"/>
                  </a:moveTo>
                  <a:cubicBezTo>
                    <a:pt x="0" y="7"/>
                    <a:pt x="0" y="55"/>
                    <a:pt x="36" y="61"/>
                  </a:cubicBezTo>
                  <a:cubicBezTo>
                    <a:pt x="67" y="55"/>
                    <a:pt x="67" y="7"/>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00"/>
            <p:cNvSpPr/>
            <p:nvPr/>
          </p:nvSpPr>
          <p:spPr>
            <a:xfrm>
              <a:off x="2615671" y="1608506"/>
              <a:ext cx="8801" cy="7895"/>
            </a:xfrm>
            <a:custGeom>
              <a:avLst/>
              <a:gdLst/>
              <a:ahLst/>
              <a:cxnLst/>
              <a:rect l="l" t="t" r="r" b="b"/>
              <a:pathLst>
                <a:path w="68" h="61" extrusionOk="0">
                  <a:moveTo>
                    <a:pt x="31" y="0"/>
                  </a:moveTo>
                  <a:cubicBezTo>
                    <a:pt x="1" y="6"/>
                    <a:pt x="1" y="54"/>
                    <a:pt x="31" y="61"/>
                  </a:cubicBezTo>
                  <a:cubicBezTo>
                    <a:pt x="67" y="54"/>
                    <a:pt x="67" y="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00"/>
            <p:cNvSpPr/>
            <p:nvPr/>
          </p:nvSpPr>
          <p:spPr>
            <a:xfrm>
              <a:off x="2241506" y="1320922"/>
              <a:ext cx="28862" cy="30674"/>
            </a:xfrm>
            <a:custGeom>
              <a:avLst/>
              <a:gdLst/>
              <a:ahLst/>
              <a:cxnLst/>
              <a:rect l="l" t="t" r="r" b="b"/>
              <a:pathLst>
                <a:path w="223" h="237" extrusionOk="0">
                  <a:moveTo>
                    <a:pt x="129" y="0"/>
                  </a:moveTo>
                  <a:cubicBezTo>
                    <a:pt x="92" y="0"/>
                    <a:pt x="57" y="22"/>
                    <a:pt x="42" y="60"/>
                  </a:cubicBezTo>
                  <a:cubicBezTo>
                    <a:pt x="18" y="102"/>
                    <a:pt x="6" y="144"/>
                    <a:pt x="6" y="186"/>
                  </a:cubicBezTo>
                  <a:cubicBezTo>
                    <a:pt x="0" y="192"/>
                    <a:pt x="0" y="204"/>
                    <a:pt x="6" y="210"/>
                  </a:cubicBezTo>
                  <a:cubicBezTo>
                    <a:pt x="12" y="222"/>
                    <a:pt x="30" y="228"/>
                    <a:pt x="48" y="234"/>
                  </a:cubicBezTo>
                  <a:cubicBezTo>
                    <a:pt x="57" y="236"/>
                    <a:pt x="67" y="237"/>
                    <a:pt x="76" y="237"/>
                  </a:cubicBezTo>
                  <a:cubicBezTo>
                    <a:pt x="105" y="237"/>
                    <a:pt x="134" y="230"/>
                    <a:pt x="157" y="216"/>
                  </a:cubicBezTo>
                  <a:cubicBezTo>
                    <a:pt x="187" y="192"/>
                    <a:pt x="199" y="162"/>
                    <a:pt x="205" y="126"/>
                  </a:cubicBezTo>
                  <a:cubicBezTo>
                    <a:pt x="223" y="96"/>
                    <a:pt x="217" y="54"/>
                    <a:pt x="193" y="23"/>
                  </a:cubicBezTo>
                  <a:cubicBezTo>
                    <a:pt x="173" y="8"/>
                    <a:pt x="150"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00"/>
            <p:cNvSpPr/>
            <p:nvPr/>
          </p:nvSpPr>
          <p:spPr>
            <a:xfrm>
              <a:off x="2405227" y="1333606"/>
              <a:ext cx="32097" cy="26144"/>
            </a:xfrm>
            <a:custGeom>
              <a:avLst/>
              <a:gdLst/>
              <a:ahLst/>
              <a:cxnLst/>
              <a:rect l="l" t="t" r="r" b="b"/>
              <a:pathLst>
                <a:path w="248" h="202" extrusionOk="0">
                  <a:moveTo>
                    <a:pt x="101" y="1"/>
                  </a:moveTo>
                  <a:cubicBezTo>
                    <a:pt x="75" y="1"/>
                    <a:pt x="52" y="26"/>
                    <a:pt x="36" y="46"/>
                  </a:cubicBezTo>
                  <a:cubicBezTo>
                    <a:pt x="18" y="82"/>
                    <a:pt x="6" y="118"/>
                    <a:pt x="0" y="160"/>
                  </a:cubicBezTo>
                  <a:cubicBezTo>
                    <a:pt x="0" y="166"/>
                    <a:pt x="0" y="178"/>
                    <a:pt x="6" y="190"/>
                  </a:cubicBezTo>
                  <a:cubicBezTo>
                    <a:pt x="12" y="197"/>
                    <a:pt x="24" y="197"/>
                    <a:pt x="30" y="197"/>
                  </a:cubicBezTo>
                  <a:cubicBezTo>
                    <a:pt x="48" y="200"/>
                    <a:pt x="68" y="201"/>
                    <a:pt x="88" y="201"/>
                  </a:cubicBezTo>
                  <a:cubicBezTo>
                    <a:pt x="107" y="201"/>
                    <a:pt x="127" y="200"/>
                    <a:pt x="145" y="197"/>
                  </a:cubicBezTo>
                  <a:lnTo>
                    <a:pt x="169" y="197"/>
                  </a:lnTo>
                  <a:cubicBezTo>
                    <a:pt x="175" y="197"/>
                    <a:pt x="187" y="190"/>
                    <a:pt x="193" y="178"/>
                  </a:cubicBezTo>
                  <a:cubicBezTo>
                    <a:pt x="247" y="112"/>
                    <a:pt x="205" y="10"/>
                    <a:pt x="115" y="4"/>
                  </a:cubicBezTo>
                  <a:cubicBezTo>
                    <a:pt x="110" y="2"/>
                    <a:pt x="10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00"/>
            <p:cNvSpPr/>
            <p:nvPr/>
          </p:nvSpPr>
          <p:spPr>
            <a:xfrm>
              <a:off x="2367047" y="1402072"/>
              <a:ext cx="27309" cy="34427"/>
            </a:xfrm>
            <a:custGeom>
              <a:avLst/>
              <a:gdLst/>
              <a:ahLst/>
              <a:cxnLst/>
              <a:rect l="l" t="t" r="r" b="b"/>
              <a:pathLst>
                <a:path w="211" h="266" extrusionOk="0">
                  <a:moveTo>
                    <a:pt x="110" y="0"/>
                  </a:moveTo>
                  <a:cubicBezTo>
                    <a:pt x="87" y="0"/>
                    <a:pt x="64" y="14"/>
                    <a:pt x="48" y="47"/>
                  </a:cubicBezTo>
                  <a:cubicBezTo>
                    <a:pt x="18" y="101"/>
                    <a:pt x="6" y="161"/>
                    <a:pt x="0" y="222"/>
                  </a:cubicBezTo>
                  <a:cubicBezTo>
                    <a:pt x="0" y="234"/>
                    <a:pt x="0" y="240"/>
                    <a:pt x="6" y="252"/>
                  </a:cubicBezTo>
                  <a:cubicBezTo>
                    <a:pt x="12" y="258"/>
                    <a:pt x="18" y="258"/>
                    <a:pt x="30" y="264"/>
                  </a:cubicBezTo>
                  <a:cubicBezTo>
                    <a:pt x="36" y="265"/>
                    <a:pt x="42" y="265"/>
                    <a:pt x="48" y="265"/>
                  </a:cubicBezTo>
                  <a:cubicBezTo>
                    <a:pt x="92" y="265"/>
                    <a:pt x="137" y="247"/>
                    <a:pt x="169" y="210"/>
                  </a:cubicBezTo>
                  <a:cubicBezTo>
                    <a:pt x="199" y="174"/>
                    <a:pt x="211" y="131"/>
                    <a:pt x="205" y="89"/>
                  </a:cubicBezTo>
                  <a:cubicBezTo>
                    <a:pt x="193" y="40"/>
                    <a:pt x="151" y="0"/>
                    <a:pt x="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00"/>
            <p:cNvSpPr/>
            <p:nvPr/>
          </p:nvSpPr>
          <p:spPr>
            <a:xfrm>
              <a:off x="2519509" y="1443488"/>
              <a:ext cx="33909" cy="30285"/>
            </a:xfrm>
            <a:custGeom>
              <a:avLst/>
              <a:gdLst/>
              <a:ahLst/>
              <a:cxnLst/>
              <a:rect l="l" t="t" r="r" b="b"/>
              <a:pathLst>
                <a:path w="262" h="234" extrusionOk="0">
                  <a:moveTo>
                    <a:pt x="157" y="0"/>
                  </a:moveTo>
                  <a:cubicBezTo>
                    <a:pt x="84" y="0"/>
                    <a:pt x="0" y="93"/>
                    <a:pt x="9" y="173"/>
                  </a:cubicBezTo>
                  <a:cubicBezTo>
                    <a:pt x="9" y="185"/>
                    <a:pt x="15" y="197"/>
                    <a:pt x="21" y="209"/>
                  </a:cubicBezTo>
                  <a:cubicBezTo>
                    <a:pt x="39" y="227"/>
                    <a:pt x="63" y="233"/>
                    <a:pt x="87" y="233"/>
                  </a:cubicBezTo>
                  <a:cubicBezTo>
                    <a:pt x="135" y="233"/>
                    <a:pt x="183" y="215"/>
                    <a:pt x="220" y="185"/>
                  </a:cubicBezTo>
                  <a:cubicBezTo>
                    <a:pt x="250" y="155"/>
                    <a:pt x="262" y="101"/>
                    <a:pt x="238" y="58"/>
                  </a:cubicBezTo>
                  <a:cubicBezTo>
                    <a:pt x="218" y="17"/>
                    <a:pt x="189" y="0"/>
                    <a:pt x="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00"/>
            <p:cNvSpPr/>
            <p:nvPr/>
          </p:nvSpPr>
          <p:spPr>
            <a:xfrm>
              <a:off x="2447290" y="1543793"/>
              <a:ext cx="28215" cy="28474"/>
            </a:xfrm>
            <a:custGeom>
              <a:avLst/>
              <a:gdLst/>
              <a:ahLst/>
              <a:cxnLst/>
              <a:rect l="l" t="t" r="r" b="b"/>
              <a:pathLst>
                <a:path w="218" h="220" extrusionOk="0">
                  <a:moveTo>
                    <a:pt x="103" y="0"/>
                  </a:moveTo>
                  <a:lnTo>
                    <a:pt x="79" y="18"/>
                  </a:lnTo>
                  <a:cubicBezTo>
                    <a:pt x="76" y="15"/>
                    <a:pt x="71" y="14"/>
                    <a:pt x="66" y="14"/>
                  </a:cubicBezTo>
                  <a:cubicBezTo>
                    <a:pt x="61" y="14"/>
                    <a:pt x="55" y="15"/>
                    <a:pt x="49" y="18"/>
                  </a:cubicBezTo>
                  <a:cubicBezTo>
                    <a:pt x="43" y="24"/>
                    <a:pt x="37" y="36"/>
                    <a:pt x="37" y="48"/>
                  </a:cubicBezTo>
                  <a:cubicBezTo>
                    <a:pt x="19" y="97"/>
                    <a:pt x="7" y="145"/>
                    <a:pt x="1" y="199"/>
                  </a:cubicBezTo>
                  <a:lnTo>
                    <a:pt x="1" y="211"/>
                  </a:lnTo>
                  <a:cubicBezTo>
                    <a:pt x="5" y="215"/>
                    <a:pt x="9" y="220"/>
                    <a:pt x="13" y="220"/>
                  </a:cubicBezTo>
                  <a:cubicBezTo>
                    <a:pt x="15" y="220"/>
                    <a:pt x="17" y="219"/>
                    <a:pt x="19" y="217"/>
                  </a:cubicBezTo>
                  <a:cubicBezTo>
                    <a:pt x="55" y="217"/>
                    <a:pt x="85" y="217"/>
                    <a:pt x="115" y="205"/>
                  </a:cubicBezTo>
                  <a:cubicBezTo>
                    <a:pt x="163" y="193"/>
                    <a:pt x="211" y="163"/>
                    <a:pt x="217" y="115"/>
                  </a:cubicBezTo>
                  <a:cubicBezTo>
                    <a:pt x="217" y="85"/>
                    <a:pt x="205" y="54"/>
                    <a:pt x="187" y="36"/>
                  </a:cubicBezTo>
                  <a:cubicBezTo>
                    <a:pt x="163" y="18"/>
                    <a:pt x="133" y="6"/>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00"/>
            <p:cNvSpPr/>
            <p:nvPr/>
          </p:nvSpPr>
          <p:spPr>
            <a:xfrm>
              <a:off x="2465280" y="1298273"/>
              <a:ext cx="37922" cy="38957"/>
            </a:xfrm>
            <a:custGeom>
              <a:avLst/>
              <a:gdLst/>
              <a:ahLst/>
              <a:cxnLst/>
              <a:rect l="l" t="t" r="r" b="b"/>
              <a:pathLst>
                <a:path w="293" h="301" extrusionOk="0">
                  <a:moveTo>
                    <a:pt x="176" y="1"/>
                  </a:moveTo>
                  <a:cubicBezTo>
                    <a:pt x="155" y="1"/>
                    <a:pt x="130" y="9"/>
                    <a:pt x="102" y="30"/>
                  </a:cubicBezTo>
                  <a:cubicBezTo>
                    <a:pt x="42" y="72"/>
                    <a:pt x="6" y="138"/>
                    <a:pt x="0" y="210"/>
                  </a:cubicBezTo>
                  <a:cubicBezTo>
                    <a:pt x="4" y="274"/>
                    <a:pt x="48" y="300"/>
                    <a:pt x="98" y="300"/>
                  </a:cubicBezTo>
                  <a:cubicBezTo>
                    <a:pt x="134" y="300"/>
                    <a:pt x="171" y="287"/>
                    <a:pt x="199" y="265"/>
                  </a:cubicBezTo>
                  <a:cubicBezTo>
                    <a:pt x="293" y="185"/>
                    <a:pt x="273"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00"/>
            <p:cNvSpPr/>
            <p:nvPr/>
          </p:nvSpPr>
          <p:spPr>
            <a:xfrm>
              <a:off x="2582150" y="1547547"/>
              <a:ext cx="24202" cy="24850"/>
            </a:xfrm>
            <a:custGeom>
              <a:avLst/>
              <a:gdLst/>
              <a:ahLst/>
              <a:cxnLst/>
              <a:rect l="l" t="t" r="r" b="b"/>
              <a:pathLst>
                <a:path w="187" h="192" extrusionOk="0">
                  <a:moveTo>
                    <a:pt x="97" y="1"/>
                  </a:moveTo>
                  <a:cubicBezTo>
                    <a:pt x="85" y="1"/>
                    <a:pt x="72" y="5"/>
                    <a:pt x="61" y="13"/>
                  </a:cubicBezTo>
                  <a:cubicBezTo>
                    <a:pt x="43" y="32"/>
                    <a:pt x="25" y="50"/>
                    <a:pt x="19" y="80"/>
                  </a:cubicBezTo>
                  <a:cubicBezTo>
                    <a:pt x="1" y="110"/>
                    <a:pt x="7" y="152"/>
                    <a:pt x="31" y="182"/>
                  </a:cubicBezTo>
                  <a:cubicBezTo>
                    <a:pt x="43" y="188"/>
                    <a:pt x="58" y="191"/>
                    <a:pt x="74" y="191"/>
                  </a:cubicBezTo>
                  <a:cubicBezTo>
                    <a:pt x="90" y="191"/>
                    <a:pt x="106" y="188"/>
                    <a:pt x="121" y="182"/>
                  </a:cubicBezTo>
                  <a:cubicBezTo>
                    <a:pt x="151" y="170"/>
                    <a:pt x="175" y="140"/>
                    <a:pt x="181" y="110"/>
                  </a:cubicBezTo>
                  <a:cubicBezTo>
                    <a:pt x="187" y="77"/>
                    <a:pt x="163" y="44"/>
                    <a:pt x="136" y="16"/>
                  </a:cubicBezTo>
                  <a:lnTo>
                    <a:pt x="136" y="16"/>
                  </a:lnTo>
                  <a:cubicBezTo>
                    <a:pt x="137" y="17"/>
                    <a:pt x="138" y="18"/>
                    <a:pt x="139" y="19"/>
                  </a:cubicBezTo>
                  <a:lnTo>
                    <a:pt x="127" y="7"/>
                  </a:lnTo>
                  <a:lnTo>
                    <a:pt x="127" y="7"/>
                  </a:lnTo>
                  <a:cubicBezTo>
                    <a:pt x="130" y="10"/>
                    <a:pt x="133" y="13"/>
                    <a:pt x="136" y="16"/>
                  </a:cubicBezTo>
                  <a:lnTo>
                    <a:pt x="136" y="16"/>
                  </a:lnTo>
                  <a:cubicBezTo>
                    <a:pt x="124" y="6"/>
                    <a:pt x="110"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00"/>
            <p:cNvSpPr/>
            <p:nvPr/>
          </p:nvSpPr>
          <p:spPr>
            <a:xfrm>
              <a:off x="2500354" y="1585857"/>
              <a:ext cx="28215" cy="24332"/>
            </a:xfrm>
            <a:custGeom>
              <a:avLst/>
              <a:gdLst/>
              <a:ahLst/>
              <a:cxnLst/>
              <a:rect l="l" t="t" r="r" b="b"/>
              <a:pathLst>
                <a:path w="218" h="188" extrusionOk="0">
                  <a:moveTo>
                    <a:pt x="91" y="1"/>
                  </a:moveTo>
                  <a:lnTo>
                    <a:pt x="94" y="2"/>
                  </a:lnTo>
                  <a:lnTo>
                    <a:pt x="94" y="2"/>
                  </a:lnTo>
                  <a:cubicBezTo>
                    <a:pt x="98" y="2"/>
                    <a:pt x="101" y="2"/>
                    <a:pt x="105" y="3"/>
                  </a:cubicBezTo>
                  <a:lnTo>
                    <a:pt x="105" y="3"/>
                  </a:lnTo>
                  <a:lnTo>
                    <a:pt x="91" y="1"/>
                  </a:lnTo>
                  <a:close/>
                  <a:moveTo>
                    <a:pt x="105" y="3"/>
                  </a:moveTo>
                  <a:lnTo>
                    <a:pt x="133" y="7"/>
                  </a:lnTo>
                  <a:cubicBezTo>
                    <a:pt x="123" y="5"/>
                    <a:pt x="114" y="3"/>
                    <a:pt x="105" y="3"/>
                  </a:cubicBezTo>
                  <a:close/>
                  <a:moveTo>
                    <a:pt x="91" y="2"/>
                  </a:moveTo>
                  <a:cubicBezTo>
                    <a:pt x="77" y="2"/>
                    <a:pt x="63" y="4"/>
                    <a:pt x="48" y="7"/>
                  </a:cubicBezTo>
                  <a:cubicBezTo>
                    <a:pt x="42" y="7"/>
                    <a:pt x="30" y="13"/>
                    <a:pt x="24" y="19"/>
                  </a:cubicBezTo>
                  <a:cubicBezTo>
                    <a:pt x="6" y="37"/>
                    <a:pt x="0" y="67"/>
                    <a:pt x="12" y="91"/>
                  </a:cubicBezTo>
                  <a:cubicBezTo>
                    <a:pt x="18" y="139"/>
                    <a:pt x="48" y="175"/>
                    <a:pt x="97" y="187"/>
                  </a:cubicBezTo>
                  <a:cubicBezTo>
                    <a:pt x="145" y="187"/>
                    <a:pt x="187" y="157"/>
                    <a:pt x="205" y="115"/>
                  </a:cubicBezTo>
                  <a:cubicBezTo>
                    <a:pt x="217" y="97"/>
                    <a:pt x="217" y="73"/>
                    <a:pt x="205" y="55"/>
                  </a:cubicBezTo>
                  <a:cubicBezTo>
                    <a:pt x="199" y="49"/>
                    <a:pt x="193" y="49"/>
                    <a:pt x="181" y="43"/>
                  </a:cubicBezTo>
                  <a:lnTo>
                    <a:pt x="94" y="2"/>
                  </a:lnTo>
                  <a:lnTo>
                    <a:pt x="94" y="2"/>
                  </a:lnTo>
                  <a:cubicBezTo>
                    <a:pt x="93" y="2"/>
                    <a:pt x="92" y="2"/>
                    <a:pt x="9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00"/>
            <p:cNvSpPr/>
            <p:nvPr/>
          </p:nvSpPr>
          <p:spPr>
            <a:xfrm>
              <a:off x="2122565" y="1391071"/>
              <a:ext cx="36498" cy="27568"/>
            </a:xfrm>
            <a:custGeom>
              <a:avLst/>
              <a:gdLst/>
              <a:ahLst/>
              <a:cxnLst/>
              <a:rect l="l" t="t" r="r" b="b"/>
              <a:pathLst>
                <a:path w="282" h="213" extrusionOk="0">
                  <a:moveTo>
                    <a:pt x="145" y="0"/>
                  </a:moveTo>
                  <a:cubicBezTo>
                    <a:pt x="76" y="0"/>
                    <a:pt x="1" y="44"/>
                    <a:pt x="15" y="150"/>
                  </a:cubicBezTo>
                  <a:cubicBezTo>
                    <a:pt x="15" y="187"/>
                    <a:pt x="43" y="213"/>
                    <a:pt x="75" y="213"/>
                  </a:cubicBezTo>
                  <a:cubicBezTo>
                    <a:pt x="85" y="213"/>
                    <a:pt x="96" y="210"/>
                    <a:pt x="106" y="204"/>
                  </a:cubicBezTo>
                  <a:cubicBezTo>
                    <a:pt x="112" y="204"/>
                    <a:pt x="118" y="204"/>
                    <a:pt x="130" y="198"/>
                  </a:cubicBezTo>
                  <a:cubicBezTo>
                    <a:pt x="166" y="186"/>
                    <a:pt x="196" y="156"/>
                    <a:pt x="226" y="126"/>
                  </a:cubicBezTo>
                  <a:cubicBezTo>
                    <a:pt x="282" y="49"/>
                    <a:pt x="217" y="0"/>
                    <a:pt x="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100"/>
          <p:cNvGrpSpPr/>
          <p:nvPr/>
        </p:nvGrpSpPr>
        <p:grpSpPr>
          <a:xfrm>
            <a:off x="2137625" y="3045332"/>
            <a:ext cx="210352" cy="478858"/>
            <a:chOff x="2216250" y="2972556"/>
            <a:chExt cx="210352" cy="478858"/>
          </a:xfrm>
        </p:grpSpPr>
        <p:sp>
          <p:nvSpPr>
            <p:cNvPr id="1964" name="Google Shape;1964;p100"/>
            <p:cNvSpPr/>
            <p:nvPr/>
          </p:nvSpPr>
          <p:spPr>
            <a:xfrm>
              <a:off x="2314569" y="2972556"/>
              <a:ext cx="105357" cy="197352"/>
            </a:xfrm>
            <a:custGeom>
              <a:avLst/>
              <a:gdLst/>
              <a:ahLst/>
              <a:cxnLst/>
              <a:rect l="l" t="t" r="r" b="b"/>
              <a:pathLst>
                <a:path w="1168" h="2188" extrusionOk="0">
                  <a:moveTo>
                    <a:pt x="1061" y="0"/>
                  </a:moveTo>
                  <a:cubicBezTo>
                    <a:pt x="1048" y="0"/>
                    <a:pt x="1034" y="4"/>
                    <a:pt x="1019" y="13"/>
                  </a:cubicBezTo>
                  <a:lnTo>
                    <a:pt x="344" y="386"/>
                  </a:lnTo>
                  <a:cubicBezTo>
                    <a:pt x="139" y="483"/>
                    <a:pt x="13" y="682"/>
                    <a:pt x="1" y="904"/>
                  </a:cubicBezTo>
                  <a:lnTo>
                    <a:pt x="1" y="2109"/>
                  </a:lnTo>
                  <a:cubicBezTo>
                    <a:pt x="1" y="2151"/>
                    <a:pt x="31" y="2188"/>
                    <a:pt x="73" y="2188"/>
                  </a:cubicBezTo>
                  <a:cubicBezTo>
                    <a:pt x="121" y="2188"/>
                    <a:pt x="157" y="2151"/>
                    <a:pt x="157" y="2109"/>
                  </a:cubicBezTo>
                  <a:lnTo>
                    <a:pt x="157" y="904"/>
                  </a:lnTo>
                  <a:cubicBezTo>
                    <a:pt x="169" y="736"/>
                    <a:pt x="266" y="591"/>
                    <a:pt x="416" y="519"/>
                  </a:cubicBezTo>
                  <a:lnTo>
                    <a:pt x="1097" y="139"/>
                  </a:lnTo>
                  <a:cubicBezTo>
                    <a:pt x="1168" y="99"/>
                    <a:pt x="1129" y="0"/>
                    <a:pt x="10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00"/>
            <p:cNvSpPr/>
            <p:nvPr/>
          </p:nvSpPr>
          <p:spPr>
            <a:xfrm>
              <a:off x="2222745" y="3200304"/>
              <a:ext cx="197363" cy="251110"/>
            </a:xfrm>
            <a:custGeom>
              <a:avLst/>
              <a:gdLst/>
              <a:ahLst/>
              <a:cxnLst/>
              <a:rect l="l" t="t" r="r" b="b"/>
              <a:pathLst>
                <a:path w="2188" h="2784" extrusionOk="0">
                  <a:moveTo>
                    <a:pt x="1" y="0"/>
                  </a:moveTo>
                  <a:lnTo>
                    <a:pt x="452" y="2783"/>
                  </a:lnTo>
                  <a:lnTo>
                    <a:pt x="1736" y="2783"/>
                  </a:lnTo>
                  <a:lnTo>
                    <a:pt x="21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0"/>
            <p:cNvSpPr/>
            <p:nvPr/>
          </p:nvSpPr>
          <p:spPr>
            <a:xfrm>
              <a:off x="2236365" y="3132296"/>
              <a:ext cx="170122" cy="47444"/>
            </a:xfrm>
            <a:custGeom>
              <a:avLst/>
              <a:gdLst/>
              <a:ahLst/>
              <a:cxnLst/>
              <a:rect l="l" t="t" r="r" b="b"/>
              <a:pathLst>
                <a:path w="1886" h="526" extrusionOk="0">
                  <a:moveTo>
                    <a:pt x="265" y="1"/>
                  </a:moveTo>
                  <a:cubicBezTo>
                    <a:pt x="121" y="1"/>
                    <a:pt x="0" y="115"/>
                    <a:pt x="0" y="266"/>
                  </a:cubicBezTo>
                  <a:cubicBezTo>
                    <a:pt x="0" y="411"/>
                    <a:pt x="121" y="525"/>
                    <a:pt x="265" y="525"/>
                  </a:cubicBezTo>
                  <a:lnTo>
                    <a:pt x="1621" y="525"/>
                  </a:lnTo>
                  <a:cubicBezTo>
                    <a:pt x="1765" y="525"/>
                    <a:pt x="1886" y="411"/>
                    <a:pt x="1886" y="266"/>
                  </a:cubicBezTo>
                  <a:cubicBezTo>
                    <a:pt x="1880" y="121"/>
                    <a:pt x="1765"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00"/>
            <p:cNvSpPr/>
            <p:nvPr/>
          </p:nvSpPr>
          <p:spPr>
            <a:xfrm>
              <a:off x="2216250" y="3152410"/>
              <a:ext cx="210352" cy="75135"/>
            </a:xfrm>
            <a:custGeom>
              <a:avLst/>
              <a:gdLst/>
              <a:ahLst/>
              <a:cxnLst/>
              <a:rect l="l" t="t" r="r" b="b"/>
              <a:pathLst>
                <a:path w="2332" h="833" extrusionOk="0">
                  <a:moveTo>
                    <a:pt x="73" y="1"/>
                  </a:moveTo>
                  <a:cubicBezTo>
                    <a:pt x="30" y="1"/>
                    <a:pt x="0" y="37"/>
                    <a:pt x="0" y="79"/>
                  </a:cubicBezTo>
                  <a:lnTo>
                    <a:pt x="0" y="754"/>
                  </a:lnTo>
                  <a:cubicBezTo>
                    <a:pt x="0" y="796"/>
                    <a:pt x="30" y="832"/>
                    <a:pt x="73" y="832"/>
                  </a:cubicBezTo>
                  <a:lnTo>
                    <a:pt x="2259" y="832"/>
                  </a:lnTo>
                  <a:cubicBezTo>
                    <a:pt x="2302" y="832"/>
                    <a:pt x="2332" y="796"/>
                    <a:pt x="2332" y="754"/>
                  </a:cubicBezTo>
                  <a:lnTo>
                    <a:pt x="2332" y="79"/>
                  </a:lnTo>
                  <a:cubicBezTo>
                    <a:pt x="2332" y="37"/>
                    <a:pt x="2302" y="1"/>
                    <a:pt x="22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0"/>
            <p:cNvSpPr/>
            <p:nvPr/>
          </p:nvSpPr>
          <p:spPr>
            <a:xfrm>
              <a:off x="2333060" y="3132296"/>
              <a:ext cx="93540" cy="319119"/>
            </a:xfrm>
            <a:custGeom>
              <a:avLst/>
              <a:gdLst/>
              <a:ahLst/>
              <a:cxnLst/>
              <a:rect l="l" t="t" r="r" b="b"/>
              <a:pathLst>
                <a:path w="1037" h="3538" extrusionOk="0">
                  <a:moveTo>
                    <a:pt x="260" y="1"/>
                  </a:moveTo>
                  <a:cubicBezTo>
                    <a:pt x="380" y="152"/>
                    <a:pt x="284" y="224"/>
                    <a:pt x="284" y="224"/>
                  </a:cubicBezTo>
                  <a:lnTo>
                    <a:pt x="284" y="1055"/>
                  </a:lnTo>
                  <a:lnTo>
                    <a:pt x="133" y="1055"/>
                  </a:lnTo>
                  <a:lnTo>
                    <a:pt x="1" y="3531"/>
                  </a:lnTo>
                  <a:lnTo>
                    <a:pt x="31" y="3537"/>
                  </a:lnTo>
                  <a:lnTo>
                    <a:pt x="513" y="3537"/>
                  </a:lnTo>
                  <a:lnTo>
                    <a:pt x="910" y="1055"/>
                  </a:lnTo>
                  <a:lnTo>
                    <a:pt x="964" y="1055"/>
                  </a:lnTo>
                  <a:cubicBezTo>
                    <a:pt x="1007" y="1055"/>
                    <a:pt x="1037" y="1019"/>
                    <a:pt x="1037" y="977"/>
                  </a:cubicBezTo>
                  <a:lnTo>
                    <a:pt x="1037" y="302"/>
                  </a:lnTo>
                  <a:cubicBezTo>
                    <a:pt x="1037" y="260"/>
                    <a:pt x="1007" y="224"/>
                    <a:pt x="964" y="224"/>
                  </a:cubicBezTo>
                  <a:lnTo>
                    <a:pt x="814" y="224"/>
                  </a:lnTo>
                  <a:cubicBezTo>
                    <a:pt x="790" y="97"/>
                    <a:pt x="681" y="1"/>
                    <a:pt x="555"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100"/>
          <p:cNvGrpSpPr/>
          <p:nvPr/>
        </p:nvGrpSpPr>
        <p:grpSpPr>
          <a:xfrm>
            <a:off x="6624050" y="3047663"/>
            <a:ext cx="554048" cy="474200"/>
            <a:chOff x="6702675" y="2974887"/>
            <a:chExt cx="554048" cy="474200"/>
          </a:xfrm>
        </p:grpSpPr>
        <p:sp>
          <p:nvSpPr>
            <p:cNvPr id="1970" name="Google Shape;1970;p100"/>
            <p:cNvSpPr/>
            <p:nvPr/>
          </p:nvSpPr>
          <p:spPr>
            <a:xfrm>
              <a:off x="6702675" y="2974887"/>
              <a:ext cx="554048" cy="474200"/>
            </a:xfrm>
            <a:custGeom>
              <a:avLst/>
              <a:gdLst/>
              <a:ahLst/>
              <a:cxnLst/>
              <a:rect l="l" t="t" r="r" b="b"/>
              <a:pathLst>
                <a:path w="4664" h="3992" extrusionOk="0">
                  <a:moveTo>
                    <a:pt x="2666" y="1205"/>
                  </a:moveTo>
                  <a:cubicBezTo>
                    <a:pt x="3071" y="1205"/>
                    <a:pt x="3458" y="1518"/>
                    <a:pt x="3458" y="1994"/>
                  </a:cubicBezTo>
                  <a:cubicBezTo>
                    <a:pt x="3458" y="2434"/>
                    <a:pt x="3103" y="2789"/>
                    <a:pt x="2669" y="2789"/>
                  </a:cubicBezTo>
                  <a:cubicBezTo>
                    <a:pt x="1964" y="2789"/>
                    <a:pt x="1609" y="1934"/>
                    <a:pt x="2109" y="1440"/>
                  </a:cubicBezTo>
                  <a:cubicBezTo>
                    <a:pt x="2271" y="1277"/>
                    <a:pt x="2471" y="1205"/>
                    <a:pt x="2666" y="1205"/>
                  </a:cubicBezTo>
                  <a:close/>
                  <a:moveTo>
                    <a:pt x="2669" y="0"/>
                  </a:moveTo>
                  <a:cubicBezTo>
                    <a:pt x="886" y="0"/>
                    <a:pt x="0" y="2151"/>
                    <a:pt x="1253" y="3410"/>
                  </a:cubicBezTo>
                  <a:cubicBezTo>
                    <a:pt x="1636" y="3788"/>
                    <a:pt x="2147" y="3992"/>
                    <a:pt x="2666" y="3992"/>
                  </a:cubicBezTo>
                  <a:cubicBezTo>
                    <a:pt x="2923" y="3992"/>
                    <a:pt x="3182" y="3942"/>
                    <a:pt x="3428" y="3838"/>
                  </a:cubicBezTo>
                  <a:cubicBezTo>
                    <a:pt x="4175" y="3530"/>
                    <a:pt x="4663" y="2801"/>
                    <a:pt x="4663" y="1994"/>
                  </a:cubicBezTo>
                  <a:cubicBezTo>
                    <a:pt x="4663" y="892"/>
                    <a:pt x="3772" y="0"/>
                    <a:pt x="26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0"/>
            <p:cNvSpPr/>
            <p:nvPr/>
          </p:nvSpPr>
          <p:spPr>
            <a:xfrm>
              <a:off x="6811488" y="3010761"/>
              <a:ext cx="415893" cy="413737"/>
            </a:xfrm>
            <a:custGeom>
              <a:avLst/>
              <a:gdLst/>
              <a:ahLst/>
              <a:cxnLst/>
              <a:rect l="l" t="t" r="r" b="b"/>
              <a:pathLst>
                <a:path w="3501" h="3483" extrusionOk="0">
                  <a:moveTo>
                    <a:pt x="1750" y="903"/>
                  </a:moveTo>
                  <a:cubicBezTo>
                    <a:pt x="2155" y="903"/>
                    <a:pt x="2542" y="1216"/>
                    <a:pt x="2542" y="1692"/>
                  </a:cubicBezTo>
                  <a:cubicBezTo>
                    <a:pt x="2542" y="2132"/>
                    <a:pt x="2187" y="2487"/>
                    <a:pt x="1753" y="2487"/>
                  </a:cubicBezTo>
                  <a:cubicBezTo>
                    <a:pt x="1048" y="2487"/>
                    <a:pt x="693" y="1632"/>
                    <a:pt x="1193" y="1138"/>
                  </a:cubicBezTo>
                  <a:cubicBezTo>
                    <a:pt x="1355" y="975"/>
                    <a:pt x="1555" y="903"/>
                    <a:pt x="1750" y="903"/>
                  </a:cubicBezTo>
                  <a:close/>
                  <a:moveTo>
                    <a:pt x="2020" y="0"/>
                  </a:moveTo>
                  <a:cubicBezTo>
                    <a:pt x="1977" y="0"/>
                    <a:pt x="1932" y="9"/>
                    <a:pt x="1892" y="24"/>
                  </a:cubicBezTo>
                  <a:cubicBezTo>
                    <a:pt x="1789" y="72"/>
                    <a:pt x="1687" y="138"/>
                    <a:pt x="1591" y="210"/>
                  </a:cubicBezTo>
                  <a:cubicBezTo>
                    <a:pt x="1521" y="262"/>
                    <a:pt x="1440" y="289"/>
                    <a:pt x="1357" y="289"/>
                  </a:cubicBezTo>
                  <a:cubicBezTo>
                    <a:pt x="1324" y="289"/>
                    <a:pt x="1291" y="285"/>
                    <a:pt x="1259" y="277"/>
                  </a:cubicBezTo>
                  <a:cubicBezTo>
                    <a:pt x="1199" y="252"/>
                    <a:pt x="1145" y="204"/>
                    <a:pt x="1084" y="180"/>
                  </a:cubicBezTo>
                  <a:cubicBezTo>
                    <a:pt x="1050" y="166"/>
                    <a:pt x="1013" y="159"/>
                    <a:pt x="977" y="159"/>
                  </a:cubicBezTo>
                  <a:cubicBezTo>
                    <a:pt x="918" y="159"/>
                    <a:pt x="859" y="177"/>
                    <a:pt x="807" y="210"/>
                  </a:cubicBezTo>
                  <a:cubicBezTo>
                    <a:pt x="590" y="337"/>
                    <a:pt x="566" y="620"/>
                    <a:pt x="337" y="728"/>
                  </a:cubicBezTo>
                  <a:cubicBezTo>
                    <a:pt x="60" y="861"/>
                    <a:pt x="0" y="1108"/>
                    <a:pt x="78" y="1397"/>
                  </a:cubicBezTo>
                  <a:cubicBezTo>
                    <a:pt x="121" y="1542"/>
                    <a:pt x="181" y="1680"/>
                    <a:pt x="265" y="1807"/>
                  </a:cubicBezTo>
                  <a:cubicBezTo>
                    <a:pt x="337" y="1903"/>
                    <a:pt x="398" y="2012"/>
                    <a:pt x="446" y="2120"/>
                  </a:cubicBezTo>
                  <a:cubicBezTo>
                    <a:pt x="494" y="2271"/>
                    <a:pt x="458" y="2433"/>
                    <a:pt x="446" y="2596"/>
                  </a:cubicBezTo>
                  <a:cubicBezTo>
                    <a:pt x="434" y="2752"/>
                    <a:pt x="458" y="2933"/>
                    <a:pt x="578" y="3030"/>
                  </a:cubicBezTo>
                  <a:cubicBezTo>
                    <a:pt x="672" y="3107"/>
                    <a:pt x="794" y="3113"/>
                    <a:pt x="920" y="3113"/>
                  </a:cubicBezTo>
                  <a:cubicBezTo>
                    <a:pt x="946" y="3113"/>
                    <a:pt x="973" y="3113"/>
                    <a:pt x="999" y="3113"/>
                  </a:cubicBezTo>
                  <a:cubicBezTo>
                    <a:pt x="1122" y="3113"/>
                    <a:pt x="1243" y="3119"/>
                    <a:pt x="1337" y="3192"/>
                  </a:cubicBezTo>
                  <a:cubicBezTo>
                    <a:pt x="1410" y="3246"/>
                    <a:pt x="1452" y="3325"/>
                    <a:pt x="1512" y="3379"/>
                  </a:cubicBezTo>
                  <a:cubicBezTo>
                    <a:pt x="1589" y="3446"/>
                    <a:pt x="1689" y="3483"/>
                    <a:pt x="1790" y="3483"/>
                  </a:cubicBezTo>
                  <a:cubicBezTo>
                    <a:pt x="1816" y="3483"/>
                    <a:pt x="1842" y="3480"/>
                    <a:pt x="1868" y="3475"/>
                  </a:cubicBezTo>
                  <a:cubicBezTo>
                    <a:pt x="1994" y="3457"/>
                    <a:pt x="2109" y="3409"/>
                    <a:pt x="2211" y="3325"/>
                  </a:cubicBezTo>
                  <a:cubicBezTo>
                    <a:pt x="2319" y="3246"/>
                    <a:pt x="2416" y="3144"/>
                    <a:pt x="2548" y="3114"/>
                  </a:cubicBezTo>
                  <a:cubicBezTo>
                    <a:pt x="2657" y="3084"/>
                    <a:pt x="2771" y="3108"/>
                    <a:pt x="2874" y="3060"/>
                  </a:cubicBezTo>
                  <a:cubicBezTo>
                    <a:pt x="3000" y="2993"/>
                    <a:pt x="3054" y="2843"/>
                    <a:pt x="3079" y="2704"/>
                  </a:cubicBezTo>
                  <a:cubicBezTo>
                    <a:pt x="3103" y="2566"/>
                    <a:pt x="3115" y="2415"/>
                    <a:pt x="3205" y="2313"/>
                  </a:cubicBezTo>
                  <a:cubicBezTo>
                    <a:pt x="3259" y="2252"/>
                    <a:pt x="3326" y="2210"/>
                    <a:pt x="3380" y="2150"/>
                  </a:cubicBezTo>
                  <a:cubicBezTo>
                    <a:pt x="3428" y="2090"/>
                    <a:pt x="3464" y="2024"/>
                    <a:pt x="3476" y="1945"/>
                  </a:cubicBezTo>
                  <a:cubicBezTo>
                    <a:pt x="3500" y="1783"/>
                    <a:pt x="3458" y="1620"/>
                    <a:pt x="3356" y="1493"/>
                  </a:cubicBezTo>
                  <a:cubicBezTo>
                    <a:pt x="3283" y="1403"/>
                    <a:pt x="3175" y="1337"/>
                    <a:pt x="3139" y="1222"/>
                  </a:cubicBezTo>
                  <a:cubicBezTo>
                    <a:pt x="3079" y="1036"/>
                    <a:pt x="3259" y="843"/>
                    <a:pt x="3217" y="650"/>
                  </a:cubicBezTo>
                  <a:cubicBezTo>
                    <a:pt x="3181" y="530"/>
                    <a:pt x="3091" y="439"/>
                    <a:pt x="2970" y="403"/>
                  </a:cubicBezTo>
                  <a:cubicBezTo>
                    <a:pt x="2874" y="373"/>
                    <a:pt x="2774" y="359"/>
                    <a:pt x="2673" y="359"/>
                  </a:cubicBezTo>
                  <a:cubicBezTo>
                    <a:pt x="2654" y="359"/>
                    <a:pt x="2634" y="360"/>
                    <a:pt x="2615" y="361"/>
                  </a:cubicBezTo>
                  <a:cubicBezTo>
                    <a:pt x="2500" y="361"/>
                    <a:pt x="2362" y="355"/>
                    <a:pt x="2295" y="258"/>
                  </a:cubicBezTo>
                  <a:cubicBezTo>
                    <a:pt x="2259" y="210"/>
                    <a:pt x="2253" y="144"/>
                    <a:pt x="2217" y="90"/>
                  </a:cubicBezTo>
                  <a:cubicBezTo>
                    <a:pt x="2174" y="28"/>
                    <a:pt x="2099" y="0"/>
                    <a:pt x="2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0"/>
            <p:cNvSpPr/>
            <p:nvPr/>
          </p:nvSpPr>
          <p:spPr>
            <a:xfrm>
              <a:off x="6898800" y="3091537"/>
              <a:ext cx="17938" cy="17937"/>
            </a:xfrm>
            <a:custGeom>
              <a:avLst/>
              <a:gdLst/>
              <a:ahLst/>
              <a:cxnLst/>
              <a:rect l="l" t="t" r="r" b="b"/>
              <a:pathLst>
                <a:path w="151" h="151" extrusionOk="0">
                  <a:moveTo>
                    <a:pt x="72" y="0"/>
                  </a:moveTo>
                  <a:cubicBezTo>
                    <a:pt x="30" y="0"/>
                    <a:pt x="0" y="30"/>
                    <a:pt x="0" y="72"/>
                  </a:cubicBezTo>
                  <a:cubicBezTo>
                    <a:pt x="0" y="115"/>
                    <a:pt x="30" y="151"/>
                    <a:pt x="72" y="151"/>
                  </a:cubicBezTo>
                  <a:cubicBezTo>
                    <a:pt x="115" y="151"/>
                    <a:pt x="151" y="115"/>
                    <a:pt x="151" y="72"/>
                  </a:cubicBezTo>
                  <a:cubicBezTo>
                    <a:pt x="151" y="30"/>
                    <a:pt x="115" y="0"/>
                    <a:pt x="72" y="0"/>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0"/>
            <p:cNvSpPr/>
            <p:nvPr/>
          </p:nvSpPr>
          <p:spPr>
            <a:xfrm>
              <a:off x="6853659" y="3153781"/>
              <a:ext cx="18056" cy="17937"/>
            </a:xfrm>
            <a:custGeom>
              <a:avLst/>
              <a:gdLst/>
              <a:ahLst/>
              <a:cxnLst/>
              <a:rect l="l" t="t" r="r" b="b"/>
              <a:pathLst>
                <a:path w="152" h="151" extrusionOk="0">
                  <a:moveTo>
                    <a:pt x="79" y="0"/>
                  </a:moveTo>
                  <a:cubicBezTo>
                    <a:pt x="37" y="0"/>
                    <a:pt x="1" y="36"/>
                    <a:pt x="1" y="79"/>
                  </a:cubicBezTo>
                  <a:cubicBezTo>
                    <a:pt x="1" y="121"/>
                    <a:pt x="37" y="151"/>
                    <a:pt x="79" y="151"/>
                  </a:cubicBezTo>
                  <a:cubicBezTo>
                    <a:pt x="121" y="151"/>
                    <a:pt x="151" y="121"/>
                    <a:pt x="151" y="79"/>
                  </a:cubicBezTo>
                  <a:cubicBezTo>
                    <a:pt x="151" y="36"/>
                    <a:pt x="121" y="0"/>
                    <a:pt x="79" y="0"/>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0"/>
            <p:cNvSpPr/>
            <p:nvPr/>
          </p:nvSpPr>
          <p:spPr>
            <a:xfrm>
              <a:off x="6934557" y="3314738"/>
              <a:ext cx="17938" cy="18056"/>
            </a:xfrm>
            <a:custGeom>
              <a:avLst/>
              <a:gdLst/>
              <a:ahLst/>
              <a:cxnLst/>
              <a:rect l="l" t="t" r="r" b="b"/>
              <a:pathLst>
                <a:path w="151" h="152" extrusionOk="0">
                  <a:moveTo>
                    <a:pt x="73" y="1"/>
                  </a:moveTo>
                  <a:cubicBezTo>
                    <a:pt x="30" y="1"/>
                    <a:pt x="0" y="37"/>
                    <a:pt x="0" y="79"/>
                  </a:cubicBezTo>
                  <a:cubicBezTo>
                    <a:pt x="0" y="121"/>
                    <a:pt x="30" y="151"/>
                    <a:pt x="73" y="151"/>
                  </a:cubicBezTo>
                  <a:cubicBezTo>
                    <a:pt x="115" y="151"/>
                    <a:pt x="151" y="121"/>
                    <a:pt x="151" y="79"/>
                  </a:cubicBezTo>
                  <a:cubicBezTo>
                    <a:pt x="151" y="37"/>
                    <a:pt x="115" y="1"/>
                    <a:pt x="73" y="1"/>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0"/>
            <p:cNvSpPr/>
            <p:nvPr/>
          </p:nvSpPr>
          <p:spPr>
            <a:xfrm>
              <a:off x="7050498" y="3359877"/>
              <a:ext cx="17938" cy="17937"/>
            </a:xfrm>
            <a:custGeom>
              <a:avLst/>
              <a:gdLst/>
              <a:ahLst/>
              <a:cxnLst/>
              <a:rect l="l" t="t" r="r" b="b"/>
              <a:pathLst>
                <a:path w="151" h="151" extrusionOk="0">
                  <a:moveTo>
                    <a:pt x="79" y="0"/>
                  </a:moveTo>
                  <a:cubicBezTo>
                    <a:pt x="36" y="0"/>
                    <a:pt x="0" y="30"/>
                    <a:pt x="0" y="73"/>
                  </a:cubicBezTo>
                  <a:cubicBezTo>
                    <a:pt x="0" y="115"/>
                    <a:pt x="36" y="151"/>
                    <a:pt x="79" y="151"/>
                  </a:cubicBezTo>
                  <a:cubicBezTo>
                    <a:pt x="121" y="151"/>
                    <a:pt x="151" y="115"/>
                    <a:pt x="151" y="73"/>
                  </a:cubicBezTo>
                  <a:cubicBezTo>
                    <a:pt x="151" y="30"/>
                    <a:pt x="121" y="0"/>
                    <a:pt x="79" y="0"/>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0"/>
            <p:cNvSpPr/>
            <p:nvPr/>
          </p:nvSpPr>
          <p:spPr>
            <a:xfrm>
              <a:off x="7131276" y="3252493"/>
              <a:ext cx="18056" cy="18056"/>
            </a:xfrm>
            <a:custGeom>
              <a:avLst/>
              <a:gdLst/>
              <a:ahLst/>
              <a:cxnLst/>
              <a:rect l="l" t="t" r="r" b="b"/>
              <a:pathLst>
                <a:path w="152" h="152" extrusionOk="0">
                  <a:moveTo>
                    <a:pt x="73" y="1"/>
                  </a:moveTo>
                  <a:cubicBezTo>
                    <a:pt x="31" y="1"/>
                    <a:pt x="1" y="31"/>
                    <a:pt x="1" y="73"/>
                  </a:cubicBezTo>
                  <a:cubicBezTo>
                    <a:pt x="1" y="115"/>
                    <a:pt x="31" y="151"/>
                    <a:pt x="73" y="151"/>
                  </a:cubicBezTo>
                  <a:cubicBezTo>
                    <a:pt x="115" y="151"/>
                    <a:pt x="152" y="115"/>
                    <a:pt x="152" y="73"/>
                  </a:cubicBezTo>
                  <a:cubicBezTo>
                    <a:pt x="152" y="31"/>
                    <a:pt x="115" y="1"/>
                    <a:pt x="73" y="1"/>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0"/>
            <p:cNvSpPr/>
            <p:nvPr/>
          </p:nvSpPr>
          <p:spPr>
            <a:xfrm>
              <a:off x="7139948" y="3100089"/>
              <a:ext cx="17938" cy="18056"/>
            </a:xfrm>
            <a:custGeom>
              <a:avLst/>
              <a:gdLst/>
              <a:ahLst/>
              <a:cxnLst/>
              <a:rect l="l" t="t" r="r" b="b"/>
              <a:pathLst>
                <a:path w="151" h="152" extrusionOk="0">
                  <a:moveTo>
                    <a:pt x="79" y="0"/>
                  </a:moveTo>
                  <a:cubicBezTo>
                    <a:pt x="36" y="0"/>
                    <a:pt x="0" y="37"/>
                    <a:pt x="0" y="79"/>
                  </a:cubicBezTo>
                  <a:cubicBezTo>
                    <a:pt x="0" y="121"/>
                    <a:pt x="36" y="151"/>
                    <a:pt x="79" y="151"/>
                  </a:cubicBezTo>
                  <a:cubicBezTo>
                    <a:pt x="121" y="151"/>
                    <a:pt x="151" y="121"/>
                    <a:pt x="151" y="79"/>
                  </a:cubicBezTo>
                  <a:cubicBezTo>
                    <a:pt x="151" y="37"/>
                    <a:pt x="121" y="0"/>
                    <a:pt x="79" y="0"/>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0"/>
            <p:cNvSpPr/>
            <p:nvPr/>
          </p:nvSpPr>
          <p:spPr>
            <a:xfrm>
              <a:off x="7024007" y="3082152"/>
              <a:ext cx="17938" cy="18056"/>
            </a:xfrm>
            <a:custGeom>
              <a:avLst/>
              <a:gdLst/>
              <a:ahLst/>
              <a:cxnLst/>
              <a:rect l="l" t="t" r="r" b="b"/>
              <a:pathLst>
                <a:path w="151" h="152" extrusionOk="0">
                  <a:moveTo>
                    <a:pt x="73" y="1"/>
                  </a:moveTo>
                  <a:cubicBezTo>
                    <a:pt x="30" y="1"/>
                    <a:pt x="0" y="37"/>
                    <a:pt x="0" y="79"/>
                  </a:cubicBezTo>
                  <a:cubicBezTo>
                    <a:pt x="0" y="121"/>
                    <a:pt x="30" y="151"/>
                    <a:pt x="73" y="151"/>
                  </a:cubicBezTo>
                  <a:cubicBezTo>
                    <a:pt x="115" y="151"/>
                    <a:pt x="151" y="121"/>
                    <a:pt x="151" y="79"/>
                  </a:cubicBezTo>
                  <a:cubicBezTo>
                    <a:pt x="151" y="37"/>
                    <a:pt x="115" y="1"/>
                    <a:pt x="73" y="1"/>
                  </a:cubicBezTo>
                  <a:close/>
                </a:path>
              </a:pathLst>
            </a:custGeom>
            <a:solidFill>
              <a:srgbClr val="EED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0"/>
            <p:cNvSpPr/>
            <p:nvPr/>
          </p:nvSpPr>
          <p:spPr>
            <a:xfrm>
              <a:off x="6871597" y="3117907"/>
              <a:ext cx="36588" cy="27321"/>
            </a:xfrm>
            <a:custGeom>
              <a:avLst/>
              <a:gdLst/>
              <a:ahLst/>
              <a:cxnLst/>
              <a:rect l="l" t="t" r="r" b="b"/>
              <a:pathLst>
                <a:path w="308" h="230" extrusionOk="0">
                  <a:moveTo>
                    <a:pt x="40" y="1"/>
                  </a:moveTo>
                  <a:cubicBezTo>
                    <a:pt x="28" y="1"/>
                    <a:pt x="16" y="7"/>
                    <a:pt x="12" y="19"/>
                  </a:cubicBezTo>
                  <a:cubicBezTo>
                    <a:pt x="0" y="37"/>
                    <a:pt x="0" y="61"/>
                    <a:pt x="18" y="73"/>
                  </a:cubicBezTo>
                  <a:lnTo>
                    <a:pt x="247" y="224"/>
                  </a:lnTo>
                  <a:cubicBezTo>
                    <a:pt x="253" y="224"/>
                    <a:pt x="259" y="230"/>
                    <a:pt x="265" y="230"/>
                  </a:cubicBezTo>
                  <a:cubicBezTo>
                    <a:pt x="277" y="230"/>
                    <a:pt x="289" y="224"/>
                    <a:pt x="295" y="212"/>
                  </a:cubicBezTo>
                  <a:cubicBezTo>
                    <a:pt x="307" y="194"/>
                    <a:pt x="301" y="170"/>
                    <a:pt x="289" y="158"/>
                  </a:cubicBezTo>
                  <a:lnTo>
                    <a:pt x="60" y="7"/>
                  </a:lnTo>
                  <a:cubicBezTo>
                    <a:pt x="54" y="3"/>
                    <a:pt x="47" y="1"/>
                    <a:pt x="40" y="1"/>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0"/>
            <p:cNvSpPr/>
            <p:nvPr/>
          </p:nvSpPr>
          <p:spPr>
            <a:xfrm>
              <a:off x="6944535" y="3048417"/>
              <a:ext cx="15918" cy="41100"/>
            </a:xfrm>
            <a:custGeom>
              <a:avLst/>
              <a:gdLst/>
              <a:ahLst/>
              <a:cxnLst/>
              <a:rect l="l" t="t" r="r" b="b"/>
              <a:pathLst>
                <a:path w="134" h="346" extrusionOk="0">
                  <a:moveTo>
                    <a:pt x="89" y="1"/>
                  </a:moveTo>
                  <a:cubicBezTo>
                    <a:pt x="73" y="1"/>
                    <a:pt x="55" y="16"/>
                    <a:pt x="55" y="32"/>
                  </a:cubicBezTo>
                  <a:lnTo>
                    <a:pt x="7" y="303"/>
                  </a:lnTo>
                  <a:cubicBezTo>
                    <a:pt x="1" y="321"/>
                    <a:pt x="13" y="339"/>
                    <a:pt x="37" y="345"/>
                  </a:cubicBezTo>
                  <a:lnTo>
                    <a:pt x="43" y="345"/>
                  </a:lnTo>
                  <a:cubicBezTo>
                    <a:pt x="61" y="345"/>
                    <a:pt x="79" y="333"/>
                    <a:pt x="79" y="315"/>
                  </a:cubicBezTo>
                  <a:lnTo>
                    <a:pt x="127" y="44"/>
                  </a:lnTo>
                  <a:cubicBezTo>
                    <a:pt x="133" y="26"/>
                    <a:pt x="115" y="8"/>
                    <a:pt x="97" y="2"/>
                  </a:cubicBezTo>
                  <a:cubicBezTo>
                    <a:pt x="95" y="1"/>
                    <a:pt x="92" y="1"/>
                    <a:pt x="89" y="1"/>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0"/>
            <p:cNvSpPr/>
            <p:nvPr/>
          </p:nvSpPr>
          <p:spPr>
            <a:xfrm>
              <a:off x="7110607" y="3134419"/>
              <a:ext cx="43716" cy="11522"/>
            </a:xfrm>
            <a:custGeom>
              <a:avLst/>
              <a:gdLst/>
              <a:ahLst/>
              <a:cxnLst/>
              <a:rect l="l" t="t" r="r" b="b"/>
              <a:pathLst>
                <a:path w="368" h="97" extrusionOk="0">
                  <a:moveTo>
                    <a:pt x="42" y="1"/>
                  </a:moveTo>
                  <a:cubicBezTo>
                    <a:pt x="24" y="1"/>
                    <a:pt x="6" y="19"/>
                    <a:pt x="6" y="37"/>
                  </a:cubicBezTo>
                  <a:cubicBezTo>
                    <a:pt x="0" y="61"/>
                    <a:pt x="18" y="79"/>
                    <a:pt x="36" y="79"/>
                  </a:cubicBezTo>
                  <a:lnTo>
                    <a:pt x="307" y="97"/>
                  </a:lnTo>
                  <a:lnTo>
                    <a:pt x="314" y="97"/>
                  </a:lnTo>
                  <a:cubicBezTo>
                    <a:pt x="368" y="97"/>
                    <a:pt x="368" y="25"/>
                    <a:pt x="314" y="25"/>
                  </a:cubicBezTo>
                  <a:lnTo>
                    <a:pt x="42" y="1"/>
                  </a:ln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0"/>
            <p:cNvSpPr/>
            <p:nvPr/>
          </p:nvSpPr>
          <p:spPr>
            <a:xfrm>
              <a:off x="7167033" y="3209730"/>
              <a:ext cx="18056" cy="40031"/>
            </a:xfrm>
            <a:custGeom>
              <a:avLst/>
              <a:gdLst/>
              <a:ahLst/>
              <a:cxnLst/>
              <a:rect l="l" t="t" r="r" b="b"/>
              <a:pathLst>
                <a:path w="152" h="337" extrusionOk="0">
                  <a:moveTo>
                    <a:pt x="44" y="1"/>
                  </a:moveTo>
                  <a:cubicBezTo>
                    <a:pt x="22" y="1"/>
                    <a:pt x="0" y="19"/>
                    <a:pt x="7" y="47"/>
                  </a:cubicBezTo>
                  <a:lnTo>
                    <a:pt x="73" y="312"/>
                  </a:lnTo>
                  <a:cubicBezTo>
                    <a:pt x="79" y="330"/>
                    <a:pt x="92" y="337"/>
                    <a:pt x="110" y="337"/>
                  </a:cubicBezTo>
                  <a:lnTo>
                    <a:pt x="122" y="337"/>
                  </a:lnTo>
                  <a:cubicBezTo>
                    <a:pt x="140" y="330"/>
                    <a:pt x="152" y="312"/>
                    <a:pt x="146" y="294"/>
                  </a:cubicBezTo>
                  <a:lnTo>
                    <a:pt x="79" y="29"/>
                  </a:lnTo>
                  <a:cubicBezTo>
                    <a:pt x="75" y="10"/>
                    <a:pt x="60" y="1"/>
                    <a:pt x="44" y="1"/>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0"/>
            <p:cNvSpPr/>
            <p:nvPr/>
          </p:nvSpPr>
          <p:spPr>
            <a:xfrm>
              <a:off x="7074613" y="3325191"/>
              <a:ext cx="41102" cy="23995"/>
            </a:xfrm>
            <a:custGeom>
              <a:avLst/>
              <a:gdLst/>
              <a:ahLst/>
              <a:cxnLst/>
              <a:rect l="l" t="t" r="r" b="b"/>
              <a:pathLst>
                <a:path w="346" h="202" extrusionOk="0">
                  <a:moveTo>
                    <a:pt x="58" y="0"/>
                  </a:moveTo>
                  <a:cubicBezTo>
                    <a:pt x="20" y="0"/>
                    <a:pt x="1" y="54"/>
                    <a:pt x="38" y="75"/>
                  </a:cubicBezTo>
                  <a:lnTo>
                    <a:pt x="279" y="196"/>
                  </a:lnTo>
                  <a:cubicBezTo>
                    <a:pt x="285" y="202"/>
                    <a:pt x="291" y="202"/>
                    <a:pt x="297" y="202"/>
                  </a:cubicBezTo>
                  <a:cubicBezTo>
                    <a:pt x="333" y="202"/>
                    <a:pt x="345" y="154"/>
                    <a:pt x="315" y="136"/>
                  </a:cubicBezTo>
                  <a:lnTo>
                    <a:pt x="74" y="3"/>
                  </a:lnTo>
                  <a:cubicBezTo>
                    <a:pt x="69" y="1"/>
                    <a:pt x="63" y="0"/>
                    <a:pt x="58" y="0"/>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00"/>
            <p:cNvSpPr/>
            <p:nvPr/>
          </p:nvSpPr>
          <p:spPr>
            <a:xfrm>
              <a:off x="6952376" y="3340990"/>
              <a:ext cx="37301" cy="28984"/>
            </a:xfrm>
            <a:custGeom>
              <a:avLst/>
              <a:gdLst/>
              <a:ahLst/>
              <a:cxnLst/>
              <a:rect l="l" t="t" r="r" b="b"/>
              <a:pathLst>
                <a:path w="314" h="244" extrusionOk="0">
                  <a:moveTo>
                    <a:pt x="257" y="0"/>
                  </a:moveTo>
                  <a:cubicBezTo>
                    <a:pt x="250" y="0"/>
                    <a:pt x="243" y="3"/>
                    <a:pt x="236" y="9"/>
                  </a:cubicBezTo>
                  <a:lnTo>
                    <a:pt x="19" y="171"/>
                  </a:lnTo>
                  <a:cubicBezTo>
                    <a:pt x="7" y="183"/>
                    <a:pt x="1" y="207"/>
                    <a:pt x="13" y="226"/>
                  </a:cubicBezTo>
                  <a:cubicBezTo>
                    <a:pt x="19" y="238"/>
                    <a:pt x="31" y="244"/>
                    <a:pt x="43" y="244"/>
                  </a:cubicBezTo>
                  <a:cubicBezTo>
                    <a:pt x="49" y="244"/>
                    <a:pt x="61" y="238"/>
                    <a:pt x="67" y="232"/>
                  </a:cubicBezTo>
                  <a:lnTo>
                    <a:pt x="284" y="69"/>
                  </a:lnTo>
                  <a:cubicBezTo>
                    <a:pt x="313" y="45"/>
                    <a:pt x="287" y="0"/>
                    <a:pt x="257" y="0"/>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p:nvPr/>
          </p:nvSpPr>
          <p:spPr>
            <a:xfrm>
              <a:off x="6889416" y="3245604"/>
              <a:ext cx="19601" cy="39913"/>
            </a:xfrm>
            <a:custGeom>
              <a:avLst/>
              <a:gdLst/>
              <a:ahLst/>
              <a:cxnLst/>
              <a:rect l="l" t="t" r="r" b="b"/>
              <a:pathLst>
                <a:path w="165" h="336" extrusionOk="0">
                  <a:moveTo>
                    <a:pt x="115" y="1"/>
                  </a:moveTo>
                  <a:cubicBezTo>
                    <a:pt x="99" y="1"/>
                    <a:pt x="84" y="9"/>
                    <a:pt x="79" y="28"/>
                  </a:cubicBezTo>
                  <a:lnTo>
                    <a:pt x="7" y="294"/>
                  </a:lnTo>
                  <a:cubicBezTo>
                    <a:pt x="1" y="312"/>
                    <a:pt x="13" y="330"/>
                    <a:pt x="31" y="336"/>
                  </a:cubicBezTo>
                  <a:lnTo>
                    <a:pt x="43" y="336"/>
                  </a:lnTo>
                  <a:cubicBezTo>
                    <a:pt x="61" y="336"/>
                    <a:pt x="73" y="330"/>
                    <a:pt x="79" y="312"/>
                  </a:cubicBezTo>
                  <a:lnTo>
                    <a:pt x="157" y="53"/>
                  </a:lnTo>
                  <a:cubicBezTo>
                    <a:pt x="165" y="20"/>
                    <a:pt x="139" y="1"/>
                    <a:pt x="115" y="1"/>
                  </a:cubicBezTo>
                  <a:close/>
                </a:path>
              </a:pathLst>
            </a:custGeom>
            <a:solidFill>
              <a:srgbClr val="8BC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00"/>
            <p:cNvSpPr/>
            <p:nvPr/>
          </p:nvSpPr>
          <p:spPr>
            <a:xfrm>
              <a:off x="6889416" y="3324122"/>
              <a:ext cx="27322" cy="26490"/>
            </a:xfrm>
            <a:custGeom>
              <a:avLst/>
              <a:gdLst/>
              <a:ahLst/>
              <a:cxnLst/>
              <a:rect l="l" t="t" r="r" b="b"/>
              <a:pathLst>
                <a:path w="230" h="223" extrusionOk="0">
                  <a:moveTo>
                    <a:pt x="115" y="0"/>
                  </a:moveTo>
                  <a:cubicBezTo>
                    <a:pt x="55" y="0"/>
                    <a:pt x="1" y="48"/>
                    <a:pt x="1" y="108"/>
                  </a:cubicBezTo>
                  <a:cubicBezTo>
                    <a:pt x="1" y="175"/>
                    <a:pt x="55" y="223"/>
                    <a:pt x="115" y="223"/>
                  </a:cubicBezTo>
                  <a:cubicBezTo>
                    <a:pt x="175" y="223"/>
                    <a:pt x="230" y="175"/>
                    <a:pt x="230" y="108"/>
                  </a:cubicBezTo>
                  <a:cubicBezTo>
                    <a:pt x="230" y="48"/>
                    <a:pt x="175" y="0"/>
                    <a:pt x="115" y="0"/>
                  </a:cubicBezTo>
                  <a:close/>
                </a:path>
              </a:pathLst>
            </a:custGeom>
            <a:solidFill>
              <a:srgbClr val="BC3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p:nvPr/>
          </p:nvSpPr>
          <p:spPr>
            <a:xfrm>
              <a:off x="6862925" y="3198802"/>
              <a:ext cx="26610" cy="26608"/>
            </a:xfrm>
            <a:custGeom>
              <a:avLst/>
              <a:gdLst/>
              <a:ahLst/>
              <a:cxnLst/>
              <a:rect l="l" t="t" r="r" b="b"/>
              <a:pathLst>
                <a:path w="224" h="224" extrusionOk="0">
                  <a:moveTo>
                    <a:pt x="115" y="1"/>
                  </a:moveTo>
                  <a:cubicBezTo>
                    <a:pt x="49" y="1"/>
                    <a:pt x="1" y="49"/>
                    <a:pt x="1" y="109"/>
                  </a:cubicBezTo>
                  <a:cubicBezTo>
                    <a:pt x="1" y="175"/>
                    <a:pt x="49" y="224"/>
                    <a:pt x="115" y="224"/>
                  </a:cubicBezTo>
                  <a:cubicBezTo>
                    <a:pt x="176" y="224"/>
                    <a:pt x="224" y="175"/>
                    <a:pt x="224" y="109"/>
                  </a:cubicBezTo>
                  <a:cubicBezTo>
                    <a:pt x="224" y="49"/>
                    <a:pt x="176" y="1"/>
                    <a:pt x="115" y="1"/>
                  </a:cubicBezTo>
                  <a:close/>
                </a:path>
              </a:pathLst>
            </a:custGeom>
            <a:solidFill>
              <a:srgbClr val="BC3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00"/>
            <p:cNvSpPr/>
            <p:nvPr/>
          </p:nvSpPr>
          <p:spPr>
            <a:xfrm>
              <a:off x="7068317" y="3073600"/>
              <a:ext cx="27322" cy="26608"/>
            </a:xfrm>
            <a:custGeom>
              <a:avLst/>
              <a:gdLst/>
              <a:ahLst/>
              <a:cxnLst/>
              <a:rect l="l" t="t" r="r" b="b"/>
              <a:pathLst>
                <a:path w="230" h="224" extrusionOk="0">
                  <a:moveTo>
                    <a:pt x="115" y="1"/>
                  </a:moveTo>
                  <a:cubicBezTo>
                    <a:pt x="55" y="1"/>
                    <a:pt x="1" y="49"/>
                    <a:pt x="1" y="109"/>
                  </a:cubicBezTo>
                  <a:cubicBezTo>
                    <a:pt x="1" y="175"/>
                    <a:pt x="55" y="223"/>
                    <a:pt x="115" y="223"/>
                  </a:cubicBezTo>
                  <a:cubicBezTo>
                    <a:pt x="176" y="223"/>
                    <a:pt x="230" y="175"/>
                    <a:pt x="230" y="109"/>
                  </a:cubicBezTo>
                  <a:cubicBezTo>
                    <a:pt x="230" y="49"/>
                    <a:pt x="176" y="1"/>
                    <a:pt x="115" y="1"/>
                  </a:cubicBezTo>
                  <a:close/>
                </a:path>
              </a:pathLst>
            </a:custGeom>
            <a:solidFill>
              <a:srgbClr val="BC3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p:nvPr/>
          </p:nvSpPr>
          <p:spPr>
            <a:xfrm>
              <a:off x="7139948" y="3163047"/>
              <a:ext cx="27322" cy="26608"/>
            </a:xfrm>
            <a:custGeom>
              <a:avLst/>
              <a:gdLst/>
              <a:ahLst/>
              <a:cxnLst/>
              <a:rect l="l" t="t" r="r" b="b"/>
              <a:pathLst>
                <a:path w="230" h="224" extrusionOk="0">
                  <a:moveTo>
                    <a:pt x="115" y="1"/>
                  </a:moveTo>
                  <a:cubicBezTo>
                    <a:pt x="54" y="1"/>
                    <a:pt x="0" y="49"/>
                    <a:pt x="0" y="109"/>
                  </a:cubicBezTo>
                  <a:cubicBezTo>
                    <a:pt x="0" y="175"/>
                    <a:pt x="54" y="223"/>
                    <a:pt x="115" y="223"/>
                  </a:cubicBezTo>
                  <a:cubicBezTo>
                    <a:pt x="175" y="223"/>
                    <a:pt x="229" y="175"/>
                    <a:pt x="229" y="109"/>
                  </a:cubicBezTo>
                  <a:cubicBezTo>
                    <a:pt x="229" y="49"/>
                    <a:pt x="175" y="1"/>
                    <a:pt x="115" y="1"/>
                  </a:cubicBezTo>
                  <a:close/>
                </a:path>
              </a:pathLst>
            </a:custGeom>
            <a:solidFill>
              <a:srgbClr val="BC3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00"/>
            <p:cNvSpPr/>
            <p:nvPr/>
          </p:nvSpPr>
          <p:spPr>
            <a:xfrm>
              <a:off x="7122011" y="3314738"/>
              <a:ext cx="27322" cy="27321"/>
            </a:xfrm>
            <a:custGeom>
              <a:avLst/>
              <a:gdLst/>
              <a:ahLst/>
              <a:cxnLst/>
              <a:rect l="l" t="t" r="r" b="b"/>
              <a:pathLst>
                <a:path w="230" h="230" extrusionOk="0">
                  <a:moveTo>
                    <a:pt x="115" y="1"/>
                  </a:moveTo>
                  <a:cubicBezTo>
                    <a:pt x="55" y="1"/>
                    <a:pt x="1" y="55"/>
                    <a:pt x="1" y="115"/>
                  </a:cubicBezTo>
                  <a:cubicBezTo>
                    <a:pt x="1" y="175"/>
                    <a:pt x="55" y="230"/>
                    <a:pt x="115" y="230"/>
                  </a:cubicBezTo>
                  <a:cubicBezTo>
                    <a:pt x="175" y="230"/>
                    <a:pt x="230" y="175"/>
                    <a:pt x="230" y="115"/>
                  </a:cubicBezTo>
                  <a:cubicBezTo>
                    <a:pt x="230" y="55"/>
                    <a:pt x="175" y="1"/>
                    <a:pt x="115" y="1"/>
                  </a:cubicBezTo>
                  <a:close/>
                </a:path>
              </a:pathLst>
            </a:custGeom>
            <a:solidFill>
              <a:srgbClr val="BC3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p:nvPr/>
          </p:nvSpPr>
          <p:spPr>
            <a:xfrm>
              <a:off x="6978866" y="3064334"/>
              <a:ext cx="27322" cy="9384"/>
            </a:xfrm>
            <a:custGeom>
              <a:avLst/>
              <a:gdLst/>
              <a:ahLst/>
              <a:cxnLst/>
              <a:rect l="l" t="t" r="r" b="b"/>
              <a:pathLst>
                <a:path w="230" h="79" extrusionOk="0">
                  <a:moveTo>
                    <a:pt x="43" y="0"/>
                  </a:moveTo>
                  <a:cubicBezTo>
                    <a:pt x="19" y="0"/>
                    <a:pt x="1" y="18"/>
                    <a:pt x="1" y="36"/>
                  </a:cubicBezTo>
                  <a:cubicBezTo>
                    <a:pt x="1" y="60"/>
                    <a:pt x="19" y="79"/>
                    <a:pt x="43" y="79"/>
                  </a:cubicBezTo>
                  <a:lnTo>
                    <a:pt x="194" y="79"/>
                  </a:lnTo>
                  <a:cubicBezTo>
                    <a:pt x="212" y="79"/>
                    <a:pt x="230" y="60"/>
                    <a:pt x="230" y="36"/>
                  </a:cubicBezTo>
                  <a:cubicBezTo>
                    <a:pt x="230" y="18"/>
                    <a:pt x="212"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00"/>
            <p:cNvSpPr/>
            <p:nvPr/>
          </p:nvSpPr>
          <p:spPr>
            <a:xfrm>
              <a:off x="6937051" y="3100802"/>
              <a:ext cx="20551" cy="25183"/>
            </a:xfrm>
            <a:custGeom>
              <a:avLst/>
              <a:gdLst/>
              <a:ahLst/>
              <a:cxnLst/>
              <a:rect l="l" t="t" r="r" b="b"/>
              <a:pathLst>
                <a:path w="173" h="212" extrusionOk="0">
                  <a:moveTo>
                    <a:pt x="55" y="0"/>
                  </a:moveTo>
                  <a:cubicBezTo>
                    <a:pt x="28" y="0"/>
                    <a:pt x="1" y="32"/>
                    <a:pt x="21" y="61"/>
                  </a:cubicBezTo>
                  <a:lnTo>
                    <a:pt x="100" y="193"/>
                  </a:lnTo>
                  <a:cubicBezTo>
                    <a:pt x="106" y="205"/>
                    <a:pt x="118" y="211"/>
                    <a:pt x="130" y="211"/>
                  </a:cubicBezTo>
                  <a:cubicBezTo>
                    <a:pt x="136" y="211"/>
                    <a:pt x="142" y="211"/>
                    <a:pt x="148" y="205"/>
                  </a:cubicBezTo>
                  <a:cubicBezTo>
                    <a:pt x="166" y="193"/>
                    <a:pt x="172" y="169"/>
                    <a:pt x="160" y="157"/>
                  </a:cubicBezTo>
                  <a:lnTo>
                    <a:pt x="88" y="25"/>
                  </a:lnTo>
                  <a:cubicBezTo>
                    <a:pt x="80" y="7"/>
                    <a:pt x="67"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p:nvPr/>
          </p:nvSpPr>
          <p:spPr>
            <a:xfrm>
              <a:off x="6887515" y="3167798"/>
              <a:ext cx="29223" cy="16868"/>
            </a:xfrm>
            <a:custGeom>
              <a:avLst/>
              <a:gdLst/>
              <a:ahLst/>
              <a:cxnLst/>
              <a:rect l="l" t="t" r="r" b="b"/>
              <a:pathLst>
                <a:path w="246" h="142" extrusionOk="0">
                  <a:moveTo>
                    <a:pt x="200" y="0"/>
                  </a:moveTo>
                  <a:cubicBezTo>
                    <a:pt x="195" y="0"/>
                    <a:pt x="190" y="1"/>
                    <a:pt x="185" y="3"/>
                  </a:cubicBezTo>
                  <a:lnTo>
                    <a:pt x="47" y="63"/>
                  </a:lnTo>
                  <a:cubicBezTo>
                    <a:pt x="1" y="75"/>
                    <a:pt x="10" y="142"/>
                    <a:pt x="59" y="142"/>
                  </a:cubicBezTo>
                  <a:cubicBezTo>
                    <a:pt x="61" y="142"/>
                    <a:pt x="63" y="142"/>
                    <a:pt x="65" y="141"/>
                  </a:cubicBezTo>
                  <a:cubicBezTo>
                    <a:pt x="71" y="135"/>
                    <a:pt x="77" y="135"/>
                    <a:pt x="77" y="129"/>
                  </a:cubicBezTo>
                  <a:lnTo>
                    <a:pt x="216" y="75"/>
                  </a:lnTo>
                  <a:cubicBezTo>
                    <a:pt x="234" y="63"/>
                    <a:pt x="246" y="39"/>
                    <a:pt x="234" y="21"/>
                  </a:cubicBezTo>
                  <a:cubicBezTo>
                    <a:pt x="229" y="7"/>
                    <a:pt x="214"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00"/>
            <p:cNvSpPr/>
            <p:nvPr/>
          </p:nvSpPr>
          <p:spPr>
            <a:xfrm>
              <a:off x="6899513" y="3292168"/>
              <a:ext cx="25065" cy="18412"/>
            </a:xfrm>
            <a:custGeom>
              <a:avLst/>
              <a:gdLst/>
              <a:ahLst/>
              <a:cxnLst/>
              <a:rect l="l" t="t" r="r" b="b"/>
              <a:pathLst>
                <a:path w="211" h="155" extrusionOk="0">
                  <a:moveTo>
                    <a:pt x="41" y="0"/>
                  </a:moveTo>
                  <a:cubicBezTo>
                    <a:pt x="30" y="0"/>
                    <a:pt x="20" y="5"/>
                    <a:pt x="12" y="16"/>
                  </a:cubicBezTo>
                  <a:cubicBezTo>
                    <a:pt x="0" y="34"/>
                    <a:pt x="6" y="58"/>
                    <a:pt x="24" y="70"/>
                  </a:cubicBezTo>
                  <a:lnTo>
                    <a:pt x="151" y="149"/>
                  </a:lnTo>
                  <a:cubicBezTo>
                    <a:pt x="157" y="155"/>
                    <a:pt x="163" y="155"/>
                    <a:pt x="169" y="155"/>
                  </a:cubicBezTo>
                  <a:cubicBezTo>
                    <a:pt x="181" y="155"/>
                    <a:pt x="193" y="149"/>
                    <a:pt x="205" y="137"/>
                  </a:cubicBezTo>
                  <a:cubicBezTo>
                    <a:pt x="211" y="118"/>
                    <a:pt x="211" y="94"/>
                    <a:pt x="193" y="88"/>
                  </a:cubicBezTo>
                  <a:lnTo>
                    <a:pt x="60" y="4"/>
                  </a:lnTo>
                  <a:cubicBezTo>
                    <a:pt x="54" y="2"/>
                    <a:pt x="47"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p:nvPr/>
          </p:nvSpPr>
          <p:spPr>
            <a:xfrm>
              <a:off x="7021869" y="3323647"/>
              <a:ext cx="13424" cy="26965"/>
            </a:xfrm>
            <a:custGeom>
              <a:avLst/>
              <a:gdLst/>
              <a:ahLst/>
              <a:cxnLst/>
              <a:rect l="l" t="t" r="r" b="b"/>
              <a:pathLst>
                <a:path w="113" h="227" extrusionOk="0">
                  <a:moveTo>
                    <a:pt x="68" y="1"/>
                  </a:moveTo>
                  <a:cubicBezTo>
                    <a:pt x="52" y="1"/>
                    <a:pt x="36" y="11"/>
                    <a:pt x="30" y="34"/>
                  </a:cubicBezTo>
                  <a:lnTo>
                    <a:pt x="6" y="185"/>
                  </a:lnTo>
                  <a:cubicBezTo>
                    <a:pt x="0" y="203"/>
                    <a:pt x="12" y="221"/>
                    <a:pt x="36" y="227"/>
                  </a:cubicBezTo>
                  <a:lnTo>
                    <a:pt x="42" y="227"/>
                  </a:lnTo>
                  <a:cubicBezTo>
                    <a:pt x="60" y="227"/>
                    <a:pt x="79" y="215"/>
                    <a:pt x="79" y="197"/>
                  </a:cubicBezTo>
                  <a:lnTo>
                    <a:pt x="109" y="46"/>
                  </a:lnTo>
                  <a:cubicBezTo>
                    <a:pt x="112" y="19"/>
                    <a:pt x="90"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00"/>
            <p:cNvSpPr/>
            <p:nvPr/>
          </p:nvSpPr>
          <p:spPr>
            <a:xfrm>
              <a:off x="7102172" y="3276726"/>
              <a:ext cx="31005" cy="13898"/>
            </a:xfrm>
            <a:custGeom>
              <a:avLst/>
              <a:gdLst/>
              <a:ahLst/>
              <a:cxnLst/>
              <a:rect l="l" t="t" r="r" b="b"/>
              <a:pathLst>
                <a:path w="261" h="117" extrusionOk="0">
                  <a:moveTo>
                    <a:pt x="208" y="0"/>
                  </a:moveTo>
                  <a:cubicBezTo>
                    <a:pt x="205" y="0"/>
                    <a:pt x="201" y="1"/>
                    <a:pt x="198" y="1"/>
                  </a:cubicBezTo>
                  <a:lnTo>
                    <a:pt x="53" y="38"/>
                  </a:lnTo>
                  <a:cubicBezTo>
                    <a:pt x="1" y="43"/>
                    <a:pt x="10" y="116"/>
                    <a:pt x="54" y="116"/>
                  </a:cubicBezTo>
                  <a:cubicBezTo>
                    <a:pt x="56" y="116"/>
                    <a:pt x="57" y="116"/>
                    <a:pt x="59" y="116"/>
                  </a:cubicBezTo>
                  <a:lnTo>
                    <a:pt x="71" y="116"/>
                  </a:lnTo>
                  <a:lnTo>
                    <a:pt x="216" y="80"/>
                  </a:lnTo>
                  <a:cubicBezTo>
                    <a:pt x="260" y="63"/>
                    <a:pt x="248" y="0"/>
                    <a:pt x="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p:nvPr/>
          </p:nvSpPr>
          <p:spPr>
            <a:xfrm>
              <a:off x="7134365" y="3200583"/>
              <a:ext cx="20670" cy="23401"/>
            </a:xfrm>
            <a:custGeom>
              <a:avLst/>
              <a:gdLst/>
              <a:ahLst/>
              <a:cxnLst/>
              <a:rect l="l" t="t" r="r" b="b"/>
              <a:pathLst>
                <a:path w="174" h="197" extrusionOk="0">
                  <a:moveTo>
                    <a:pt x="47" y="1"/>
                  </a:moveTo>
                  <a:cubicBezTo>
                    <a:pt x="22" y="1"/>
                    <a:pt x="0" y="26"/>
                    <a:pt x="17" y="52"/>
                  </a:cubicBezTo>
                  <a:lnTo>
                    <a:pt x="101" y="179"/>
                  </a:lnTo>
                  <a:cubicBezTo>
                    <a:pt x="107" y="191"/>
                    <a:pt x="120" y="197"/>
                    <a:pt x="132" y="197"/>
                  </a:cubicBezTo>
                  <a:cubicBezTo>
                    <a:pt x="138" y="197"/>
                    <a:pt x="144" y="197"/>
                    <a:pt x="150" y="191"/>
                  </a:cubicBezTo>
                  <a:cubicBezTo>
                    <a:pt x="168" y="179"/>
                    <a:pt x="174" y="154"/>
                    <a:pt x="162" y="136"/>
                  </a:cubicBezTo>
                  <a:lnTo>
                    <a:pt x="77" y="16"/>
                  </a:lnTo>
                  <a:cubicBezTo>
                    <a:pt x="69" y="5"/>
                    <a:pt x="58" y="1"/>
                    <a:pt x="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00"/>
            <p:cNvSpPr/>
            <p:nvPr/>
          </p:nvSpPr>
          <p:spPr>
            <a:xfrm>
              <a:off x="7116427" y="3066116"/>
              <a:ext cx="20789" cy="24114"/>
            </a:xfrm>
            <a:custGeom>
              <a:avLst/>
              <a:gdLst/>
              <a:ahLst/>
              <a:cxnLst/>
              <a:rect l="l" t="t" r="r" b="b"/>
              <a:pathLst>
                <a:path w="175" h="203" extrusionOk="0">
                  <a:moveTo>
                    <a:pt x="48" y="1"/>
                  </a:moveTo>
                  <a:cubicBezTo>
                    <a:pt x="23" y="1"/>
                    <a:pt x="0" y="27"/>
                    <a:pt x="18" y="58"/>
                  </a:cubicBezTo>
                  <a:lnTo>
                    <a:pt x="102" y="184"/>
                  </a:lnTo>
                  <a:cubicBezTo>
                    <a:pt x="108" y="190"/>
                    <a:pt x="120" y="196"/>
                    <a:pt x="132" y="202"/>
                  </a:cubicBezTo>
                  <a:cubicBezTo>
                    <a:pt x="138" y="196"/>
                    <a:pt x="144" y="196"/>
                    <a:pt x="150" y="190"/>
                  </a:cubicBezTo>
                  <a:cubicBezTo>
                    <a:pt x="168" y="184"/>
                    <a:pt x="174" y="160"/>
                    <a:pt x="162" y="142"/>
                  </a:cubicBezTo>
                  <a:lnTo>
                    <a:pt x="78" y="15"/>
                  </a:lnTo>
                  <a:cubicBezTo>
                    <a:pt x="69" y="5"/>
                    <a:pt x="58" y="1"/>
                    <a:pt x="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p:nvPr/>
          </p:nvSpPr>
          <p:spPr>
            <a:xfrm>
              <a:off x="6940259" y="3157345"/>
              <a:ext cx="287834" cy="266797"/>
            </a:xfrm>
            <a:custGeom>
              <a:avLst/>
              <a:gdLst/>
              <a:ahLst/>
              <a:cxnLst/>
              <a:rect l="l" t="t" r="r" b="b"/>
              <a:pathLst>
                <a:path w="2423" h="2246" extrusionOk="0">
                  <a:moveTo>
                    <a:pt x="2061" y="0"/>
                  </a:moveTo>
                  <a:cubicBezTo>
                    <a:pt x="2031" y="43"/>
                    <a:pt x="2073" y="115"/>
                    <a:pt x="2085" y="157"/>
                  </a:cubicBezTo>
                  <a:cubicBezTo>
                    <a:pt x="2139" y="320"/>
                    <a:pt x="2187" y="494"/>
                    <a:pt x="2115" y="651"/>
                  </a:cubicBezTo>
                  <a:cubicBezTo>
                    <a:pt x="2043" y="802"/>
                    <a:pt x="1886" y="874"/>
                    <a:pt x="1802" y="1006"/>
                  </a:cubicBezTo>
                  <a:cubicBezTo>
                    <a:pt x="1754" y="1097"/>
                    <a:pt x="1717" y="1181"/>
                    <a:pt x="1693" y="1278"/>
                  </a:cubicBezTo>
                  <a:cubicBezTo>
                    <a:pt x="1669" y="1374"/>
                    <a:pt x="1609" y="1452"/>
                    <a:pt x="1531" y="1512"/>
                  </a:cubicBezTo>
                  <a:cubicBezTo>
                    <a:pt x="1422" y="1573"/>
                    <a:pt x="1284" y="1549"/>
                    <a:pt x="1163" y="1591"/>
                  </a:cubicBezTo>
                  <a:cubicBezTo>
                    <a:pt x="1007" y="1651"/>
                    <a:pt x="910" y="1826"/>
                    <a:pt x="747" y="1868"/>
                  </a:cubicBezTo>
                  <a:cubicBezTo>
                    <a:pt x="718" y="1877"/>
                    <a:pt x="688" y="1880"/>
                    <a:pt x="658" y="1880"/>
                  </a:cubicBezTo>
                  <a:cubicBezTo>
                    <a:pt x="515" y="1880"/>
                    <a:pt x="364" y="1800"/>
                    <a:pt x="221" y="1800"/>
                  </a:cubicBezTo>
                  <a:cubicBezTo>
                    <a:pt x="183" y="1800"/>
                    <a:pt x="145" y="1806"/>
                    <a:pt x="109" y="1820"/>
                  </a:cubicBezTo>
                  <a:cubicBezTo>
                    <a:pt x="73" y="1832"/>
                    <a:pt x="37" y="1856"/>
                    <a:pt x="0" y="1880"/>
                  </a:cubicBezTo>
                  <a:cubicBezTo>
                    <a:pt x="91" y="1880"/>
                    <a:pt x="181" y="1910"/>
                    <a:pt x="260" y="1958"/>
                  </a:cubicBezTo>
                  <a:cubicBezTo>
                    <a:pt x="326" y="2012"/>
                    <a:pt x="368" y="2085"/>
                    <a:pt x="434" y="2145"/>
                  </a:cubicBezTo>
                  <a:cubicBezTo>
                    <a:pt x="514" y="2210"/>
                    <a:pt x="619" y="2246"/>
                    <a:pt x="725" y="2246"/>
                  </a:cubicBezTo>
                  <a:cubicBezTo>
                    <a:pt x="747" y="2246"/>
                    <a:pt x="768" y="2244"/>
                    <a:pt x="790" y="2241"/>
                  </a:cubicBezTo>
                  <a:cubicBezTo>
                    <a:pt x="910" y="2223"/>
                    <a:pt x="1031" y="2175"/>
                    <a:pt x="1133" y="2091"/>
                  </a:cubicBezTo>
                  <a:cubicBezTo>
                    <a:pt x="1241" y="2012"/>
                    <a:pt x="1338" y="1910"/>
                    <a:pt x="1464" y="1874"/>
                  </a:cubicBezTo>
                  <a:cubicBezTo>
                    <a:pt x="1573" y="1850"/>
                    <a:pt x="1693" y="1874"/>
                    <a:pt x="1796" y="1826"/>
                  </a:cubicBezTo>
                  <a:cubicBezTo>
                    <a:pt x="1922" y="1759"/>
                    <a:pt x="1976" y="1609"/>
                    <a:pt x="2001" y="1470"/>
                  </a:cubicBezTo>
                  <a:cubicBezTo>
                    <a:pt x="2025" y="1332"/>
                    <a:pt x="2037" y="1181"/>
                    <a:pt x="2127" y="1073"/>
                  </a:cubicBezTo>
                  <a:cubicBezTo>
                    <a:pt x="2181" y="1018"/>
                    <a:pt x="2248" y="976"/>
                    <a:pt x="2302" y="916"/>
                  </a:cubicBezTo>
                  <a:cubicBezTo>
                    <a:pt x="2350" y="856"/>
                    <a:pt x="2380" y="784"/>
                    <a:pt x="2392" y="711"/>
                  </a:cubicBezTo>
                  <a:cubicBezTo>
                    <a:pt x="2422" y="549"/>
                    <a:pt x="2380" y="380"/>
                    <a:pt x="2272" y="259"/>
                  </a:cubicBezTo>
                  <a:cubicBezTo>
                    <a:pt x="2199" y="175"/>
                    <a:pt x="2097" y="109"/>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100"/>
          <p:cNvSpPr txBox="1">
            <a:spLocks noGrp="1"/>
          </p:cNvSpPr>
          <p:nvPr>
            <p:ph type="subTitle" idx="1"/>
          </p:nvPr>
        </p:nvSpPr>
        <p:spPr>
          <a:xfrm flipH="1">
            <a:off x="1279925" y="3909463"/>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Sellers like Starbucks, Dunkin Donuts, Gong Cha, etc</a:t>
            </a:r>
            <a:endParaRPr/>
          </a:p>
        </p:txBody>
      </p:sp>
      <p:sp>
        <p:nvSpPr>
          <p:cNvPr id="2001" name="Google Shape;2001;p100"/>
          <p:cNvSpPr txBox="1">
            <a:spLocks noGrp="1"/>
          </p:cNvSpPr>
          <p:nvPr>
            <p:ph type="title" idx="2"/>
          </p:nvPr>
        </p:nvSpPr>
        <p:spPr>
          <a:xfrm>
            <a:off x="1279800" y="3602262"/>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Boba Tea/Coffee</a:t>
            </a:r>
            <a:endParaRPr/>
          </a:p>
        </p:txBody>
      </p:sp>
      <p:sp>
        <p:nvSpPr>
          <p:cNvPr id="2002" name="Google Shape;2002;p100"/>
          <p:cNvSpPr txBox="1">
            <a:spLocks noGrp="1"/>
          </p:cNvSpPr>
          <p:nvPr>
            <p:ph type="subTitle" idx="4"/>
          </p:nvPr>
        </p:nvSpPr>
        <p:spPr>
          <a:xfrm flipH="1">
            <a:off x="3524800" y="3809575"/>
            <a:ext cx="209430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Popular food joints like these that have vegetarian food option</a:t>
            </a:r>
            <a:endParaRPr/>
          </a:p>
        </p:txBody>
      </p:sp>
      <p:sp>
        <p:nvSpPr>
          <p:cNvPr id="2003" name="Google Shape;2003;p100"/>
          <p:cNvSpPr txBox="1">
            <a:spLocks noGrp="1"/>
          </p:cNvSpPr>
          <p:nvPr>
            <p:ph type="subTitle" idx="4"/>
          </p:nvPr>
        </p:nvSpPr>
        <p:spPr>
          <a:xfrm flipH="1">
            <a:off x="5853925" y="3809575"/>
            <a:ext cx="209430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Places that sell donuts, ice cream, cakes, pancakes, etc</a:t>
            </a:r>
            <a:endParaRPr/>
          </a:p>
        </p:txBody>
      </p:sp>
      <p:sp>
        <p:nvSpPr>
          <p:cNvPr id="2004" name="Google Shape;2004;p100"/>
          <p:cNvSpPr txBox="1">
            <a:spLocks noGrp="1"/>
          </p:cNvSpPr>
          <p:nvPr>
            <p:ph type="title" idx="3"/>
          </p:nvPr>
        </p:nvSpPr>
        <p:spPr>
          <a:xfrm>
            <a:off x="5937963" y="3531262"/>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Desserts</a:t>
            </a:r>
            <a:endParaRPr/>
          </a:p>
        </p:txBody>
      </p:sp>
      <p:sp>
        <p:nvSpPr>
          <p:cNvPr id="2005" name="Google Shape;2005;p100"/>
          <p:cNvSpPr txBox="1">
            <a:spLocks noGrp="1"/>
          </p:cNvSpPr>
          <p:nvPr>
            <p:ph type="title" idx="3"/>
          </p:nvPr>
        </p:nvSpPr>
        <p:spPr>
          <a:xfrm>
            <a:off x="3608938" y="3531262"/>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Chipotle/Naya</a:t>
            </a:r>
            <a:endParaRPr/>
          </a:p>
        </p:txBody>
      </p:sp>
      <p:grpSp>
        <p:nvGrpSpPr>
          <p:cNvPr id="2006" name="Google Shape;2006;p100"/>
          <p:cNvGrpSpPr/>
          <p:nvPr/>
        </p:nvGrpSpPr>
        <p:grpSpPr>
          <a:xfrm>
            <a:off x="6775412" y="1227312"/>
            <a:ext cx="251320" cy="447285"/>
            <a:chOff x="2333950" y="238125"/>
            <a:chExt cx="2932550" cy="5219200"/>
          </a:xfrm>
        </p:grpSpPr>
        <p:sp>
          <p:nvSpPr>
            <p:cNvPr id="2007" name="Google Shape;2007;p100"/>
            <p:cNvSpPr/>
            <p:nvPr/>
          </p:nvSpPr>
          <p:spPr>
            <a:xfrm>
              <a:off x="3647700" y="238125"/>
              <a:ext cx="1615525" cy="1047925"/>
            </a:xfrm>
            <a:custGeom>
              <a:avLst/>
              <a:gdLst/>
              <a:ahLst/>
              <a:cxnLst/>
              <a:rect l="l" t="t" r="r" b="b"/>
              <a:pathLst>
                <a:path w="64621" h="41917" extrusionOk="0">
                  <a:moveTo>
                    <a:pt x="19214" y="0"/>
                  </a:moveTo>
                  <a:cubicBezTo>
                    <a:pt x="8449" y="0"/>
                    <a:pt x="1" y="8710"/>
                    <a:pt x="1" y="19213"/>
                  </a:cubicBezTo>
                  <a:lnTo>
                    <a:pt x="1" y="35817"/>
                  </a:lnTo>
                  <a:cubicBezTo>
                    <a:pt x="1" y="39176"/>
                    <a:pt x="2708" y="41917"/>
                    <a:pt x="6101" y="41917"/>
                  </a:cubicBezTo>
                  <a:cubicBezTo>
                    <a:pt x="9493" y="41917"/>
                    <a:pt x="12233" y="39176"/>
                    <a:pt x="12233" y="35817"/>
                  </a:cubicBezTo>
                  <a:lnTo>
                    <a:pt x="12233" y="19213"/>
                  </a:lnTo>
                  <a:cubicBezTo>
                    <a:pt x="12233" y="15429"/>
                    <a:pt x="15299" y="12232"/>
                    <a:pt x="19214" y="12232"/>
                  </a:cubicBezTo>
                  <a:lnTo>
                    <a:pt x="58521" y="12232"/>
                  </a:lnTo>
                  <a:cubicBezTo>
                    <a:pt x="61881" y="12232"/>
                    <a:pt x="64621" y="9492"/>
                    <a:pt x="64621" y="6100"/>
                  </a:cubicBezTo>
                  <a:cubicBezTo>
                    <a:pt x="64621" y="2740"/>
                    <a:pt x="61881" y="0"/>
                    <a:pt x="58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0"/>
            <p:cNvSpPr/>
            <p:nvPr/>
          </p:nvSpPr>
          <p:spPr>
            <a:xfrm>
              <a:off x="2333950" y="2203450"/>
              <a:ext cx="2932550" cy="3253875"/>
            </a:xfrm>
            <a:custGeom>
              <a:avLst/>
              <a:gdLst/>
              <a:ahLst/>
              <a:cxnLst/>
              <a:rect l="l" t="t" r="r" b="b"/>
              <a:pathLst>
                <a:path w="117302" h="130155" extrusionOk="0">
                  <a:moveTo>
                    <a:pt x="6230" y="1"/>
                  </a:moveTo>
                  <a:cubicBezTo>
                    <a:pt x="4534" y="1"/>
                    <a:pt x="2871" y="719"/>
                    <a:pt x="1729" y="1991"/>
                  </a:cubicBezTo>
                  <a:cubicBezTo>
                    <a:pt x="555" y="3263"/>
                    <a:pt x="0" y="4959"/>
                    <a:pt x="163" y="6655"/>
                  </a:cubicBezTo>
                  <a:lnTo>
                    <a:pt x="10862" y="124576"/>
                  </a:lnTo>
                  <a:cubicBezTo>
                    <a:pt x="11156" y="127740"/>
                    <a:pt x="13798" y="130154"/>
                    <a:pt x="16962" y="130154"/>
                  </a:cubicBezTo>
                  <a:lnTo>
                    <a:pt x="100339" y="130154"/>
                  </a:lnTo>
                  <a:cubicBezTo>
                    <a:pt x="103503" y="130154"/>
                    <a:pt x="106145" y="127740"/>
                    <a:pt x="106439" y="124576"/>
                  </a:cubicBezTo>
                  <a:lnTo>
                    <a:pt x="117138" y="6655"/>
                  </a:lnTo>
                  <a:cubicBezTo>
                    <a:pt x="117301" y="4959"/>
                    <a:pt x="116747" y="3263"/>
                    <a:pt x="115572" y="1991"/>
                  </a:cubicBezTo>
                  <a:cubicBezTo>
                    <a:pt x="114431" y="719"/>
                    <a:pt x="112767" y="1"/>
                    <a:pt x="1110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0"/>
            <p:cNvSpPr/>
            <p:nvPr/>
          </p:nvSpPr>
          <p:spPr>
            <a:xfrm>
              <a:off x="3800200" y="2203450"/>
              <a:ext cx="1466300" cy="3253875"/>
            </a:xfrm>
            <a:custGeom>
              <a:avLst/>
              <a:gdLst/>
              <a:ahLst/>
              <a:cxnLst/>
              <a:rect l="l" t="t" r="r" b="b"/>
              <a:pathLst>
                <a:path w="58652" h="130155" extrusionOk="0">
                  <a:moveTo>
                    <a:pt x="1" y="1"/>
                  </a:moveTo>
                  <a:lnTo>
                    <a:pt x="1" y="130154"/>
                  </a:lnTo>
                  <a:lnTo>
                    <a:pt x="41689" y="130154"/>
                  </a:lnTo>
                  <a:cubicBezTo>
                    <a:pt x="44853" y="130154"/>
                    <a:pt x="47495" y="127740"/>
                    <a:pt x="47789" y="124576"/>
                  </a:cubicBezTo>
                  <a:lnTo>
                    <a:pt x="58488" y="6655"/>
                  </a:lnTo>
                  <a:cubicBezTo>
                    <a:pt x="58651" y="4959"/>
                    <a:pt x="58097" y="3263"/>
                    <a:pt x="56922" y="1991"/>
                  </a:cubicBezTo>
                  <a:cubicBezTo>
                    <a:pt x="55781" y="719"/>
                    <a:pt x="54117" y="1"/>
                    <a:pt x="52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0"/>
            <p:cNvSpPr/>
            <p:nvPr/>
          </p:nvSpPr>
          <p:spPr>
            <a:xfrm>
              <a:off x="3155950" y="3022225"/>
              <a:ext cx="1288525" cy="1288500"/>
            </a:xfrm>
            <a:custGeom>
              <a:avLst/>
              <a:gdLst/>
              <a:ahLst/>
              <a:cxnLst/>
              <a:rect l="l" t="t" r="r" b="b"/>
              <a:pathLst>
                <a:path w="51541" h="51540" extrusionOk="0">
                  <a:moveTo>
                    <a:pt x="25771" y="0"/>
                  </a:moveTo>
                  <a:cubicBezTo>
                    <a:pt x="11548" y="0"/>
                    <a:pt x="1" y="11548"/>
                    <a:pt x="1" y="25770"/>
                  </a:cubicBezTo>
                  <a:cubicBezTo>
                    <a:pt x="1" y="39992"/>
                    <a:pt x="11548" y="51540"/>
                    <a:pt x="25771" y="51540"/>
                  </a:cubicBezTo>
                  <a:cubicBezTo>
                    <a:pt x="39993" y="51540"/>
                    <a:pt x="51540" y="39992"/>
                    <a:pt x="51540" y="25770"/>
                  </a:cubicBezTo>
                  <a:cubicBezTo>
                    <a:pt x="51540" y="11548"/>
                    <a:pt x="39993" y="0"/>
                    <a:pt x="25771" y="0"/>
                  </a:cubicBezTo>
                  <a:close/>
                </a:path>
              </a:pathLst>
            </a:custGeom>
            <a:solidFill>
              <a:srgbClr val="FF40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0"/>
            <p:cNvSpPr/>
            <p:nvPr/>
          </p:nvSpPr>
          <p:spPr>
            <a:xfrm>
              <a:off x="3800200" y="3022225"/>
              <a:ext cx="644275" cy="1288500"/>
            </a:xfrm>
            <a:custGeom>
              <a:avLst/>
              <a:gdLst/>
              <a:ahLst/>
              <a:cxnLst/>
              <a:rect l="l" t="t" r="r" b="b"/>
              <a:pathLst>
                <a:path w="25771" h="51540" extrusionOk="0">
                  <a:moveTo>
                    <a:pt x="1" y="0"/>
                  </a:moveTo>
                  <a:lnTo>
                    <a:pt x="1" y="51540"/>
                  </a:lnTo>
                  <a:cubicBezTo>
                    <a:pt x="14223" y="51540"/>
                    <a:pt x="25770" y="39992"/>
                    <a:pt x="25770" y="25770"/>
                  </a:cubicBezTo>
                  <a:cubicBezTo>
                    <a:pt x="25770" y="11580"/>
                    <a:pt x="1422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0"/>
            <p:cNvSpPr/>
            <p:nvPr/>
          </p:nvSpPr>
          <p:spPr>
            <a:xfrm>
              <a:off x="2337200" y="892950"/>
              <a:ext cx="2926025" cy="1463850"/>
            </a:xfrm>
            <a:custGeom>
              <a:avLst/>
              <a:gdLst/>
              <a:ahLst/>
              <a:cxnLst/>
              <a:rect l="l" t="t" r="r" b="b"/>
              <a:pathLst>
                <a:path w="117041" h="58554" extrusionOk="0">
                  <a:moveTo>
                    <a:pt x="58521" y="1"/>
                  </a:moveTo>
                  <a:cubicBezTo>
                    <a:pt x="26260" y="1"/>
                    <a:pt x="1" y="26260"/>
                    <a:pt x="1" y="58553"/>
                  </a:cubicBezTo>
                  <a:lnTo>
                    <a:pt x="117041" y="58553"/>
                  </a:lnTo>
                  <a:cubicBezTo>
                    <a:pt x="117041" y="26260"/>
                    <a:pt x="90782" y="1"/>
                    <a:pt x="58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00"/>
            <p:cNvSpPr/>
            <p:nvPr/>
          </p:nvSpPr>
          <p:spPr>
            <a:xfrm>
              <a:off x="3800200" y="892950"/>
              <a:ext cx="1463025" cy="1463850"/>
            </a:xfrm>
            <a:custGeom>
              <a:avLst/>
              <a:gdLst/>
              <a:ahLst/>
              <a:cxnLst/>
              <a:rect l="l" t="t" r="r" b="b"/>
              <a:pathLst>
                <a:path w="58521" h="58554" extrusionOk="0">
                  <a:moveTo>
                    <a:pt x="1" y="1"/>
                  </a:moveTo>
                  <a:lnTo>
                    <a:pt x="1" y="58553"/>
                  </a:lnTo>
                  <a:lnTo>
                    <a:pt x="58521" y="58553"/>
                  </a:lnTo>
                  <a:cubicBezTo>
                    <a:pt x="58521" y="26260"/>
                    <a:pt x="32262"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100"/>
          <p:cNvGrpSpPr/>
          <p:nvPr/>
        </p:nvGrpSpPr>
        <p:grpSpPr>
          <a:xfrm>
            <a:off x="4294949" y="1188140"/>
            <a:ext cx="554023" cy="572736"/>
            <a:chOff x="6293675" y="7183800"/>
            <a:chExt cx="1474250" cy="1474225"/>
          </a:xfrm>
        </p:grpSpPr>
        <p:sp>
          <p:nvSpPr>
            <p:cNvPr id="2015" name="Google Shape;2015;p100"/>
            <p:cNvSpPr/>
            <p:nvPr/>
          </p:nvSpPr>
          <p:spPr>
            <a:xfrm>
              <a:off x="6293675" y="7183800"/>
              <a:ext cx="1474250" cy="1474225"/>
            </a:xfrm>
            <a:custGeom>
              <a:avLst/>
              <a:gdLst/>
              <a:ahLst/>
              <a:cxnLst/>
              <a:rect l="l" t="t" r="r" b="b"/>
              <a:pathLst>
                <a:path w="58970" h="58969" extrusionOk="0">
                  <a:moveTo>
                    <a:pt x="29485" y="19632"/>
                  </a:moveTo>
                  <a:cubicBezTo>
                    <a:pt x="34918" y="19632"/>
                    <a:pt x="39339" y="24052"/>
                    <a:pt x="39339" y="29484"/>
                  </a:cubicBezTo>
                  <a:cubicBezTo>
                    <a:pt x="39339" y="34917"/>
                    <a:pt x="34918" y="39338"/>
                    <a:pt x="29485" y="39338"/>
                  </a:cubicBezTo>
                  <a:cubicBezTo>
                    <a:pt x="24052" y="39338"/>
                    <a:pt x="19633" y="34917"/>
                    <a:pt x="19633" y="29484"/>
                  </a:cubicBezTo>
                  <a:cubicBezTo>
                    <a:pt x="19633" y="24052"/>
                    <a:pt x="24052" y="19632"/>
                    <a:pt x="29485" y="19632"/>
                  </a:cubicBezTo>
                  <a:close/>
                  <a:moveTo>
                    <a:pt x="29485" y="0"/>
                  </a:moveTo>
                  <a:cubicBezTo>
                    <a:pt x="13201" y="0"/>
                    <a:pt x="1" y="13199"/>
                    <a:pt x="1" y="29484"/>
                  </a:cubicBezTo>
                  <a:cubicBezTo>
                    <a:pt x="1" y="45769"/>
                    <a:pt x="13201" y="58968"/>
                    <a:pt x="29485" y="58968"/>
                  </a:cubicBezTo>
                  <a:cubicBezTo>
                    <a:pt x="45770" y="58968"/>
                    <a:pt x="58969" y="45769"/>
                    <a:pt x="58969" y="29484"/>
                  </a:cubicBezTo>
                  <a:cubicBezTo>
                    <a:pt x="58969" y="13201"/>
                    <a:pt x="45770" y="0"/>
                    <a:pt x="29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00"/>
            <p:cNvSpPr/>
            <p:nvPr/>
          </p:nvSpPr>
          <p:spPr>
            <a:xfrm>
              <a:off x="6328425" y="7218550"/>
              <a:ext cx="1404775" cy="1404775"/>
            </a:xfrm>
            <a:custGeom>
              <a:avLst/>
              <a:gdLst/>
              <a:ahLst/>
              <a:cxnLst/>
              <a:rect l="l" t="t" r="r" b="b"/>
              <a:pathLst>
                <a:path w="56191" h="56191" extrusionOk="0">
                  <a:moveTo>
                    <a:pt x="28095" y="12164"/>
                  </a:moveTo>
                  <a:cubicBezTo>
                    <a:pt x="38523" y="12164"/>
                    <a:pt x="44183" y="17707"/>
                    <a:pt x="44183" y="28135"/>
                  </a:cubicBezTo>
                  <a:cubicBezTo>
                    <a:pt x="44183" y="38562"/>
                    <a:pt x="39209" y="44107"/>
                    <a:pt x="28781" y="44107"/>
                  </a:cubicBezTo>
                  <a:cubicBezTo>
                    <a:pt x="18353" y="44107"/>
                    <a:pt x="12122" y="39141"/>
                    <a:pt x="12122" y="28713"/>
                  </a:cubicBezTo>
                  <a:cubicBezTo>
                    <a:pt x="12122" y="18286"/>
                    <a:pt x="17669" y="12164"/>
                    <a:pt x="28095" y="12164"/>
                  </a:cubicBezTo>
                  <a:close/>
                  <a:moveTo>
                    <a:pt x="28095" y="0"/>
                  </a:moveTo>
                  <a:cubicBezTo>
                    <a:pt x="12605" y="0"/>
                    <a:pt x="1" y="12604"/>
                    <a:pt x="1" y="28094"/>
                  </a:cubicBezTo>
                  <a:cubicBezTo>
                    <a:pt x="1" y="43585"/>
                    <a:pt x="12605" y="56190"/>
                    <a:pt x="28095" y="56190"/>
                  </a:cubicBezTo>
                  <a:cubicBezTo>
                    <a:pt x="43585" y="56190"/>
                    <a:pt x="56191" y="43585"/>
                    <a:pt x="56191" y="28094"/>
                  </a:cubicBezTo>
                  <a:cubicBezTo>
                    <a:pt x="56191" y="12604"/>
                    <a:pt x="43587" y="0"/>
                    <a:pt x="28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00"/>
            <p:cNvSpPr/>
            <p:nvPr/>
          </p:nvSpPr>
          <p:spPr>
            <a:xfrm>
              <a:off x="6448175" y="7771150"/>
              <a:ext cx="67375" cy="85975"/>
            </a:xfrm>
            <a:custGeom>
              <a:avLst/>
              <a:gdLst/>
              <a:ahLst/>
              <a:cxnLst/>
              <a:rect l="l" t="t" r="r" b="b"/>
              <a:pathLst>
                <a:path w="2695" h="3439" extrusionOk="0">
                  <a:moveTo>
                    <a:pt x="384" y="1"/>
                  </a:moveTo>
                  <a:cubicBezTo>
                    <a:pt x="317" y="1"/>
                    <a:pt x="250" y="21"/>
                    <a:pt x="192" y="62"/>
                  </a:cubicBezTo>
                  <a:cubicBezTo>
                    <a:pt x="38" y="168"/>
                    <a:pt x="0" y="378"/>
                    <a:pt x="107" y="530"/>
                  </a:cubicBezTo>
                  <a:lnTo>
                    <a:pt x="2035" y="3295"/>
                  </a:lnTo>
                  <a:cubicBezTo>
                    <a:pt x="2101" y="3388"/>
                    <a:pt x="2205" y="3439"/>
                    <a:pt x="2312" y="3439"/>
                  </a:cubicBezTo>
                  <a:cubicBezTo>
                    <a:pt x="2378" y="3439"/>
                    <a:pt x="2445" y="3419"/>
                    <a:pt x="2503" y="3378"/>
                  </a:cubicBezTo>
                  <a:cubicBezTo>
                    <a:pt x="2656" y="3272"/>
                    <a:pt x="2694" y="3062"/>
                    <a:pt x="2588" y="2909"/>
                  </a:cubicBezTo>
                  <a:lnTo>
                    <a:pt x="660" y="145"/>
                  </a:lnTo>
                  <a:cubicBezTo>
                    <a:pt x="594" y="51"/>
                    <a:pt x="490"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00"/>
            <p:cNvSpPr/>
            <p:nvPr/>
          </p:nvSpPr>
          <p:spPr>
            <a:xfrm>
              <a:off x="6452700" y="7765525"/>
              <a:ext cx="67325" cy="85975"/>
            </a:xfrm>
            <a:custGeom>
              <a:avLst/>
              <a:gdLst/>
              <a:ahLst/>
              <a:cxnLst/>
              <a:rect l="l" t="t" r="r" b="b"/>
              <a:pathLst>
                <a:path w="2693" h="3439" extrusionOk="0">
                  <a:moveTo>
                    <a:pt x="383" y="0"/>
                  </a:moveTo>
                  <a:cubicBezTo>
                    <a:pt x="316" y="0"/>
                    <a:pt x="250" y="20"/>
                    <a:pt x="191" y="61"/>
                  </a:cubicBezTo>
                  <a:cubicBezTo>
                    <a:pt x="38" y="167"/>
                    <a:pt x="0" y="377"/>
                    <a:pt x="107" y="530"/>
                  </a:cubicBezTo>
                  <a:lnTo>
                    <a:pt x="2033" y="3294"/>
                  </a:lnTo>
                  <a:cubicBezTo>
                    <a:pt x="2099" y="3388"/>
                    <a:pt x="2204" y="3438"/>
                    <a:pt x="2311" y="3438"/>
                  </a:cubicBezTo>
                  <a:cubicBezTo>
                    <a:pt x="2377" y="3438"/>
                    <a:pt x="2444" y="3419"/>
                    <a:pt x="2503" y="3379"/>
                  </a:cubicBezTo>
                  <a:cubicBezTo>
                    <a:pt x="2655" y="3272"/>
                    <a:pt x="2693" y="3062"/>
                    <a:pt x="2586" y="2909"/>
                  </a:cubicBezTo>
                  <a:lnTo>
                    <a:pt x="661" y="145"/>
                  </a:lnTo>
                  <a:cubicBezTo>
                    <a:pt x="594" y="51"/>
                    <a:pt x="489" y="0"/>
                    <a:pt x="383" y="0"/>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00"/>
            <p:cNvSpPr/>
            <p:nvPr/>
          </p:nvSpPr>
          <p:spPr>
            <a:xfrm>
              <a:off x="6553700" y="7676025"/>
              <a:ext cx="101300" cy="19300"/>
            </a:xfrm>
            <a:custGeom>
              <a:avLst/>
              <a:gdLst/>
              <a:ahLst/>
              <a:cxnLst/>
              <a:rect l="l" t="t" r="r" b="b"/>
              <a:pathLst>
                <a:path w="4052" h="772" extrusionOk="0">
                  <a:moveTo>
                    <a:pt x="3711" y="0"/>
                  </a:moveTo>
                  <a:cubicBezTo>
                    <a:pt x="3708" y="0"/>
                    <a:pt x="3704" y="0"/>
                    <a:pt x="3700" y="0"/>
                  </a:cubicBezTo>
                  <a:lnTo>
                    <a:pt x="333" y="98"/>
                  </a:lnTo>
                  <a:cubicBezTo>
                    <a:pt x="146" y="104"/>
                    <a:pt x="0" y="258"/>
                    <a:pt x="6" y="445"/>
                  </a:cubicBezTo>
                  <a:cubicBezTo>
                    <a:pt x="10" y="628"/>
                    <a:pt x="162" y="772"/>
                    <a:pt x="344" y="772"/>
                  </a:cubicBezTo>
                  <a:cubicBezTo>
                    <a:pt x="346" y="772"/>
                    <a:pt x="349" y="772"/>
                    <a:pt x="352" y="772"/>
                  </a:cubicBezTo>
                  <a:lnTo>
                    <a:pt x="3719" y="674"/>
                  </a:lnTo>
                  <a:cubicBezTo>
                    <a:pt x="3906" y="668"/>
                    <a:pt x="4052" y="514"/>
                    <a:pt x="4047" y="327"/>
                  </a:cubicBezTo>
                  <a:cubicBezTo>
                    <a:pt x="4042" y="144"/>
                    <a:pt x="3893" y="0"/>
                    <a:pt x="3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00"/>
            <p:cNvSpPr/>
            <p:nvPr/>
          </p:nvSpPr>
          <p:spPr>
            <a:xfrm>
              <a:off x="6551425" y="7669150"/>
              <a:ext cx="101350" cy="19325"/>
            </a:xfrm>
            <a:custGeom>
              <a:avLst/>
              <a:gdLst/>
              <a:ahLst/>
              <a:cxnLst/>
              <a:rect l="l" t="t" r="r" b="b"/>
              <a:pathLst>
                <a:path w="4054" h="773" extrusionOk="0">
                  <a:moveTo>
                    <a:pt x="3713" y="1"/>
                  </a:moveTo>
                  <a:cubicBezTo>
                    <a:pt x="3709" y="1"/>
                    <a:pt x="3706" y="1"/>
                    <a:pt x="3702" y="1"/>
                  </a:cubicBezTo>
                  <a:lnTo>
                    <a:pt x="333" y="99"/>
                  </a:lnTo>
                  <a:cubicBezTo>
                    <a:pt x="148" y="105"/>
                    <a:pt x="1" y="259"/>
                    <a:pt x="7" y="446"/>
                  </a:cubicBezTo>
                  <a:cubicBezTo>
                    <a:pt x="12" y="628"/>
                    <a:pt x="161" y="773"/>
                    <a:pt x="343" y="773"/>
                  </a:cubicBezTo>
                  <a:cubicBezTo>
                    <a:pt x="347" y="773"/>
                    <a:pt x="350" y="773"/>
                    <a:pt x="354" y="773"/>
                  </a:cubicBezTo>
                  <a:lnTo>
                    <a:pt x="3721" y="675"/>
                  </a:lnTo>
                  <a:cubicBezTo>
                    <a:pt x="3907" y="669"/>
                    <a:pt x="4054" y="515"/>
                    <a:pt x="4048" y="328"/>
                  </a:cubicBezTo>
                  <a:cubicBezTo>
                    <a:pt x="4042" y="146"/>
                    <a:pt x="3893" y="1"/>
                    <a:pt x="37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00"/>
            <p:cNvSpPr/>
            <p:nvPr/>
          </p:nvSpPr>
          <p:spPr>
            <a:xfrm>
              <a:off x="6541625" y="7510275"/>
              <a:ext cx="97825" cy="46825"/>
            </a:xfrm>
            <a:custGeom>
              <a:avLst/>
              <a:gdLst/>
              <a:ahLst/>
              <a:cxnLst/>
              <a:rect l="l" t="t" r="r" b="b"/>
              <a:pathLst>
                <a:path w="3913" h="1873" extrusionOk="0">
                  <a:moveTo>
                    <a:pt x="380" y="1"/>
                  </a:moveTo>
                  <a:cubicBezTo>
                    <a:pt x="245" y="1"/>
                    <a:pt x="118" y="84"/>
                    <a:pt x="66" y="219"/>
                  </a:cubicBezTo>
                  <a:cubicBezTo>
                    <a:pt x="0" y="393"/>
                    <a:pt x="88" y="586"/>
                    <a:pt x="262" y="654"/>
                  </a:cubicBezTo>
                  <a:lnTo>
                    <a:pt x="3412" y="1851"/>
                  </a:lnTo>
                  <a:cubicBezTo>
                    <a:pt x="3451" y="1866"/>
                    <a:pt x="3491" y="1873"/>
                    <a:pt x="3531" y="1873"/>
                  </a:cubicBezTo>
                  <a:cubicBezTo>
                    <a:pt x="3666" y="1873"/>
                    <a:pt x="3794" y="1790"/>
                    <a:pt x="3846" y="1656"/>
                  </a:cubicBezTo>
                  <a:cubicBezTo>
                    <a:pt x="3912" y="1481"/>
                    <a:pt x="3825" y="1287"/>
                    <a:pt x="3651" y="1221"/>
                  </a:cubicBezTo>
                  <a:lnTo>
                    <a:pt x="501" y="24"/>
                  </a:lnTo>
                  <a:cubicBezTo>
                    <a:pt x="461" y="8"/>
                    <a:pt x="420"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00"/>
            <p:cNvSpPr/>
            <p:nvPr/>
          </p:nvSpPr>
          <p:spPr>
            <a:xfrm>
              <a:off x="6542175" y="7503100"/>
              <a:ext cx="97800" cy="46825"/>
            </a:xfrm>
            <a:custGeom>
              <a:avLst/>
              <a:gdLst/>
              <a:ahLst/>
              <a:cxnLst/>
              <a:rect l="l" t="t" r="r" b="b"/>
              <a:pathLst>
                <a:path w="3912" h="1873" extrusionOk="0">
                  <a:moveTo>
                    <a:pt x="381" y="1"/>
                  </a:moveTo>
                  <a:cubicBezTo>
                    <a:pt x="245" y="1"/>
                    <a:pt x="118" y="83"/>
                    <a:pt x="67" y="217"/>
                  </a:cubicBezTo>
                  <a:cubicBezTo>
                    <a:pt x="0" y="392"/>
                    <a:pt x="88" y="586"/>
                    <a:pt x="261" y="653"/>
                  </a:cubicBezTo>
                  <a:lnTo>
                    <a:pt x="3412" y="1851"/>
                  </a:lnTo>
                  <a:cubicBezTo>
                    <a:pt x="3451" y="1865"/>
                    <a:pt x="3491" y="1872"/>
                    <a:pt x="3531" y="1872"/>
                  </a:cubicBezTo>
                  <a:cubicBezTo>
                    <a:pt x="3667" y="1872"/>
                    <a:pt x="3795" y="1790"/>
                    <a:pt x="3846" y="1655"/>
                  </a:cubicBezTo>
                  <a:cubicBezTo>
                    <a:pt x="3912" y="1480"/>
                    <a:pt x="3824" y="1286"/>
                    <a:pt x="3651" y="1221"/>
                  </a:cubicBezTo>
                  <a:lnTo>
                    <a:pt x="502" y="23"/>
                  </a:lnTo>
                  <a:cubicBezTo>
                    <a:pt x="462" y="8"/>
                    <a:pt x="421" y="1"/>
                    <a:pt x="381" y="1"/>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00"/>
            <p:cNvSpPr/>
            <p:nvPr/>
          </p:nvSpPr>
          <p:spPr>
            <a:xfrm>
              <a:off x="6399875" y="7971375"/>
              <a:ext cx="101475" cy="22700"/>
            </a:xfrm>
            <a:custGeom>
              <a:avLst/>
              <a:gdLst/>
              <a:ahLst/>
              <a:cxnLst/>
              <a:rect l="l" t="t" r="r" b="b"/>
              <a:pathLst>
                <a:path w="4059" h="908" extrusionOk="0">
                  <a:moveTo>
                    <a:pt x="3711" y="0"/>
                  </a:moveTo>
                  <a:cubicBezTo>
                    <a:pt x="3703" y="0"/>
                    <a:pt x="3695" y="1"/>
                    <a:pt x="3687" y="1"/>
                  </a:cubicBezTo>
                  <a:lnTo>
                    <a:pt x="325" y="233"/>
                  </a:lnTo>
                  <a:cubicBezTo>
                    <a:pt x="140" y="246"/>
                    <a:pt x="0" y="407"/>
                    <a:pt x="12" y="593"/>
                  </a:cubicBezTo>
                  <a:cubicBezTo>
                    <a:pt x="24" y="771"/>
                    <a:pt x="172" y="908"/>
                    <a:pt x="348" y="908"/>
                  </a:cubicBezTo>
                  <a:cubicBezTo>
                    <a:pt x="356" y="908"/>
                    <a:pt x="364" y="908"/>
                    <a:pt x="372" y="907"/>
                  </a:cubicBezTo>
                  <a:lnTo>
                    <a:pt x="3734" y="674"/>
                  </a:lnTo>
                  <a:cubicBezTo>
                    <a:pt x="3919" y="661"/>
                    <a:pt x="4059" y="500"/>
                    <a:pt x="4046" y="315"/>
                  </a:cubicBezTo>
                  <a:cubicBezTo>
                    <a:pt x="4033" y="136"/>
                    <a:pt x="3886" y="0"/>
                    <a:pt x="3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00"/>
            <p:cNvSpPr/>
            <p:nvPr/>
          </p:nvSpPr>
          <p:spPr>
            <a:xfrm>
              <a:off x="6397300" y="7964675"/>
              <a:ext cx="101550" cy="22675"/>
            </a:xfrm>
            <a:custGeom>
              <a:avLst/>
              <a:gdLst/>
              <a:ahLst/>
              <a:cxnLst/>
              <a:rect l="l" t="t" r="r" b="b"/>
              <a:pathLst>
                <a:path w="4062" h="907" extrusionOk="0">
                  <a:moveTo>
                    <a:pt x="3713" y="0"/>
                  </a:moveTo>
                  <a:cubicBezTo>
                    <a:pt x="3705" y="0"/>
                    <a:pt x="3697" y="0"/>
                    <a:pt x="3689" y="1"/>
                  </a:cubicBezTo>
                  <a:lnTo>
                    <a:pt x="328" y="233"/>
                  </a:lnTo>
                  <a:cubicBezTo>
                    <a:pt x="142" y="246"/>
                    <a:pt x="1" y="406"/>
                    <a:pt x="14" y="592"/>
                  </a:cubicBezTo>
                  <a:cubicBezTo>
                    <a:pt x="25" y="770"/>
                    <a:pt x="174" y="906"/>
                    <a:pt x="350" y="906"/>
                  </a:cubicBezTo>
                  <a:cubicBezTo>
                    <a:pt x="358" y="906"/>
                    <a:pt x="366" y="906"/>
                    <a:pt x="374" y="905"/>
                  </a:cubicBezTo>
                  <a:lnTo>
                    <a:pt x="3736" y="673"/>
                  </a:lnTo>
                  <a:cubicBezTo>
                    <a:pt x="3921" y="660"/>
                    <a:pt x="4061" y="500"/>
                    <a:pt x="4048" y="313"/>
                  </a:cubicBezTo>
                  <a:cubicBezTo>
                    <a:pt x="4036" y="136"/>
                    <a:pt x="3888" y="0"/>
                    <a:pt x="3713" y="0"/>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00"/>
            <p:cNvSpPr/>
            <p:nvPr/>
          </p:nvSpPr>
          <p:spPr>
            <a:xfrm>
              <a:off x="6585425" y="8017850"/>
              <a:ext cx="57875" cy="91725"/>
            </a:xfrm>
            <a:custGeom>
              <a:avLst/>
              <a:gdLst/>
              <a:ahLst/>
              <a:cxnLst/>
              <a:rect l="l" t="t" r="r" b="b"/>
              <a:pathLst>
                <a:path w="2315" h="3669" extrusionOk="0">
                  <a:moveTo>
                    <a:pt x="1930" y="0"/>
                  </a:moveTo>
                  <a:cubicBezTo>
                    <a:pt x="1807" y="0"/>
                    <a:pt x="1690" y="68"/>
                    <a:pt x="1631" y="184"/>
                  </a:cubicBezTo>
                  <a:lnTo>
                    <a:pt x="86" y="3178"/>
                  </a:lnTo>
                  <a:cubicBezTo>
                    <a:pt x="0" y="3345"/>
                    <a:pt x="66" y="3547"/>
                    <a:pt x="232" y="3632"/>
                  </a:cubicBezTo>
                  <a:cubicBezTo>
                    <a:pt x="281" y="3657"/>
                    <a:pt x="333" y="3669"/>
                    <a:pt x="385" y="3669"/>
                  </a:cubicBezTo>
                  <a:cubicBezTo>
                    <a:pt x="507" y="3669"/>
                    <a:pt x="625" y="3602"/>
                    <a:pt x="684" y="3486"/>
                  </a:cubicBezTo>
                  <a:lnTo>
                    <a:pt x="2229" y="492"/>
                  </a:lnTo>
                  <a:cubicBezTo>
                    <a:pt x="2315" y="327"/>
                    <a:pt x="2249" y="123"/>
                    <a:pt x="2084" y="38"/>
                  </a:cubicBezTo>
                  <a:cubicBezTo>
                    <a:pt x="2035" y="13"/>
                    <a:pt x="1982"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00"/>
            <p:cNvSpPr/>
            <p:nvPr/>
          </p:nvSpPr>
          <p:spPr>
            <a:xfrm>
              <a:off x="6578350" y="8016475"/>
              <a:ext cx="57850" cy="91750"/>
            </a:xfrm>
            <a:custGeom>
              <a:avLst/>
              <a:gdLst/>
              <a:ahLst/>
              <a:cxnLst/>
              <a:rect l="l" t="t" r="r" b="b"/>
              <a:pathLst>
                <a:path w="2314" h="3670" extrusionOk="0">
                  <a:moveTo>
                    <a:pt x="1929" y="1"/>
                  </a:moveTo>
                  <a:cubicBezTo>
                    <a:pt x="1807" y="1"/>
                    <a:pt x="1690" y="67"/>
                    <a:pt x="1629" y="184"/>
                  </a:cubicBezTo>
                  <a:lnTo>
                    <a:pt x="85" y="3178"/>
                  </a:lnTo>
                  <a:cubicBezTo>
                    <a:pt x="0" y="3344"/>
                    <a:pt x="64" y="3547"/>
                    <a:pt x="231" y="3631"/>
                  </a:cubicBezTo>
                  <a:cubicBezTo>
                    <a:pt x="280" y="3657"/>
                    <a:pt x="333" y="3669"/>
                    <a:pt x="385" y="3669"/>
                  </a:cubicBezTo>
                  <a:cubicBezTo>
                    <a:pt x="506" y="3669"/>
                    <a:pt x="624" y="3603"/>
                    <a:pt x="684" y="3487"/>
                  </a:cubicBezTo>
                  <a:lnTo>
                    <a:pt x="2229" y="493"/>
                  </a:lnTo>
                  <a:cubicBezTo>
                    <a:pt x="2313" y="327"/>
                    <a:pt x="2249" y="124"/>
                    <a:pt x="2083" y="38"/>
                  </a:cubicBezTo>
                  <a:cubicBezTo>
                    <a:pt x="2034" y="13"/>
                    <a:pt x="1981" y="1"/>
                    <a:pt x="1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00"/>
            <p:cNvSpPr/>
            <p:nvPr/>
          </p:nvSpPr>
          <p:spPr>
            <a:xfrm>
              <a:off x="6470375" y="8107200"/>
              <a:ext cx="61325" cy="89875"/>
            </a:xfrm>
            <a:custGeom>
              <a:avLst/>
              <a:gdLst/>
              <a:ahLst/>
              <a:cxnLst/>
              <a:rect l="l" t="t" r="r" b="b"/>
              <a:pathLst>
                <a:path w="2453" h="3595" extrusionOk="0">
                  <a:moveTo>
                    <a:pt x="385" y="1"/>
                  </a:moveTo>
                  <a:cubicBezTo>
                    <a:pt x="328" y="1"/>
                    <a:pt x="270" y="16"/>
                    <a:pt x="217" y="46"/>
                  </a:cubicBezTo>
                  <a:cubicBezTo>
                    <a:pt x="55" y="140"/>
                    <a:pt x="1" y="345"/>
                    <a:pt x="93" y="506"/>
                  </a:cubicBezTo>
                  <a:lnTo>
                    <a:pt x="1776" y="3427"/>
                  </a:lnTo>
                  <a:cubicBezTo>
                    <a:pt x="1837" y="3534"/>
                    <a:pt x="1951" y="3595"/>
                    <a:pt x="2067" y="3595"/>
                  </a:cubicBezTo>
                  <a:cubicBezTo>
                    <a:pt x="2124" y="3595"/>
                    <a:pt x="2182" y="3580"/>
                    <a:pt x="2235" y="3549"/>
                  </a:cubicBezTo>
                  <a:cubicBezTo>
                    <a:pt x="2397" y="3458"/>
                    <a:pt x="2452" y="3250"/>
                    <a:pt x="2360" y="3089"/>
                  </a:cubicBezTo>
                  <a:lnTo>
                    <a:pt x="677" y="170"/>
                  </a:lnTo>
                  <a:cubicBezTo>
                    <a:pt x="615" y="62"/>
                    <a:pt x="502"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00"/>
            <p:cNvSpPr/>
            <p:nvPr/>
          </p:nvSpPr>
          <p:spPr>
            <a:xfrm>
              <a:off x="6465375" y="8112425"/>
              <a:ext cx="61325" cy="89850"/>
            </a:xfrm>
            <a:custGeom>
              <a:avLst/>
              <a:gdLst/>
              <a:ahLst/>
              <a:cxnLst/>
              <a:rect l="l" t="t" r="r" b="b"/>
              <a:pathLst>
                <a:path w="2453" h="3594" extrusionOk="0">
                  <a:moveTo>
                    <a:pt x="385" y="0"/>
                  </a:moveTo>
                  <a:cubicBezTo>
                    <a:pt x="328" y="0"/>
                    <a:pt x="270" y="15"/>
                    <a:pt x="217" y="46"/>
                  </a:cubicBezTo>
                  <a:cubicBezTo>
                    <a:pt x="56" y="139"/>
                    <a:pt x="1" y="345"/>
                    <a:pt x="94" y="505"/>
                  </a:cubicBezTo>
                  <a:lnTo>
                    <a:pt x="1776" y="3425"/>
                  </a:lnTo>
                  <a:cubicBezTo>
                    <a:pt x="1838" y="3534"/>
                    <a:pt x="1952" y="3594"/>
                    <a:pt x="2068" y="3594"/>
                  </a:cubicBezTo>
                  <a:cubicBezTo>
                    <a:pt x="2125" y="3594"/>
                    <a:pt x="2183" y="3579"/>
                    <a:pt x="2237" y="3549"/>
                  </a:cubicBezTo>
                  <a:cubicBezTo>
                    <a:pt x="2397" y="3456"/>
                    <a:pt x="2453" y="3250"/>
                    <a:pt x="2361" y="3088"/>
                  </a:cubicBezTo>
                  <a:lnTo>
                    <a:pt x="678" y="170"/>
                  </a:lnTo>
                  <a:cubicBezTo>
                    <a:pt x="615" y="61"/>
                    <a:pt x="502" y="0"/>
                    <a:pt x="385" y="0"/>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00"/>
            <p:cNvSpPr/>
            <p:nvPr/>
          </p:nvSpPr>
          <p:spPr>
            <a:xfrm>
              <a:off x="6609375" y="8199225"/>
              <a:ext cx="101500" cy="26200"/>
            </a:xfrm>
            <a:custGeom>
              <a:avLst/>
              <a:gdLst/>
              <a:ahLst/>
              <a:cxnLst/>
              <a:rect l="l" t="t" r="r" b="b"/>
              <a:pathLst>
                <a:path w="4060" h="1048" extrusionOk="0">
                  <a:moveTo>
                    <a:pt x="3705" y="1"/>
                  </a:moveTo>
                  <a:cubicBezTo>
                    <a:pt x="3693" y="1"/>
                    <a:pt x="3681" y="1"/>
                    <a:pt x="3668" y="3"/>
                  </a:cubicBezTo>
                  <a:lnTo>
                    <a:pt x="318" y="375"/>
                  </a:lnTo>
                  <a:cubicBezTo>
                    <a:pt x="133" y="396"/>
                    <a:pt x="0" y="563"/>
                    <a:pt x="21" y="748"/>
                  </a:cubicBezTo>
                  <a:cubicBezTo>
                    <a:pt x="40" y="919"/>
                    <a:pt x="186" y="1047"/>
                    <a:pt x="355" y="1047"/>
                  </a:cubicBezTo>
                  <a:cubicBezTo>
                    <a:pt x="368" y="1047"/>
                    <a:pt x="380" y="1047"/>
                    <a:pt x="393" y="1045"/>
                  </a:cubicBezTo>
                  <a:lnTo>
                    <a:pt x="3741" y="672"/>
                  </a:lnTo>
                  <a:cubicBezTo>
                    <a:pt x="3926" y="652"/>
                    <a:pt x="4059" y="485"/>
                    <a:pt x="4039" y="300"/>
                  </a:cubicBezTo>
                  <a:cubicBezTo>
                    <a:pt x="4020" y="129"/>
                    <a:pt x="3874" y="1"/>
                    <a:pt x="3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00"/>
            <p:cNvSpPr/>
            <p:nvPr/>
          </p:nvSpPr>
          <p:spPr>
            <a:xfrm>
              <a:off x="6612175" y="8205875"/>
              <a:ext cx="101500" cy="26175"/>
            </a:xfrm>
            <a:custGeom>
              <a:avLst/>
              <a:gdLst/>
              <a:ahLst/>
              <a:cxnLst/>
              <a:rect l="l" t="t" r="r" b="b"/>
              <a:pathLst>
                <a:path w="4060" h="1047" extrusionOk="0">
                  <a:moveTo>
                    <a:pt x="3704" y="0"/>
                  </a:moveTo>
                  <a:cubicBezTo>
                    <a:pt x="3692" y="0"/>
                    <a:pt x="3680" y="1"/>
                    <a:pt x="3667" y="2"/>
                  </a:cubicBezTo>
                  <a:lnTo>
                    <a:pt x="319" y="375"/>
                  </a:lnTo>
                  <a:cubicBezTo>
                    <a:pt x="133" y="396"/>
                    <a:pt x="1" y="562"/>
                    <a:pt x="21" y="747"/>
                  </a:cubicBezTo>
                  <a:cubicBezTo>
                    <a:pt x="40" y="920"/>
                    <a:pt x="186" y="1047"/>
                    <a:pt x="355" y="1047"/>
                  </a:cubicBezTo>
                  <a:cubicBezTo>
                    <a:pt x="368" y="1047"/>
                    <a:pt x="380" y="1046"/>
                    <a:pt x="393" y="1045"/>
                  </a:cubicBezTo>
                  <a:lnTo>
                    <a:pt x="3742" y="673"/>
                  </a:lnTo>
                  <a:cubicBezTo>
                    <a:pt x="3927" y="653"/>
                    <a:pt x="4060" y="485"/>
                    <a:pt x="4039" y="301"/>
                  </a:cubicBezTo>
                  <a:cubicBezTo>
                    <a:pt x="4020" y="128"/>
                    <a:pt x="3874" y="0"/>
                    <a:pt x="3704" y="0"/>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00"/>
            <p:cNvSpPr/>
            <p:nvPr/>
          </p:nvSpPr>
          <p:spPr>
            <a:xfrm>
              <a:off x="6581875" y="7852850"/>
              <a:ext cx="57900" cy="91725"/>
            </a:xfrm>
            <a:custGeom>
              <a:avLst/>
              <a:gdLst/>
              <a:ahLst/>
              <a:cxnLst/>
              <a:rect l="l" t="t" r="r" b="b"/>
              <a:pathLst>
                <a:path w="2316" h="3669" extrusionOk="0">
                  <a:moveTo>
                    <a:pt x="1930" y="0"/>
                  </a:moveTo>
                  <a:cubicBezTo>
                    <a:pt x="1808" y="0"/>
                    <a:pt x="1691" y="66"/>
                    <a:pt x="1631" y="183"/>
                  </a:cubicBezTo>
                  <a:lnTo>
                    <a:pt x="87" y="3177"/>
                  </a:lnTo>
                  <a:cubicBezTo>
                    <a:pt x="1" y="3342"/>
                    <a:pt x="65" y="3546"/>
                    <a:pt x="231" y="3631"/>
                  </a:cubicBezTo>
                  <a:cubicBezTo>
                    <a:pt x="280" y="3657"/>
                    <a:pt x="333" y="3669"/>
                    <a:pt x="385" y="3669"/>
                  </a:cubicBezTo>
                  <a:cubicBezTo>
                    <a:pt x="507" y="3669"/>
                    <a:pt x="625" y="3602"/>
                    <a:pt x="685" y="3485"/>
                  </a:cubicBezTo>
                  <a:lnTo>
                    <a:pt x="2229" y="491"/>
                  </a:lnTo>
                  <a:cubicBezTo>
                    <a:pt x="2315" y="326"/>
                    <a:pt x="2250" y="122"/>
                    <a:pt x="2085" y="37"/>
                  </a:cubicBezTo>
                  <a:cubicBezTo>
                    <a:pt x="2035" y="12"/>
                    <a:pt x="1982"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00"/>
            <p:cNvSpPr/>
            <p:nvPr/>
          </p:nvSpPr>
          <p:spPr>
            <a:xfrm>
              <a:off x="6574800" y="7851500"/>
              <a:ext cx="57900" cy="91750"/>
            </a:xfrm>
            <a:custGeom>
              <a:avLst/>
              <a:gdLst/>
              <a:ahLst/>
              <a:cxnLst/>
              <a:rect l="l" t="t" r="r" b="b"/>
              <a:pathLst>
                <a:path w="2316" h="3670" extrusionOk="0">
                  <a:moveTo>
                    <a:pt x="1932" y="0"/>
                  </a:moveTo>
                  <a:cubicBezTo>
                    <a:pt x="1809" y="0"/>
                    <a:pt x="1691" y="67"/>
                    <a:pt x="1631" y="183"/>
                  </a:cubicBezTo>
                  <a:lnTo>
                    <a:pt x="87" y="3179"/>
                  </a:lnTo>
                  <a:cubicBezTo>
                    <a:pt x="1" y="3344"/>
                    <a:pt x="66" y="3546"/>
                    <a:pt x="231" y="3632"/>
                  </a:cubicBezTo>
                  <a:cubicBezTo>
                    <a:pt x="280" y="3657"/>
                    <a:pt x="333" y="3669"/>
                    <a:pt x="384" y="3669"/>
                  </a:cubicBezTo>
                  <a:cubicBezTo>
                    <a:pt x="507" y="3669"/>
                    <a:pt x="625" y="3602"/>
                    <a:pt x="685" y="3485"/>
                  </a:cubicBezTo>
                  <a:lnTo>
                    <a:pt x="2231" y="492"/>
                  </a:lnTo>
                  <a:cubicBezTo>
                    <a:pt x="2315" y="326"/>
                    <a:pt x="2251" y="123"/>
                    <a:pt x="2085" y="37"/>
                  </a:cubicBezTo>
                  <a:cubicBezTo>
                    <a:pt x="2036" y="12"/>
                    <a:pt x="1984" y="0"/>
                    <a:pt x="1932" y="0"/>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00"/>
            <p:cNvSpPr/>
            <p:nvPr/>
          </p:nvSpPr>
          <p:spPr>
            <a:xfrm>
              <a:off x="6910075" y="8467175"/>
              <a:ext cx="94425" cy="54875"/>
            </a:xfrm>
            <a:custGeom>
              <a:avLst/>
              <a:gdLst/>
              <a:ahLst/>
              <a:cxnLst/>
              <a:rect l="l" t="t" r="r" b="b"/>
              <a:pathLst>
                <a:path w="3777" h="2195" extrusionOk="0">
                  <a:moveTo>
                    <a:pt x="3391" y="0"/>
                  </a:moveTo>
                  <a:cubicBezTo>
                    <a:pt x="3340" y="0"/>
                    <a:pt x="3288" y="12"/>
                    <a:pt x="3239" y="36"/>
                  </a:cubicBezTo>
                  <a:lnTo>
                    <a:pt x="234" y="1556"/>
                  </a:lnTo>
                  <a:cubicBezTo>
                    <a:pt x="67" y="1641"/>
                    <a:pt x="0" y="1843"/>
                    <a:pt x="85" y="2010"/>
                  </a:cubicBezTo>
                  <a:cubicBezTo>
                    <a:pt x="144" y="2127"/>
                    <a:pt x="262" y="2194"/>
                    <a:pt x="385" y="2194"/>
                  </a:cubicBezTo>
                  <a:cubicBezTo>
                    <a:pt x="436" y="2194"/>
                    <a:pt x="488" y="2183"/>
                    <a:pt x="537" y="2158"/>
                  </a:cubicBezTo>
                  <a:lnTo>
                    <a:pt x="3544" y="639"/>
                  </a:lnTo>
                  <a:cubicBezTo>
                    <a:pt x="3711" y="554"/>
                    <a:pt x="3776" y="351"/>
                    <a:pt x="3693" y="185"/>
                  </a:cubicBezTo>
                  <a:cubicBezTo>
                    <a:pt x="3633" y="68"/>
                    <a:pt x="3514" y="0"/>
                    <a:pt x="3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0"/>
            <p:cNvSpPr/>
            <p:nvPr/>
          </p:nvSpPr>
          <p:spPr>
            <a:xfrm>
              <a:off x="6905150" y="8461925"/>
              <a:ext cx="94425" cy="54875"/>
            </a:xfrm>
            <a:custGeom>
              <a:avLst/>
              <a:gdLst/>
              <a:ahLst/>
              <a:cxnLst/>
              <a:rect l="l" t="t" r="r" b="b"/>
              <a:pathLst>
                <a:path w="3777" h="2195" extrusionOk="0">
                  <a:moveTo>
                    <a:pt x="3391" y="0"/>
                  </a:moveTo>
                  <a:cubicBezTo>
                    <a:pt x="3340" y="0"/>
                    <a:pt x="3288" y="12"/>
                    <a:pt x="3240" y="36"/>
                  </a:cubicBezTo>
                  <a:lnTo>
                    <a:pt x="234" y="1556"/>
                  </a:lnTo>
                  <a:cubicBezTo>
                    <a:pt x="67" y="1641"/>
                    <a:pt x="0" y="1843"/>
                    <a:pt x="85" y="2010"/>
                  </a:cubicBezTo>
                  <a:cubicBezTo>
                    <a:pt x="144" y="2126"/>
                    <a:pt x="263" y="2194"/>
                    <a:pt x="386" y="2194"/>
                  </a:cubicBezTo>
                  <a:cubicBezTo>
                    <a:pt x="436" y="2194"/>
                    <a:pt x="488" y="2183"/>
                    <a:pt x="536" y="2158"/>
                  </a:cubicBezTo>
                  <a:lnTo>
                    <a:pt x="3544" y="639"/>
                  </a:lnTo>
                  <a:cubicBezTo>
                    <a:pt x="3711" y="554"/>
                    <a:pt x="3776" y="351"/>
                    <a:pt x="3693" y="185"/>
                  </a:cubicBezTo>
                  <a:cubicBezTo>
                    <a:pt x="3633" y="68"/>
                    <a:pt x="3515" y="0"/>
                    <a:pt x="3391" y="0"/>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0"/>
            <p:cNvSpPr/>
            <p:nvPr/>
          </p:nvSpPr>
          <p:spPr>
            <a:xfrm>
              <a:off x="6818000" y="8292625"/>
              <a:ext cx="49625" cy="95350"/>
            </a:xfrm>
            <a:custGeom>
              <a:avLst/>
              <a:gdLst/>
              <a:ahLst/>
              <a:cxnLst/>
              <a:rect l="l" t="t" r="r" b="b"/>
              <a:pathLst>
                <a:path w="1985" h="3814" extrusionOk="0">
                  <a:moveTo>
                    <a:pt x="384" y="1"/>
                  </a:moveTo>
                  <a:cubicBezTo>
                    <a:pt x="343" y="1"/>
                    <a:pt x="302" y="8"/>
                    <a:pt x="262" y="24"/>
                  </a:cubicBezTo>
                  <a:cubicBezTo>
                    <a:pt x="87" y="91"/>
                    <a:pt x="1" y="286"/>
                    <a:pt x="69" y="460"/>
                  </a:cubicBezTo>
                  <a:lnTo>
                    <a:pt x="1290" y="3600"/>
                  </a:lnTo>
                  <a:cubicBezTo>
                    <a:pt x="1341" y="3733"/>
                    <a:pt x="1469" y="3814"/>
                    <a:pt x="1603" y="3814"/>
                  </a:cubicBezTo>
                  <a:cubicBezTo>
                    <a:pt x="1644" y="3814"/>
                    <a:pt x="1686" y="3806"/>
                    <a:pt x="1726" y="3791"/>
                  </a:cubicBezTo>
                  <a:cubicBezTo>
                    <a:pt x="1898" y="3724"/>
                    <a:pt x="1984" y="3530"/>
                    <a:pt x="1917" y="3356"/>
                  </a:cubicBezTo>
                  <a:lnTo>
                    <a:pt x="698" y="215"/>
                  </a:lnTo>
                  <a:cubicBezTo>
                    <a:pt x="645" y="81"/>
                    <a:pt x="518"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00"/>
            <p:cNvSpPr/>
            <p:nvPr/>
          </p:nvSpPr>
          <p:spPr>
            <a:xfrm>
              <a:off x="6812325" y="8297000"/>
              <a:ext cx="49600" cy="95400"/>
            </a:xfrm>
            <a:custGeom>
              <a:avLst/>
              <a:gdLst/>
              <a:ahLst/>
              <a:cxnLst/>
              <a:rect l="l" t="t" r="r" b="b"/>
              <a:pathLst>
                <a:path w="1984" h="3816" extrusionOk="0">
                  <a:moveTo>
                    <a:pt x="381" y="1"/>
                  </a:moveTo>
                  <a:cubicBezTo>
                    <a:pt x="341" y="1"/>
                    <a:pt x="300" y="8"/>
                    <a:pt x="260" y="24"/>
                  </a:cubicBezTo>
                  <a:cubicBezTo>
                    <a:pt x="86" y="91"/>
                    <a:pt x="0" y="286"/>
                    <a:pt x="67" y="460"/>
                  </a:cubicBezTo>
                  <a:lnTo>
                    <a:pt x="1288" y="3601"/>
                  </a:lnTo>
                  <a:cubicBezTo>
                    <a:pt x="1340" y="3734"/>
                    <a:pt x="1467" y="3815"/>
                    <a:pt x="1602" y="3815"/>
                  </a:cubicBezTo>
                  <a:cubicBezTo>
                    <a:pt x="1643" y="3815"/>
                    <a:pt x="1684" y="3808"/>
                    <a:pt x="1724" y="3792"/>
                  </a:cubicBezTo>
                  <a:cubicBezTo>
                    <a:pt x="1898" y="3725"/>
                    <a:pt x="1984" y="3530"/>
                    <a:pt x="1917" y="3356"/>
                  </a:cubicBezTo>
                  <a:lnTo>
                    <a:pt x="696" y="216"/>
                  </a:lnTo>
                  <a:cubicBezTo>
                    <a:pt x="644" y="83"/>
                    <a:pt x="517" y="1"/>
                    <a:pt x="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0"/>
            <p:cNvSpPr/>
            <p:nvPr/>
          </p:nvSpPr>
          <p:spPr>
            <a:xfrm>
              <a:off x="6670875" y="8343450"/>
              <a:ext cx="59975" cy="90625"/>
            </a:xfrm>
            <a:custGeom>
              <a:avLst/>
              <a:gdLst/>
              <a:ahLst/>
              <a:cxnLst/>
              <a:rect l="l" t="t" r="r" b="b"/>
              <a:pathLst>
                <a:path w="2399" h="3625" extrusionOk="0">
                  <a:moveTo>
                    <a:pt x="2014" y="0"/>
                  </a:moveTo>
                  <a:cubicBezTo>
                    <a:pt x="1895" y="0"/>
                    <a:pt x="1781" y="63"/>
                    <a:pt x="1719" y="174"/>
                  </a:cubicBezTo>
                  <a:lnTo>
                    <a:pt x="91" y="3124"/>
                  </a:lnTo>
                  <a:cubicBezTo>
                    <a:pt x="1" y="3288"/>
                    <a:pt x="61" y="3492"/>
                    <a:pt x="222" y="3582"/>
                  </a:cubicBezTo>
                  <a:cubicBezTo>
                    <a:pt x="274" y="3611"/>
                    <a:pt x="330" y="3625"/>
                    <a:pt x="385" y="3625"/>
                  </a:cubicBezTo>
                  <a:cubicBezTo>
                    <a:pt x="504" y="3625"/>
                    <a:pt x="620" y="3561"/>
                    <a:pt x="680" y="3450"/>
                  </a:cubicBezTo>
                  <a:lnTo>
                    <a:pt x="2309" y="501"/>
                  </a:lnTo>
                  <a:cubicBezTo>
                    <a:pt x="2398" y="337"/>
                    <a:pt x="2340" y="132"/>
                    <a:pt x="2177" y="43"/>
                  </a:cubicBezTo>
                  <a:cubicBezTo>
                    <a:pt x="2125" y="14"/>
                    <a:pt x="2069"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0"/>
            <p:cNvSpPr/>
            <p:nvPr/>
          </p:nvSpPr>
          <p:spPr>
            <a:xfrm>
              <a:off x="6663850" y="8341875"/>
              <a:ext cx="59950" cy="90650"/>
            </a:xfrm>
            <a:custGeom>
              <a:avLst/>
              <a:gdLst/>
              <a:ahLst/>
              <a:cxnLst/>
              <a:rect l="l" t="t" r="r" b="b"/>
              <a:pathLst>
                <a:path w="2398" h="3626" extrusionOk="0">
                  <a:moveTo>
                    <a:pt x="2014" y="1"/>
                  </a:moveTo>
                  <a:cubicBezTo>
                    <a:pt x="1895" y="1"/>
                    <a:pt x="1780" y="64"/>
                    <a:pt x="1718" y="176"/>
                  </a:cubicBezTo>
                  <a:lnTo>
                    <a:pt x="91" y="3126"/>
                  </a:lnTo>
                  <a:cubicBezTo>
                    <a:pt x="0" y="3288"/>
                    <a:pt x="59" y="3494"/>
                    <a:pt x="222" y="3583"/>
                  </a:cubicBezTo>
                  <a:cubicBezTo>
                    <a:pt x="274" y="3611"/>
                    <a:pt x="330" y="3625"/>
                    <a:pt x="386" y="3625"/>
                  </a:cubicBezTo>
                  <a:cubicBezTo>
                    <a:pt x="505" y="3625"/>
                    <a:pt x="619" y="3563"/>
                    <a:pt x="680" y="3451"/>
                  </a:cubicBezTo>
                  <a:lnTo>
                    <a:pt x="2308" y="501"/>
                  </a:lnTo>
                  <a:cubicBezTo>
                    <a:pt x="2398" y="338"/>
                    <a:pt x="2340" y="133"/>
                    <a:pt x="2176" y="43"/>
                  </a:cubicBezTo>
                  <a:cubicBezTo>
                    <a:pt x="2125" y="14"/>
                    <a:pt x="2069" y="1"/>
                    <a:pt x="2014" y="1"/>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0"/>
            <p:cNvSpPr/>
            <p:nvPr/>
          </p:nvSpPr>
          <p:spPr>
            <a:xfrm>
              <a:off x="7110525" y="8474000"/>
              <a:ext cx="23550" cy="100875"/>
            </a:xfrm>
            <a:custGeom>
              <a:avLst/>
              <a:gdLst/>
              <a:ahLst/>
              <a:cxnLst/>
              <a:rect l="l" t="t" r="r" b="b"/>
              <a:pathLst>
                <a:path w="942" h="4035" extrusionOk="0">
                  <a:moveTo>
                    <a:pt x="592" y="0"/>
                  </a:moveTo>
                  <a:cubicBezTo>
                    <a:pt x="416" y="0"/>
                    <a:pt x="269" y="136"/>
                    <a:pt x="256" y="313"/>
                  </a:cubicBezTo>
                  <a:lnTo>
                    <a:pt x="14" y="3674"/>
                  </a:lnTo>
                  <a:cubicBezTo>
                    <a:pt x="1" y="3859"/>
                    <a:pt x="139" y="4021"/>
                    <a:pt x="326" y="4034"/>
                  </a:cubicBezTo>
                  <a:cubicBezTo>
                    <a:pt x="334" y="4034"/>
                    <a:pt x="342" y="4035"/>
                    <a:pt x="350" y="4035"/>
                  </a:cubicBezTo>
                  <a:cubicBezTo>
                    <a:pt x="525" y="4035"/>
                    <a:pt x="672" y="3899"/>
                    <a:pt x="686" y="3722"/>
                  </a:cubicBezTo>
                  <a:lnTo>
                    <a:pt x="928" y="361"/>
                  </a:lnTo>
                  <a:cubicBezTo>
                    <a:pt x="942" y="176"/>
                    <a:pt x="802" y="14"/>
                    <a:pt x="616" y="1"/>
                  </a:cubicBezTo>
                  <a:cubicBezTo>
                    <a:pt x="608" y="1"/>
                    <a:pt x="600"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0"/>
            <p:cNvSpPr/>
            <p:nvPr/>
          </p:nvSpPr>
          <p:spPr>
            <a:xfrm>
              <a:off x="7103450" y="8475525"/>
              <a:ext cx="23550" cy="100875"/>
            </a:xfrm>
            <a:custGeom>
              <a:avLst/>
              <a:gdLst/>
              <a:ahLst/>
              <a:cxnLst/>
              <a:rect l="l" t="t" r="r" b="b"/>
              <a:pathLst>
                <a:path w="942" h="4035" extrusionOk="0">
                  <a:moveTo>
                    <a:pt x="594" y="1"/>
                  </a:moveTo>
                  <a:cubicBezTo>
                    <a:pt x="417" y="1"/>
                    <a:pt x="270" y="136"/>
                    <a:pt x="256" y="313"/>
                  </a:cubicBezTo>
                  <a:lnTo>
                    <a:pt x="15" y="3674"/>
                  </a:lnTo>
                  <a:cubicBezTo>
                    <a:pt x="1" y="3860"/>
                    <a:pt x="141" y="4021"/>
                    <a:pt x="326" y="4034"/>
                  </a:cubicBezTo>
                  <a:cubicBezTo>
                    <a:pt x="334" y="4035"/>
                    <a:pt x="342" y="4035"/>
                    <a:pt x="351" y="4035"/>
                  </a:cubicBezTo>
                  <a:cubicBezTo>
                    <a:pt x="527" y="4035"/>
                    <a:pt x="674" y="3900"/>
                    <a:pt x="686" y="3723"/>
                  </a:cubicBezTo>
                  <a:lnTo>
                    <a:pt x="928" y="362"/>
                  </a:lnTo>
                  <a:cubicBezTo>
                    <a:pt x="942" y="176"/>
                    <a:pt x="803" y="14"/>
                    <a:pt x="618" y="1"/>
                  </a:cubicBezTo>
                  <a:cubicBezTo>
                    <a:pt x="610" y="1"/>
                    <a:pt x="602" y="1"/>
                    <a:pt x="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0"/>
            <p:cNvSpPr/>
            <p:nvPr/>
          </p:nvSpPr>
          <p:spPr>
            <a:xfrm>
              <a:off x="7328100" y="8420000"/>
              <a:ext cx="67075" cy="86150"/>
            </a:xfrm>
            <a:custGeom>
              <a:avLst/>
              <a:gdLst/>
              <a:ahLst/>
              <a:cxnLst/>
              <a:rect l="l" t="t" r="r" b="b"/>
              <a:pathLst>
                <a:path w="2683" h="3446" extrusionOk="0">
                  <a:moveTo>
                    <a:pt x="2300" y="0"/>
                  </a:moveTo>
                  <a:cubicBezTo>
                    <a:pt x="2193" y="0"/>
                    <a:pt x="2088" y="51"/>
                    <a:pt x="2023" y="146"/>
                  </a:cubicBezTo>
                  <a:lnTo>
                    <a:pt x="105" y="2917"/>
                  </a:lnTo>
                  <a:cubicBezTo>
                    <a:pt x="0" y="3070"/>
                    <a:pt x="38" y="3280"/>
                    <a:pt x="192" y="3385"/>
                  </a:cubicBezTo>
                  <a:cubicBezTo>
                    <a:pt x="250" y="3426"/>
                    <a:pt x="317" y="3445"/>
                    <a:pt x="384" y="3445"/>
                  </a:cubicBezTo>
                  <a:cubicBezTo>
                    <a:pt x="490" y="3445"/>
                    <a:pt x="595" y="3395"/>
                    <a:pt x="660" y="3300"/>
                  </a:cubicBezTo>
                  <a:lnTo>
                    <a:pt x="2578" y="529"/>
                  </a:lnTo>
                  <a:cubicBezTo>
                    <a:pt x="2683" y="376"/>
                    <a:pt x="2645" y="166"/>
                    <a:pt x="2492" y="59"/>
                  </a:cubicBezTo>
                  <a:cubicBezTo>
                    <a:pt x="2433" y="19"/>
                    <a:pt x="2366" y="0"/>
                    <a:pt x="2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0"/>
            <p:cNvSpPr/>
            <p:nvPr/>
          </p:nvSpPr>
          <p:spPr>
            <a:xfrm>
              <a:off x="7321250" y="8417750"/>
              <a:ext cx="67075" cy="86150"/>
            </a:xfrm>
            <a:custGeom>
              <a:avLst/>
              <a:gdLst/>
              <a:ahLst/>
              <a:cxnLst/>
              <a:rect l="l" t="t" r="r" b="b"/>
              <a:pathLst>
                <a:path w="2683" h="3446" extrusionOk="0">
                  <a:moveTo>
                    <a:pt x="2299" y="0"/>
                  </a:moveTo>
                  <a:cubicBezTo>
                    <a:pt x="2193" y="0"/>
                    <a:pt x="2088" y="51"/>
                    <a:pt x="2023" y="145"/>
                  </a:cubicBezTo>
                  <a:lnTo>
                    <a:pt x="107" y="2916"/>
                  </a:lnTo>
                  <a:cubicBezTo>
                    <a:pt x="0" y="3069"/>
                    <a:pt x="38" y="3279"/>
                    <a:pt x="191" y="3386"/>
                  </a:cubicBezTo>
                  <a:cubicBezTo>
                    <a:pt x="250" y="3426"/>
                    <a:pt x="316" y="3445"/>
                    <a:pt x="382" y="3445"/>
                  </a:cubicBezTo>
                  <a:cubicBezTo>
                    <a:pt x="490" y="3445"/>
                    <a:pt x="595" y="3394"/>
                    <a:pt x="661" y="3300"/>
                  </a:cubicBezTo>
                  <a:lnTo>
                    <a:pt x="2577" y="529"/>
                  </a:lnTo>
                  <a:cubicBezTo>
                    <a:pt x="2682" y="376"/>
                    <a:pt x="2644" y="166"/>
                    <a:pt x="2491" y="61"/>
                  </a:cubicBezTo>
                  <a:cubicBezTo>
                    <a:pt x="2433" y="20"/>
                    <a:pt x="2365" y="0"/>
                    <a:pt x="2299" y="0"/>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0"/>
            <p:cNvSpPr/>
            <p:nvPr/>
          </p:nvSpPr>
          <p:spPr>
            <a:xfrm>
              <a:off x="7295100" y="8261700"/>
              <a:ext cx="97225" cy="48375"/>
            </a:xfrm>
            <a:custGeom>
              <a:avLst/>
              <a:gdLst/>
              <a:ahLst/>
              <a:cxnLst/>
              <a:rect l="l" t="t" r="r" b="b"/>
              <a:pathLst>
                <a:path w="3889" h="1935" extrusionOk="0">
                  <a:moveTo>
                    <a:pt x="3508" y="0"/>
                  </a:moveTo>
                  <a:cubicBezTo>
                    <a:pt x="3466" y="0"/>
                    <a:pt x="3423" y="8"/>
                    <a:pt x="3381" y="25"/>
                  </a:cubicBezTo>
                  <a:lnTo>
                    <a:pt x="257" y="1285"/>
                  </a:lnTo>
                  <a:cubicBezTo>
                    <a:pt x="84" y="1355"/>
                    <a:pt x="1" y="1551"/>
                    <a:pt x="71" y="1724"/>
                  </a:cubicBezTo>
                  <a:cubicBezTo>
                    <a:pt x="124" y="1855"/>
                    <a:pt x="249" y="1934"/>
                    <a:pt x="382" y="1934"/>
                  </a:cubicBezTo>
                  <a:cubicBezTo>
                    <a:pt x="425" y="1934"/>
                    <a:pt x="468" y="1926"/>
                    <a:pt x="510" y="1910"/>
                  </a:cubicBezTo>
                  <a:lnTo>
                    <a:pt x="3634" y="650"/>
                  </a:lnTo>
                  <a:cubicBezTo>
                    <a:pt x="3806" y="580"/>
                    <a:pt x="3889" y="384"/>
                    <a:pt x="3820" y="211"/>
                  </a:cubicBezTo>
                  <a:cubicBezTo>
                    <a:pt x="3767" y="80"/>
                    <a:pt x="3641" y="0"/>
                    <a:pt x="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0"/>
            <p:cNvSpPr/>
            <p:nvPr/>
          </p:nvSpPr>
          <p:spPr>
            <a:xfrm>
              <a:off x="7290625" y="8256050"/>
              <a:ext cx="97225" cy="48400"/>
            </a:xfrm>
            <a:custGeom>
              <a:avLst/>
              <a:gdLst/>
              <a:ahLst/>
              <a:cxnLst/>
              <a:rect l="l" t="t" r="r" b="b"/>
              <a:pathLst>
                <a:path w="3889" h="1936" extrusionOk="0">
                  <a:moveTo>
                    <a:pt x="3507" y="0"/>
                  </a:moveTo>
                  <a:cubicBezTo>
                    <a:pt x="3465" y="0"/>
                    <a:pt x="3422" y="8"/>
                    <a:pt x="3381" y="25"/>
                  </a:cubicBezTo>
                  <a:lnTo>
                    <a:pt x="257" y="1285"/>
                  </a:lnTo>
                  <a:cubicBezTo>
                    <a:pt x="85" y="1355"/>
                    <a:pt x="0" y="1551"/>
                    <a:pt x="70" y="1723"/>
                  </a:cubicBezTo>
                  <a:cubicBezTo>
                    <a:pt x="122" y="1855"/>
                    <a:pt x="249" y="1935"/>
                    <a:pt x="384" y="1935"/>
                  </a:cubicBezTo>
                  <a:cubicBezTo>
                    <a:pt x="425" y="1935"/>
                    <a:pt x="468" y="1927"/>
                    <a:pt x="509" y="1911"/>
                  </a:cubicBezTo>
                  <a:lnTo>
                    <a:pt x="3633" y="649"/>
                  </a:lnTo>
                  <a:cubicBezTo>
                    <a:pt x="3805" y="579"/>
                    <a:pt x="3888" y="384"/>
                    <a:pt x="3820" y="210"/>
                  </a:cubicBezTo>
                  <a:cubicBezTo>
                    <a:pt x="3767" y="80"/>
                    <a:pt x="3640" y="0"/>
                    <a:pt x="3507" y="0"/>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0"/>
            <p:cNvSpPr/>
            <p:nvPr/>
          </p:nvSpPr>
          <p:spPr>
            <a:xfrm>
              <a:off x="7576725" y="8091100"/>
              <a:ext cx="97225" cy="48375"/>
            </a:xfrm>
            <a:custGeom>
              <a:avLst/>
              <a:gdLst/>
              <a:ahLst/>
              <a:cxnLst/>
              <a:rect l="l" t="t" r="r" b="b"/>
              <a:pathLst>
                <a:path w="3889" h="1935" extrusionOk="0">
                  <a:moveTo>
                    <a:pt x="3508" y="0"/>
                  </a:moveTo>
                  <a:cubicBezTo>
                    <a:pt x="3466" y="0"/>
                    <a:pt x="3423" y="8"/>
                    <a:pt x="3381" y="25"/>
                  </a:cubicBezTo>
                  <a:lnTo>
                    <a:pt x="257" y="1285"/>
                  </a:lnTo>
                  <a:cubicBezTo>
                    <a:pt x="84" y="1355"/>
                    <a:pt x="1" y="1552"/>
                    <a:pt x="71" y="1724"/>
                  </a:cubicBezTo>
                  <a:cubicBezTo>
                    <a:pt x="124" y="1855"/>
                    <a:pt x="249" y="1934"/>
                    <a:pt x="382" y="1934"/>
                  </a:cubicBezTo>
                  <a:cubicBezTo>
                    <a:pt x="424" y="1934"/>
                    <a:pt x="467" y="1926"/>
                    <a:pt x="508" y="1910"/>
                  </a:cubicBezTo>
                  <a:lnTo>
                    <a:pt x="3634" y="649"/>
                  </a:lnTo>
                  <a:cubicBezTo>
                    <a:pt x="3806" y="579"/>
                    <a:pt x="3889" y="384"/>
                    <a:pt x="3819" y="212"/>
                  </a:cubicBezTo>
                  <a:cubicBezTo>
                    <a:pt x="3767" y="80"/>
                    <a:pt x="3641" y="0"/>
                    <a:pt x="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0"/>
            <p:cNvSpPr/>
            <p:nvPr/>
          </p:nvSpPr>
          <p:spPr>
            <a:xfrm>
              <a:off x="7572250" y="8085425"/>
              <a:ext cx="97225" cy="48400"/>
            </a:xfrm>
            <a:custGeom>
              <a:avLst/>
              <a:gdLst/>
              <a:ahLst/>
              <a:cxnLst/>
              <a:rect l="l" t="t" r="r" b="b"/>
              <a:pathLst>
                <a:path w="3889" h="1936" extrusionOk="0">
                  <a:moveTo>
                    <a:pt x="3506" y="0"/>
                  </a:moveTo>
                  <a:cubicBezTo>
                    <a:pt x="3465" y="0"/>
                    <a:pt x="3422" y="8"/>
                    <a:pt x="3381" y="25"/>
                  </a:cubicBezTo>
                  <a:lnTo>
                    <a:pt x="257" y="1286"/>
                  </a:lnTo>
                  <a:cubicBezTo>
                    <a:pt x="83" y="1355"/>
                    <a:pt x="0" y="1552"/>
                    <a:pt x="70" y="1724"/>
                  </a:cubicBezTo>
                  <a:cubicBezTo>
                    <a:pt x="123" y="1856"/>
                    <a:pt x="249" y="1935"/>
                    <a:pt x="382" y="1935"/>
                  </a:cubicBezTo>
                  <a:cubicBezTo>
                    <a:pt x="425" y="1935"/>
                    <a:pt x="468" y="1927"/>
                    <a:pt x="509" y="1910"/>
                  </a:cubicBezTo>
                  <a:lnTo>
                    <a:pt x="3633" y="650"/>
                  </a:lnTo>
                  <a:cubicBezTo>
                    <a:pt x="3805" y="580"/>
                    <a:pt x="3889" y="383"/>
                    <a:pt x="3820" y="211"/>
                  </a:cubicBezTo>
                  <a:cubicBezTo>
                    <a:pt x="3767" y="80"/>
                    <a:pt x="3640" y="0"/>
                    <a:pt x="3506" y="0"/>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0"/>
            <p:cNvSpPr/>
            <p:nvPr/>
          </p:nvSpPr>
          <p:spPr>
            <a:xfrm>
              <a:off x="7181525" y="8340850"/>
              <a:ext cx="87850" cy="65650"/>
            </a:xfrm>
            <a:custGeom>
              <a:avLst/>
              <a:gdLst/>
              <a:ahLst/>
              <a:cxnLst/>
              <a:rect l="l" t="t" r="r" b="b"/>
              <a:pathLst>
                <a:path w="3514" h="2626" extrusionOk="0">
                  <a:moveTo>
                    <a:pt x="384" y="1"/>
                  </a:moveTo>
                  <a:cubicBezTo>
                    <a:pt x="278" y="1"/>
                    <a:pt x="174" y="50"/>
                    <a:pt x="108" y="142"/>
                  </a:cubicBezTo>
                  <a:cubicBezTo>
                    <a:pt x="0" y="294"/>
                    <a:pt x="37" y="504"/>
                    <a:pt x="189" y="612"/>
                  </a:cubicBezTo>
                  <a:lnTo>
                    <a:pt x="2936" y="2563"/>
                  </a:lnTo>
                  <a:cubicBezTo>
                    <a:pt x="2995" y="2605"/>
                    <a:pt x="3063" y="2625"/>
                    <a:pt x="3130" y="2625"/>
                  </a:cubicBezTo>
                  <a:cubicBezTo>
                    <a:pt x="3236" y="2625"/>
                    <a:pt x="3340" y="2576"/>
                    <a:pt x="3406" y="2483"/>
                  </a:cubicBezTo>
                  <a:cubicBezTo>
                    <a:pt x="3514" y="2331"/>
                    <a:pt x="3479" y="2121"/>
                    <a:pt x="3326" y="2013"/>
                  </a:cubicBezTo>
                  <a:lnTo>
                    <a:pt x="578" y="62"/>
                  </a:lnTo>
                  <a:cubicBezTo>
                    <a:pt x="519" y="21"/>
                    <a:pt x="451"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0"/>
            <p:cNvSpPr/>
            <p:nvPr/>
          </p:nvSpPr>
          <p:spPr>
            <a:xfrm>
              <a:off x="7179200" y="8347675"/>
              <a:ext cx="87850" cy="65650"/>
            </a:xfrm>
            <a:custGeom>
              <a:avLst/>
              <a:gdLst/>
              <a:ahLst/>
              <a:cxnLst/>
              <a:rect l="l" t="t" r="r" b="b"/>
              <a:pathLst>
                <a:path w="3514" h="2626" extrusionOk="0">
                  <a:moveTo>
                    <a:pt x="383" y="0"/>
                  </a:moveTo>
                  <a:cubicBezTo>
                    <a:pt x="278" y="0"/>
                    <a:pt x="174" y="49"/>
                    <a:pt x="108" y="142"/>
                  </a:cubicBezTo>
                  <a:cubicBezTo>
                    <a:pt x="0" y="294"/>
                    <a:pt x="37" y="504"/>
                    <a:pt x="188" y="612"/>
                  </a:cubicBezTo>
                  <a:lnTo>
                    <a:pt x="2936" y="2563"/>
                  </a:lnTo>
                  <a:cubicBezTo>
                    <a:pt x="2995" y="2605"/>
                    <a:pt x="3063" y="2625"/>
                    <a:pt x="3130" y="2625"/>
                  </a:cubicBezTo>
                  <a:cubicBezTo>
                    <a:pt x="3236" y="2625"/>
                    <a:pt x="3340" y="2576"/>
                    <a:pt x="3406" y="2483"/>
                  </a:cubicBezTo>
                  <a:cubicBezTo>
                    <a:pt x="3514" y="2331"/>
                    <a:pt x="3477" y="2121"/>
                    <a:pt x="3325" y="2013"/>
                  </a:cubicBezTo>
                  <a:lnTo>
                    <a:pt x="578" y="62"/>
                  </a:lnTo>
                  <a:cubicBezTo>
                    <a:pt x="519" y="20"/>
                    <a:pt x="451" y="0"/>
                    <a:pt x="383" y="0"/>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0"/>
            <p:cNvSpPr/>
            <p:nvPr/>
          </p:nvSpPr>
          <p:spPr>
            <a:xfrm>
              <a:off x="7017675" y="8321175"/>
              <a:ext cx="87825" cy="65625"/>
            </a:xfrm>
            <a:custGeom>
              <a:avLst/>
              <a:gdLst/>
              <a:ahLst/>
              <a:cxnLst/>
              <a:rect l="l" t="t" r="r" b="b"/>
              <a:pathLst>
                <a:path w="3513" h="2625" extrusionOk="0">
                  <a:moveTo>
                    <a:pt x="384" y="1"/>
                  </a:moveTo>
                  <a:cubicBezTo>
                    <a:pt x="278" y="1"/>
                    <a:pt x="174" y="51"/>
                    <a:pt x="108" y="143"/>
                  </a:cubicBezTo>
                  <a:cubicBezTo>
                    <a:pt x="0" y="295"/>
                    <a:pt x="35" y="505"/>
                    <a:pt x="188" y="613"/>
                  </a:cubicBezTo>
                  <a:lnTo>
                    <a:pt x="2936" y="2563"/>
                  </a:lnTo>
                  <a:cubicBezTo>
                    <a:pt x="2995" y="2605"/>
                    <a:pt x="3063" y="2625"/>
                    <a:pt x="3130" y="2625"/>
                  </a:cubicBezTo>
                  <a:cubicBezTo>
                    <a:pt x="3236" y="2625"/>
                    <a:pt x="3340" y="2575"/>
                    <a:pt x="3406" y="2483"/>
                  </a:cubicBezTo>
                  <a:cubicBezTo>
                    <a:pt x="3512" y="2331"/>
                    <a:pt x="3477" y="2121"/>
                    <a:pt x="3325" y="2014"/>
                  </a:cubicBezTo>
                  <a:lnTo>
                    <a:pt x="578" y="63"/>
                  </a:lnTo>
                  <a:cubicBezTo>
                    <a:pt x="519" y="21"/>
                    <a:pt x="451"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0"/>
            <p:cNvSpPr/>
            <p:nvPr/>
          </p:nvSpPr>
          <p:spPr>
            <a:xfrm>
              <a:off x="7015325" y="8328025"/>
              <a:ext cx="87875" cy="65650"/>
            </a:xfrm>
            <a:custGeom>
              <a:avLst/>
              <a:gdLst/>
              <a:ahLst/>
              <a:cxnLst/>
              <a:rect l="l" t="t" r="r" b="b"/>
              <a:pathLst>
                <a:path w="3515" h="2626" extrusionOk="0">
                  <a:moveTo>
                    <a:pt x="383" y="1"/>
                  </a:moveTo>
                  <a:cubicBezTo>
                    <a:pt x="278" y="1"/>
                    <a:pt x="174" y="50"/>
                    <a:pt x="109" y="142"/>
                  </a:cubicBezTo>
                  <a:cubicBezTo>
                    <a:pt x="1" y="294"/>
                    <a:pt x="36" y="505"/>
                    <a:pt x="187" y="612"/>
                  </a:cubicBezTo>
                  <a:lnTo>
                    <a:pt x="2937" y="2563"/>
                  </a:lnTo>
                  <a:cubicBezTo>
                    <a:pt x="2996" y="2605"/>
                    <a:pt x="3064" y="2625"/>
                    <a:pt x="3131" y="2625"/>
                  </a:cubicBezTo>
                  <a:cubicBezTo>
                    <a:pt x="3236" y="2625"/>
                    <a:pt x="3340" y="2575"/>
                    <a:pt x="3406" y="2483"/>
                  </a:cubicBezTo>
                  <a:cubicBezTo>
                    <a:pt x="3514" y="2331"/>
                    <a:pt x="3478" y="2121"/>
                    <a:pt x="3326" y="2013"/>
                  </a:cubicBezTo>
                  <a:lnTo>
                    <a:pt x="578" y="63"/>
                  </a:lnTo>
                  <a:cubicBezTo>
                    <a:pt x="519" y="21"/>
                    <a:pt x="451" y="1"/>
                    <a:pt x="383" y="1"/>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0"/>
            <p:cNvSpPr/>
            <p:nvPr/>
          </p:nvSpPr>
          <p:spPr>
            <a:xfrm>
              <a:off x="7557650" y="7893150"/>
              <a:ext cx="66625" cy="86475"/>
            </a:xfrm>
            <a:custGeom>
              <a:avLst/>
              <a:gdLst/>
              <a:ahLst/>
              <a:cxnLst/>
              <a:rect l="l" t="t" r="r" b="b"/>
              <a:pathLst>
                <a:path w="2665" h="3459" extrusionOk="0">
                  <a:moveTo>
                    <a:pt x="384" y="0"/>
                  </a:moveTo>
                  <a:cubicBezTo>
                    <a:pt x="319" y="0"/>
                    <a:pt x="253" y="19"/>
                    <a:pt x="195" y="59"/>
                  </a:cubicBezTo>
                  <a:cubicBezTo>
                    <a:pt x="40" y="164"/>
                    <a:pt x="1" y="372"/>
                    <a:pt x="106" y="527"/>
                  </a:cubicBezTo>
                  <a:lnTo>
                    <a:pt x="2003" y="3311"/>
                  </a:lnTo>
                  <a:cubicBezTo>
                    <a:pt x="2068" y="3407"/>
                    <a:pt x="2173" y="3459"/>
                    <a:pt x="2281" y="3459"/>
                  </a:cubicBezTo>
                  <a:cubicBezTo>
                    <a:pt x="2347" y="3459"/>
                    <a:pt x="2413" y="3440"/>
                    <a:pt x="2472" y="3400"/>
                  </a:cubicBezTo>
                  <a:cubicBezTo>
                    <a:pt x="2625" y="3295"/>
                    <a:pt x="2664" y="3085"/>
                    <a:pt x="2561" y="2932"/>
                  </a:cubicBezTo>
                  <a:lnTo>
                    <a:pt x="663" y="148"/>
                  </a:lnTo>
                  <a:cubicBezTo>
                    <a:pt x="598" y="52"/>
                    <a:pt x="49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0"/>
            <p:cNvSpPr/>
            <p:nvPr/>
          </p:nvSpPr>
          <p:spPr>
            <a:xfrm>
              <a:off x="7553100" y="7898725"/>
              <a:ext cx="66600" cy="86475"/>
            </a:xfrm>
            <a:custGeom>
              <a:avLst/>
              <a:gdLst/>
              <a:ahLst/>
              <a:cxnLst/>
              <a:rect l="l" t="t" r="r" b="b"/>
              <a:pathLst>
                <a:path w="2664" h="3459" extrusionOk="0">
                  <a:moveTo>
                    <a:pt x="384" y="0"/>
                  </a:moveTo>
                  <a:cubicBezTo>
                    <a:pt x="318" y="0"/>
                    <a:pt x="252" y="19"/>
                    <a:pt x="193" y="59"/>
                  </a:cubicBezTo>
                  <a:cubicBezTo>
                    <a:pt x="40" y="164"/>
                    <a:pt x="1" y="372"/>
                    <a:pt x="106" y="527"/>
                  </a:cubicBezTo>
                  <a:lnTo>
                    <a:pt x="2003" y="3311"/>
                  </a:lnTo>
                  <a:cubicBezTo>
                    <a:pt x="2067" y="3407"/>
                    <a:pt x="2173" y="3459"/>
                    <a:pt x="2281" y="3459"/>
                  </a:cubicBezTo>
                  <a:cubicBezTo>
                    <a:pt x="2346" y="3459"/>
                    <a:pt x="2413" y="3440"/>
                    <a:pt x="2471" y="3400"/>
                  </a:cubicBezTo>
                  <a:cubicBezTo>
                    <a:pt x="2624" y="3295"/>
                    <a:pt x="2664" y="3085"/>
                    <a:pt x="2559" y="2932"/>
                  </a:cubicBezTo>
                  <a:lnTo>
                    <a:pt x="663" y="148"/>
                  </a:lnTo>
                  <a:cubicBezTo>
                    <a:pt x="597" y="52"/>
                    <a:pt x="492" y="0"/>
                    <a:pt x="384" y="0"/>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0"/>
            <p:cNvSpPr/>
            <p:nvPr/>
          </p:nvSpPr>
          <p:spPr>
            <a:xfrm>
              <a:off x="7431150" y="8040500"/>
              <a:ext cx="93175" cy="57300"/>
            </a:xfrm>
            <a:custGeom>
              <a:avLst/>
              <a:gdLst/>
              <a:ahLst/>
              <a:cxnLst/>
              <a:rect l="l" t="t" r="r" b="b"/>
              <a:pathLst>
                <a:path w="3727" h="2292" extrusionOk="0">
                  <a:moveTo>
                    <a:pt x="3342" y="0"/>
                  </a:moveTo>
                  <a:cubicBezTo>
                    <a:pt x="3287" y="0"/>
                    <a:pt x="3231" y="14"/>
                    <a:pt x="3180" y="42"/>
                  </a:cubicBezTo>
                  <a:lnTo>
                    <a:pt x="223" y="1658"/>
                  </a:lnTo>
                  <a:cubicBezTo>
                    <a:pt x="60" y="1749"/>
                    <a:pt x="0" y="1953"/>
                    <a:pt x="90" y="2116"/>
                  </a:cubicBezTo>
                  <a:cubicBezTo>
                    <a:pt x="152" y="2228"/>
                    <a:pt x="267" y="2292"/>
                    <a:pt x="386" y="2292"/>
                  </a:cubicBezTo>
                  <a:cubicBezTo>
                    <a:pt x="440" y="2292"/>
                    <a:pt x="496" y="2278"/>
                    <a:pt x="547" y="2250"/>
                  </a:cubicBezTo>
                  <a:lnTo>
                    <a:pt x="3503" y="633"/>
                  </a:lnTo>
                  <a:cubicBezTo>
                    <a:pt x="3667" y="544"/>
                    <a:pt x="3726" y="338"/>
                    <a:pt x="3637" y="175"/>
                  </a:cubicBezTo>
                  <a:cubicBezTo>
                    <a:pt x="3576" y="63"/>
                    <a:pt x="3461" y="0"/>
                    <a:pt x="3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0"/>
            <p:cNvSpPr/>
            <p:nvPr/>
          </p:nvSpPr>
          <p:spPr>
            <a:xfrm>
              <a:off x="7436250" y="8045575"/>
              <a:ext cx="93175" cy="57300"/>
            </a:xfrm>
            <a:custGeom>
              <a:avLst/>
              <a:gdLst/>
              <a:ahLst/>
              <a:cxnLst/>
              <a:rect l="l" t="t" r="r" b="b"/>
              <a:pathLst>
                <a:path w="3727" h="2292" extrusionOk="0">
                  <a:moveTo>
                    <a:pt x="3341" y="0"/>
                  </a:moveTo>
                  <a:cubicBezTo>
                    <a:pt x="3287" y="0"/>
                    <a:pt x="3231" y="14"/>
                    <a:pt x="3180" y="42"/>
                  </a:cubicBezTo>
                  <a:lnTo>
                    <a:pt x="223" y="1660"/>
                  </a:lnTo>
                  <a:cubicBezTo>
                    <a:pt x="60" y="1748"/>
                    <a:pt x="0" y="1953"/>
                    <a:pt x="89" y="2116"/>
                  </a:cubicBezTo>
                  <a:cubicBezTo>
                    <a:pt x="151" y="2228"/>
                    <a:pt x="267" y="2291"/>
                    <a:pt x="386" y="2291"/>
                  </a:cubicBezTo>
                  <a:cubicBezTo>
                    <a:pt x="441" y="2291"/>
                    <a:pt x="496" y="2278"/>
                    <a:pt x="547" y="2250"/>
                  </a:cubicBezTo>
                  <a:lnTo>
                    <a:pt x="3503" y="633"/>
                  </a:lnTo>
                  <a:cubicBezTo>
                    <a:pt x="3667" y="544"/>
                    <a:pt x="3727" y="338"/>
                    <a:pt x="3638" y="175"/>
                  </a:cubicBezTo>
                  <a:cubicBezTo>
                    <a:pt x="3576" y="64"/>
                    <a:pt x="3460" y="0"/>
                    <a:pt x="3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0"/>
            <p:cNvSpPr/>
            <p:nvPr/>
          </p:nvSpPr>
          <p:spPr>
            <a:xfrm>
              <a:off x="7430525" y="8191800"/>
              <a:ext cx="97550" cy="47700"/>
            </a:xfrm>
            <a:custGeom>
              <a:avLst/>
              <a:gdLst/>
              <a:ahLst/>
              <a:cxnLst/>
              <a:rect l="l" t="t" r="r" b="b"/>
              <a:pathLst>
                <a:path w="3902" h="1908" extrusionOk="0">
                  <a:moveTo>
                    <a:pt x="383" y="0"/>
                  </a:moveTo>
                  <a:cubicBezTo>
                    <a:pt x="248" y="0"/>
                    <a:pt x="121" y="82"/>
                    <a:pt x="69" y="215"/>
                  </a:cubicBezTo>
                  <a:cubicBezTo>
                    <a:pt x="0" y="389"/>
                    <a:pt x="86" y="584"/>
                    <a:pt x="260" y="653"/>
                  </a:cubicBezTo>
                  <a:lnTo>
                    <a:pt x="3396" y="1884"/>
                  </a:lnTo>
                  <a:cubicBezTo>
                    <a:pt x="3436" y="1900"/>
                    <a:pt x="3478" y="1907"/>
                    <a:pt x="3520" y="1907"/>
                  </a:cubicBezTo>
                  <a:cubicBezTo>
                    <a:pt x="3654" y="1907"/>
                    <a:pt x="3781" y="1827"/>
                    <a:pt x="3833" y="1694"/>
                  </a:cubicBezTo>
                  <a:cubicBezTo>
                    <a:pt x="3902" y="1520"/>
                    <a:pt x="3816" y="1323"/>
                    <a:pt x="3642" y="1256"/>
                  </a:cubicBezTo>
                  <a:lnTo>
                    <a:pt x="506" y="24"/>
                  </a:lnTo>
                  <a:cubicBezTo>
                    <a:pt x="466" y="8"/>
                    <a:pt x="424"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00"/>
            <p:cNvSpPr/>
            <p:nvPr/>
          </p:nvSpPr>
          <p:spPr>
            <a:xfrm>
              <a:off x="7429900" y="8199000"/>
              <a:ext cx="97525" cy="47675"/>
            </a:xfrm>
            <a:custGeom>
              <a:avLst/>
              <a:gdLst/>
              <a:ahLst/>
              <a:cxnLst/>
              <a:rect l="l" t="t" r="r" b="b"/>
              <a:pathLst>
                <a:path w="3901" h="1907" extrusionOk="0">
                  <a:moveTo>
                    <a:pt x="383" y="0"/>
                  </a:moveTo>
                  <a:cubicBezTo>
                    <a:pt x="249" y="0"/>
                    <a:pt x="122" y="81"/>
                    <a:pt x="69" y="214"/>
                  </a:cubicBezTo>
                  <a:cubicBezTo>
                    <a:pt x="0" y="388"/>
                    <a:pt x="87" y="583"/>
                    <a:pt x="260" y="652"/>
                  </a:cubicBezTo>
                  <a:lnTo>
                    <a:pt x="3396" y="1883"/>
                  </a:lnTo>
                  <a:cubicBezTo>
                    <a:pt x="3437" y="1899"/>
                    <a:pt x="3479" y="1907"/>
                    <a:pt x="3520" y="1907"/>
                  </a:cubicBezTo>
                  <a:cubicBezTo>
                    <a:pt x="3654" y="1907"/>
                    <a:pt x="3781" y="1826"/>
                    <a:pt x="3833" y="1693"/>
                  </a:cubicBezTo>
                  <a:cubicBezTo>
                    <a:pt x="3900" y="1518"/>
                    <a:pt x="3816" y="1323"/>
                    <a:pt x="3641" y="1256"/>
                  </a:cubicBezTo>
                  <a:lnTo>
                    <a:pt x="505" y="23"/>
                  </a:lnTo>
                  <a:cubicBezTo>
                    <a:pt x="465" y="8"/>
                    <a:pt x="424" y="0"/>
                    <a:pt x="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0"/>
            <p:cNvSpPr/>
            <p:nvPr/>
          </p:nvSpPr>
          <p:spPr>
            <a:xfrm>
              <a:off x="7573300" y="7757250"/>
              <a:ext cx="101475" cy="21775"/>
            </a:xfrm>
            <a:custGeom>
              <a:avLst/>
              <a:gdLst/>
              <a:ahLst/>
              <a:cxnLst/>
              <a:rect l="l" t="t" r="r" b="b"/>
              <a:pathLst>
                <a:path w="4059" h="871" extrusionOk="0">
                  <a:moveTo>
                    <a:pt x="3711" y="0"/>
                  </a:moveTo>
                  <a:cubicBezTo>
                    <a:pt x="3705" y="0"/>
                    <a:pt x="3698" y="0"/>
                    <a:pt x="3692" y="1"/>
                  </a:cubicBezTo>
                  <a:lnTo>
                    <a:pt x="329" y="198"/>
                  </a:lnTo>
                  <a:cubicBezTo>
                    <a:pt x="142" y="208"/>
                    <a:pt x="1" y="367"/>
                    <a:pt x="11" y="554"/>
                  </a:cubicBezTo>
                  <a:cubicBezTo>
                    <a:pt x="22" y="732"/>
                    <a:pt x="171" y="871"/>
                    <a:pt x="349" y="871"/>
                  </a:cubicBezTo>
                  <a:cubicBezTo>
                    <a:pt x="355" y="871"/>
                    <a:pt x="362" y="870"/>
                    <a:pt x="368" y="870"/>
                  </a:cubicBezTo>
                  <a:lnTo>
                    <a:pt x="3731" y="673"/>
                  </a:lnTo>
                  <a:cubicBezTo>
                    <a:pt x="3917" y="663"/>
                    <a:pt x="4058" y="504"/>
                    <a:pt x="4048" y="317"/>
                  </a:cubicBezTo>
                  <a:cubicBezTo>
                    <a:pt x="4038" y="138"/>
                    <a:pt x="3888" y="0"/>
                    <a:pt x="3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0"/>
            <p:cNvSpPr/>
            <p:nvPr/>
          </p:nvSpPr>
          <p:spPr>
            <a:xfrm>
              <a:off x="7575750" y="7764025"/>
              <a:ext cx="101450" cy="21775"/>
            </a:xfrm>
            <a:custGeom>
              <a:avLst/>
              <a:gdLst/>
              <a:ahLst/>
              <a:cxnLst/>
              <a:rect l="l" t="t" r="r" b="b"/>
              <a:pathLst>
                <a:path w="4058" h="871" extrusionOk="0">
                  <a:moveTo>
                    <a:pt x="3711" y="1"/>
                  </a:moveTo>
                  <a:cubicBezTo>
                    <a:pt x="3704" y="1"/>
                    <a:pt x="3698" y="1"/>
                    <a:pt x="3692" y="1"/>
                  </a:cubicBezTo>
                  <a:lnTo>
                    <a:pt x="327" y="198"/>
                  </a:lnTo>
                  <a:cubicBezTo>
                    <a:pt x="142" y="208"/>
                    <a:pt x="0" y="367"/>
                    <a:pt x="11" y="554"/>
                  </a:cubicBezTo>
                  <a:cubicBezTo>
                    <a:pt x="22" y="733"/>
                    <a:pt x="170" y="871"/>
                    <a:pt x="348" y="871"/>
                  </a:cubicBezTo>
                  <a:cubicBezTo>
                    <a:pt x="354" y="871"/>
                    <a:pt x="360" y="871"/>
                    <a:pt x="366" y="870"/>
                  </a:cubicBezTo>
                  <a:lnTo>
                    <a:pt x="3731" y="673"/>
                  </a:lnTo>
                  <a:cubicBezTo>
                    <a:pt x="3916" y="663"/>
                    <a:pt x="4058" y="504"/>
                    <a:pt x="4048" y="318"/>
                  </a:cubicBezTo>
                  <a:cubicBezTo>
                    <a:pt x="4036" y="139"/>
                    <a:pt x="3888" y="1"/>
                    <a:pt x="3711" y="1"/>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00"/>
            <p:cNvSpPr/>
            <p:nvPr/>
          </p:nvSpPr>
          <p:spPr>
            <a:xfrm>
              <a:off x="7431825" y="7639750"/>
              <a:ext cx="58650" cy="91325"/>
            </a:xfrm>
            <a:custGeom>
              <a:avLst/>
              <a:gdLst/>
              <a:ahLst/>
              <a:cxnLst/>
              <a:rect l="l" t="t" r="r" b="b"/>
              <a:pathLst>
                <a:path w="2346" h="3653" extrusionOk="0">
                  <a:moveTo>
                    <a:pt x="1961" y="0"/>
                  </a:moveTo>
                  <a:cubicBezTo>
                    <a:pt x="1841" y="0"/>
                    <a:pt x="1725" y="65"/>
                    <a:pt x="1665" y="180"/>
                  </a:cubicBezTo>
                  <a:lnTo>
                    <a:pt x="87" y="3158"/>
                  </a:lnTo>
                  <a:cubicBezTo>
                    <a:pt x="1" y="3323"/>
                    <a:pt x="63" y="3525"/>
                    <a:pt x="228" y="3613"/>
                  </a:cubicBezTo>
                  <a:cubicBezTo>
                    <a:pt x="278" y="3640"/>
                    <a:pt x="332" y="3652"/>
                    <a:pt x="385" y="3652"/>
                  </a:cubicBezTo>
                  <a:cubicBezTo>
                    <a:pt x="506" y="3652"/>
                    <a:pt x="623" y="3587"/>
                    <a:pt x="683" y="3473"/>
                  </a:cubicBezTo>
                  <a:lnTo>
                    <a:pt x="2260" y="495"/>
                  </a:lnTo>
                  <a:cubicBezTo>
                    <a:pt x="2346" y="330"/>
                    <a:pt x="2283" y="126"/>
                    <a:pt x="2118" y="40"/>
                  </a:cubicBezTo>
                  <a:cubicBezTo>
                    <a:pt x="2068" y="13"/>
                    <a:pt x="2015" y="0"/>
                    <a:pt x="1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0"/>
            <p:cNvSpPr/>
            <p:nvPr/>
          </p:nvSpPr>
          <p:spPr>
            <a:xfrm>
              <a:off x="7438875" y="7641150"/>
              <a:ext cx="58725" cy="91350"/>
            </a:xfrm>
            <a:custGeom>
              <a:avLst/>
              <a:gdLst/>
              <a:ahLst/>
              <a:cxnLst/>
              <a:rect l="l" t="t" r="r" b="b"/>
              <a:pathLst>
                <a:path w="2349" h="3654" extrusionOk="0">
                  <a:moveTo>
                    <a:pt x="1963" y="1"/>
                  </a:moveTo>
                  <a:cubicBezTo>
                    <a:pt x="1842" y="1"/>
                    <a:pt x="1725" y="66"/>
                    <a:pt x="1664" y="180"/>
                  </a:cubicBezTo>
                  <a:lnTo>
                    <a:pt x="88" y="3159"/>
                  </a:lnTo>
                  <a:cubicBezTo>
                    <a:pt x="0" y="3323"/>
                    <a:pt x="63" y="3528"/>
                    <a:pt x="228" y="3615"/>
                  </a:cubicBezTo>
                  <a:cubicBezTo>
                    <a:pt x="278" y="3641"/>
                    <a:pt x="332" y="3654"/>
                    <a:pt x="385" y="3654"/>
                  </a:cubicBezTo>
                  <a:cubicBezTo>
                    <a:pt x="506" y="3654"/>
                    <a:pt x="623" y="3589"/>
                    <a:pt x="684" y="3475"/>
                  </a:cubicBezTo>
                  <a:lnTo>
                    <a:pt x="2261" y="497"/>
                  </a:lnTo>
                  <a:cubicBezTo>
                    <a:pt x="2348" y="332"/>
                    <a:pt x="2286" y="128"/>
                    <a:pt x="2121" y="40"/>
                  </a:cubicBezTo>
                  <a:cubicBezTo>
                    <a:pt x="2070" y="14"/>
                    <a:pt x="2016" y="1"/>
                    <a:pt x="1963" y="1"/>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0"/>
            <p:cNvSpPr/>
            <p:nvPr/>
          </p:nvSpPr>
          <p:spPr>
            <a:xfrm>
              <a:off x="7433575" y="7804775"/>
              <a:ext cx="58700" cy="91325"/>
            </a:xfrm>
            <a:custGeom>
              <a:avLst/>
              <a:gdLst/>
              <a:ahLst/>
              <a:cxnLst/>
              <a:rect l="l" t="t" r="r" b="b"/>
              <a:pathLst>
                <a:path w="2348" h="3653" extrusionOk="0">
                  <a:moveTo>
                    <a:pt x="1964" y="0"/>
                  </a:moveTo>
                  <a:cubicBezTo>
                    <a:pt x="1843" y="0"/>
                    <a:pt x="1726" y="66"/>
                    <a:pt x="1665" y="181"/>
                  </a:cubicBezTo>
                  <a:lnTo>
                    <a:pt x="88" y="3158"/>
                  </a:lnTo>
                  <a:cubicBezTo>
                    <a:pt x="1" y="3323"/>
                    <a:pt x="63" y="3527"/>
                    <a:pt x="228" y="3614"/>
                  </a:cubicBezTo>
                  <a:cubicBezTo>
                    <a:pt x="278" y="3640"/>
                    <a:pt x="332" y="3653"/>
                    <a:pt x="385" y="3653"/>
                  </a:cubicBezTo>
                  <a:cubicBezTo>
                    <a:pt x="506" y="3653"/>
                    <a:pt x="623" y="3588"/>
                    <a:pt x="683" y="3474"/>
                  </a:cubicBezTo>
                  <a:lnTo>
                    <a:pt x="2260" y="496"/>
                  </a:lnTo>
                  <a:cubicBezTo>
                    <a:pt x="2347" y="331"/>
                    <a:pt x="2285" y="127"/>
                    <a:pt x="2120" y="40"/>
                  </a:cubicBezTo>
                  <a:cubicBezTo>
                    <a:pt x="2070" y="13"/>
                    <a:pt x="2017" y="0"/>
                    <a:pt x="1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0"/>
            <p:cNvSpPr/>
            <p:nvPr/>
          </p:nvSpPr>
          <p:spPr>
            <a:xfrm>
              <a:off x="7440650" y="7806225"/>
              <a:ext cx="58700" cy="91325"/>
            </a:xfrm>
            <a:custGeom>
              <a:avLst/>
              <a:gdLst/>
              <a:ahLst/>
              <a:cxnLst/>
              <a:rect l="l" t="t" r="r" b="b"/>
              <a:pathLst>
                <a:path w="2348" h="3653" extrusionOk="0">
                  <a:moveTo>
                    <a:pt x="1962" y="0"/>
                  </a:moveTo>
                  <a:cubicBezTo>
                    <a:pt x="1841" y="0"/>
                    <a:pt x="1725" y="66"/>
                    <a:pt x="1665" y="180"/>
                  </a:cubicBezTo>
                  <a:lnTo>
                    <a:pt x="88" y="3157"/>
                  </a:lnTo>
                  <a:cubicBezTo>
                    <a:pt x="1" y="3321"/>
                    <a:pt x="63" y="3526"/>
                    <a:pt x="228" y="3613"/>
                  </a:cubicBezTo>
                  <a:cubicBezTo>
                    <a:pt x="278" y="3640"/>
                    <a:pt x="332" y="3653"/>
                    <a:pt x="385" y="3653"/>
                  </a:cubicBezTo>
                  <a:cubicBezTo>
                    <a:pt x="506" y="3653"/>
                    <a:pt x="623" y="3587"/>
                    <a:pt x="683" y="3473"/>
                  </a:cubicBezTo>
                  <a:lnTo>
                    <a:pt x="2260" y="495"/>
                  </a:lnTo>
                  <a:cubicBezTo>
                    <a:pt x="2347" y="330"/>
                    <a:pt x="2285" y="126"/>
                    <a:pt x="2120" y="40"/>
                  </a:cubicBezTo>
                  <a:cubicBezTo>
                    <a:pt x="2069" y="13"/>
                    <a:pt x="2015" y="0"/>
                    <a:pt x="1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00"/>
            <p:cNvSpPr/>
            <p:nvPr/>
          </p:nvSpPr>
          <p:spPr>
            <a:xfrm>
              <a:off x="7003550" y="7318200"/>
              <a:ext cx="88825" cy="64300"/>
            </a:xfrm>
            <a:custGeom>
              <a:avLst/>
              <a:gdLst/>
              <a:ahLst/>
              <a:cxnLst/>
              <a:rect l="l" t="t" r="r" b="b"/>
              <a:pathLst>
                <a:path w="3553" h="2572" extrusionOk="0">
                  <a:moveTo>
                    <a:pt x="3168" y="1"/>
                  </a:moveTo>
                  <a:cubicBezTo>
                    <a:pt x="3102" y="1"/>
                    <a:pt x="3037" y="19"/>
                    <a:pt x="2979" y="58"/>
                  </a:cubicBezTo>
                  <a:lnTo>
                    <a:pt x="195" y="1956"/>
                  </a:lnTo>
                  <a:cubicBezTo>
                    <a:pt x="40" y="2061"/>
                    <a:pt x="1" y="2271"/>
                    <a:pt x="106" y="2424"/>
                  </a:cubicBezTo>
                  <a:cubicBezTo>
                    <a:pt x="171" y="2520"/>
                    <a:pt x="276" y="2572"/>
                    <a:pt x="384" y="2572"/>
                  </a:cubicBezTo>
                  <a:cubicBezTo>
                    <a:pt x="449" y="2572"/>
                    <a:pt x="515" y="2553"/>
                    <a:pt x="574" y="2513"/>
                  </a:cubicBezTo>
                  <a:lnTo>
                    <a:pt x="3358" y="616"/>
                  </a:lnTo>
                  <a:cubicBezTo>
                    <a:pt x="3511" y="510"/>
                    <a:pt x="3552" y="302"/>
                    <a:pt x="3447" y="147"/>
                  </a:cubicBezTo>
                  <a:cubicBezTo>
                    <a:pt x="3382" y="52"/>
                    <a:pt x="3275"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0"/>
            <p:cNvSpPr/>
            <p:nvPr/>
          </p:nvSpPr>
          <p:spPr>
            <a:xfrm>
              <a:off x="7009125" y="7322775"/>
              <a:ext cx="88775" cy="64300"/>
            </a:xfrm>
            <a:custGeom>
              <a:avLst/>
              <a:gdLst/>
              <a:ahLst/>
              <a:cxnLst/>
              <a:rect l="l" t="t" r="r" b="b"/>
              <a:pathLst>
                <a:path w="3551" h="2572" extrusionOk="0">
                  <a:moveTo>
                    <a:pt x="3169" y="0"/>
                  </a:moveTo>
                  <a:cubicBezTo>
                    <a:pt x="3103" y="0"/>
                    <a:pt x="3037" y="19"/>
                    <a:pt x="2979" y="59"/>
                  </a:cubicBezTo>
                  <a:lnTo>
                    <a:pt x="193" y="1955"/>
                  </a:lnTo>
                  <a:cubicBezTo>
                    <a:pt x="40" y="2060"/>
                    <a:pt x="1" y="2270"/>
                    <a:pt x="106" y="2423"/>
                  </a:cubicBezTo>
                  <a:cubicBezTo>
                    <a:pt x="170" y="2519"/>
                    <a:pt x="276" y="2571"/>
                    <a:pt x="384" y="2571"/>
                  </a:cubicBezTo>
                  <a:cubicBezTo>
                    <a:pt x="449" y="2571"/>
                    <a:pt x="516" y="2552"/>
                    <a:pt x="574" y="2512"/>
                  </a:cubicBezTo>
                  <a:lnTo>
                    <a:pt x="3358" y="615"/>
                  </a:lnTo>
                  <a:cubicBezTo>
                    <a:pt x="3511" y="511"/>
                    <a:pt x="3551" y="301"/>
                    <a:pt x="3447" y="147"/>
                  </a:cubicBezTo>
                  <a:cubicBezTo>
                    <a:pt x="3382" y="52"/>
                    <a:pt x="3276" y="0"/>
                    <a:pt x="3169" y="0"/>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0"/>
            <p:cNvSpPr/>
            <p:nvPr/>
          </p:nvSpPr>
          <p:spPr>
            <a:xfrm>
              <a:off x="7141600" y="7420750"/>
              <a:ext cx="59700" cy="90800"/>
            </a:xfrm>
            <a:custGeom>
              <a:avLst/>
              <a:gdLst/>
              <a:ahLst/>
              <a:cxnLst/>
              <a:rect l="l" t="t" r="r" b="b"/>
              <a:pathLst>
                <a:path w="2388" h="3632" extrusionOk="0">
                  <a:moveTo>
                    <a:pt x="386" y="1"/>
                  </a:moveTo>
                  <a:cubicBezTo>
                    <a:pt x="331" y="1"/>
                    <a:pt x="275" y="14"/>
                    <a:pt x="224" y="43"/>
                  </a:cubicBezTo>
                  <a:cubicBezTo>
                    <a:pt x="60" y="132"/>
                    <a:pt x="0" y="336"/>
                    <a:pt x="89" y="499"/>
                  </a:cubicBezTo>
                  <a:lnTo>
                    <a:pt x="1707" y="3456"/>
                  </a:lnTo>
                  <a:cubicBezTo>
                    <a:pt x="1768" y="3568"/>
                    <a:pt x="1884" y="3631"/>
                    <a:pt x="2003" y="3631"/>
                  </a:cubicBezTo>
                  <a:cubicBezTo>
                    <a:pt x="2058" y="3631"/>
                    <a:pt x="2114" y="3618"/>
                    <a:pt x="2165" y="3590"/>
                  </a:cubicBezTo>
                  <a:cubicBezTo>
                    <a:pt x="2328" y="3500"/>
                    <a:pt x="2388" y="3295"/>
                    <a:pt x="2298" y="3132"/>
                  </a:cubicBezTo>
                  <a:lnTo>
                    <a:pt x="682" y="176"/>
                  </a:lnTo>
                  <a:cubicBezTo>
                    <a:pt x="620" y="64"/>
                    <a:pt x="505"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0"/>
            <p:cNvSpPr/>
            <p:nvPr/>
          </p:nvSpPr>
          <p:spPr>
            <a:xfrm>
              <a:off x="7146675" y="7415650"/>
              <a:ext cx="59700" cy="90775"/>
            </a:xfrm>
            <a:custGeom>
              <a:avLst/>
              <a:gdLst/>
              <a:ahLst/>
              <a:cxnLst/>
              <a:rect l="l" t="t" r="r" b="b"/>
              <a:pathLst>
                <a:path w="2388" h="3631" extrusionOk="0">
                  <a:moveTo>
                    <a:pt x="386" y="1"/>
                  </a:moveTo>
                  <a:cubicBezTo>
                    <a:pt x="331" y="1"/>
                    <a:pt x="275" y="14"/>
                    <a:pt x="223" y="43"/>
                  </a:cubicBezTo>
                  <a:cubicBezTo>
                    <a:pt x="60" y="132"/>
                    <a:pt x="0" y="336"/>
                    <a:pt x="91" y="499"/>
                  </a:cubicBezTo>
                  <a:lnTo>
                    <a:pt x="1708" y="3456"/>
                  </a:lnTo>
                  <a:cubicBezTo>
                    <a:pt x="1769" y="3568"/>
                    <a:pt x="1884" y="3631"/>
                    <a:pt x="2003" y="3631"/>
                  </a:cubicBezTo>
                  <a:cubicBezTo>
                    <a:pt x="2058" y="3631"/>
                    <a:pt x="2113" y="3618"/>
                    <a:pt x="2165" y="3590"/>
                  </a:cubicBezTo>
                  <a:cubicBezTo>
                    <a:pt x="2328" y="3499"/>
                    <a:pt x="2388" y="3295"/>
                    <a:pt x="2299" y="3132"/>
                  </a:cubicBezTo>
                  <a:lnTo>
                    <a:pt x="681" y="176"/>
                  </a:lnTo>
                  <a:cubicBezTo>
                    <a:pt x="620" y="64"/>
                    <a:pt x="505" y="1"/>
                    <a:pt x="386" y="1"/>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00"/>
            <p:cNvSpPr/>
            <p:nvPr/>
          </p:nvSpPr>
          <p:spPr>
            <a:xfrm>
              <a:off x="7267675" y="7339100"/>
              <a:ext cx="49900" cy="95300"/>
            </a:xfrm>
            <a:custGeom>
              <a:avLst/>
              <a:gdLst/>
              <a:ahLst/>
              <a:cxnLst/>
              <a:rect l="l" t="t" r="r" b="b"/>
              <a:pathLst>
                <a:path w="1996" h="3812" extrusionOk="0">
                  <a:moveTo>
                    <a:pt x="1615" y="0"/>
                  </a:moveTo>
                  <a:cubicBezTo>
                    <a:pt x="1480" y="0"/>
                    <a:pt x="1353" y="81"/>
                    <a:pt x="1300" y="214"/>
                  </a:cubicBezTo>
                  <a:lnTo>
                    <a:pt x="69" y="3350"/>
                  </a:lnTo>
                  <a:cubicBezTo>
                    <a:pt x="1" y="3523"/>
                    <a:pt x="87" y="3719"/>
                    <a:pt x="260" y="3787"/>
                  </a:cubicBezTo>
                  <a:cubicBezTo>
                    <a:pt x="301" y="3803"/>
                    <a:pt x="343" y="3811"/>
                    <a:pt x="385" y="3811"/>
                  </a:cubicBezTo>
                  <a:cubicBezTo>
                    <a:pt x="519" y="3811"/>
                    <a:pt x="646" y="3730"/>
                    <a:pt x="698" y="3598"/>
                  </a:cubicBezTo>
                  <a:lnTo>
                    <a:pt x="1929" y="461"/>
                  </a:lnTo>
                  <a:cubicBezTo>
                    <a:pt x="1996" y="287"/>
                    <a:pt x="1911" y="92"/>
                    <a:pt x="1738" y="23"/>
                  </a:cubicBezTo>
                  <a:cubicBezTo>
                    <a:pt x="1697" y="7"/>
                    <a:pt x="1656" y="0"/>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0"/>
            <p:cNvSpPr/>
            <p:nvPr/>
          </p:nvSpPr>
          <p:spPr>
            <a:xfrm>
              <a:off x="7274875" y="7339725"/>
              <a:ext cx="49925" cy="95275"/>
            </a:xfrm>
            <a:custGeom>
              <a:avLst/>
              <a:gdLst/>
              <a:ahLst/>
              <a:cxnLst/>
              <a:rect l="l" t="t" r="r" b="b"/>
              <a:pathLst>
                <a:path w="1997" h="3811" extrusionOk="0">
                  <a:moveTo>
                    <a:pt x="1613" y="1"/>
                  </a:moveTo>
                  <a:cubicBezTo>
                    <a:pt x="1479" y="1"/>
                    <a:pt x="1352" y="81"/>
                    <a:pt x="1300" y="214"/>
                  </a:cubicBezTo>
                  <a:lnTo>
                    <a:pt x="69" y="3350"/>
                  </a:lnTo>
                  <a:cubicBezTo>
                    <a:pt x="0" y="3523"/>
                    <a:pt x="85" y="3720"/>
                    <a:pt x="260" y="3787"/>
                  </a:cubicBezTo>
                  <a:cubicBezTo>
                    <a:pt x="300" y="3803"/>
                    <a:pt x="342" y="3811"/>
                    <a:pt x="383" y="3811"/>
                  </a:cubicBezTo>
                  <a:cubicBezTo>
                    <a:pt x="517" y="3811"/>
                    <a:pt x="645" y="3730"/>
                    <a:pt x="697" y="3598"/>
                  </a:cubicBezTo>
                  <a:lnTo>
                    <a:pt x="1928" y="462"/>
                  </a:lnTo>
                  <a:cubicBezTo>
                    <a:pt x="1997" y="288"/>
                    <a:pt x="1911" y="91"/>
                    <a:pt x="1737" y="24"/>
                  </a:cubicBezTo>
                  <a:cubicBezTo>
                    <a:pt x="1696" y="8"/>
                    <a:pt x="1654" y="1"/>
                    <a:pt x="1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00"/>
            <p:cNvSpPr/>
            <p:nvPr/>
          </p:nvSpPr>
          <p:spPr>
            <a:xfrm>
              <a:off x="7380825" y="7467000"/>
              <a:ext cx="101200" cy="31525"/>
            </a:xfrm>
            <a:custGeom>
              <a:avLst/>
              <a:gdLst/>
              <a:ahLst/>
              <a:cxnLst/>
              <a:rect l="l" t="t" r="r" b="b"/>
              <a:pathLst>
                <a:path w="4048" h="1261" extrusionOk="0">
                  <a:moveTo>
                    <a:pt x="365" y="1"/>
                  </a:moveTo>
                  <a:cubicBezTo>
                    <a:pt x="204" y="1"/>
                    <a:pt x="63" y="116"/>
                    <a:pt x="34" y="279"/>
                  </a:cubicBezTo>
                  <a:cubicBezTo>
                    <a:pt x="0" y="462"/>
                    <a:pt x="123" y="637"/>
                    <a:pt x="307" y="669"/>
                  </a:cubicBezTo>
                  <a:lnTo>
                    <a:pt x="3625" y="1256"/>
                  </a:lnTo>
                  <a:cubicBezTo>
                    <a:pt x="3644" y="1259"/>
                    <a:pt x="3664" y="1261"/>
                    <a:pt x="3683" y="1261"/>
                  </a:cubicBezTo>
                  <a:cubicBezTo>
                    <a:pt x="3844" y="1261"/>
                    <a:pt x="3987" y="1146"/>
                    <a:pt x="4016" y="982"/>
                  </a:cubicBezTo>
                  <a:cubicBezTo>
                    <a:pt x="4048" y="799"/>
                    <a:pt x="3925" y="624"/>
                    <a:pt x="3741" y="592"/>
                  </a:cubicBezTo>
                  <a:lnTo>
                    <a:pt x="423" y="6"/>
                  </a:lnTo>
                  <a:cubicBezTo>
                    <a:pt x="404" y="2"/>
                    <a:pt x="384"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0"/>
            <p:cNvSpPr/>
            <p:nvPr/>
          </p:nvSpPr>
          <p:spPr>
            <a:xfrm>
              <a:off x="7380025" y="7459850"/>
              <a:ext cx="101200" cy="31500"/>
            </a:xfrm>
            <a:custGeom>
              <a:avLst/>
              <a:gdLst/>
              <a:ahLst/>
              <a:cxnLst/>
              <a:rect l="l" t="t" r="r" b="b"/>
              <a:pathLst>
                <a:path w="4048" h="1260" extrusionOk="0">
                  <a:moveTo>
                    <a:pt x="362" y="0"/>
                  </a:moveTo>
                  <a:cubicBezTo>
                    <a:pt x="202" y="0"/>
                    <a:pt x="61" y="115"/>
                    <a:pt x="32" y="279"/>
                  </a:cubicBezTo>
                  <a:cubicBezTo>
                    <a:pt x="0" y="462"/>
                    <a:pt x="123" y="637"/>
                    <a:pt x="307" y="670"/>
                  </a:cubicBezTo>
                  <a:lnTo>
                    <a:pt x="3625" y="1254"/>
                  </a:lnTo>
                  <a:cubicBezTo>
                    <a:pt x="3645" y="1258"/>
                    <a:pt x="3665" y="1260"/>
                    <a:pt x="3685" y="1260"/>
                  </a:cubicBezTo>
                  <a:cubicBezTo>
                    <a:pt x="3844" y="1260"/>
                    <a:pt x="3985" y="1145"/>
                    <a:pt x="4014" y="982"/>
                  </a:cubicBezTo>
                  <a:cubicBezTo>
                    <a:pt x="4048" y="798"/>
                    <a:pt x="3925" y="623"/>
                    <a:pt x="3741" y="591"/>
                  </a:cubicBezTo>
                  <a:lnTo>
                    <a:pt x="423" y="6"/>
                  </a:lnTo>
                  <a:cubicBezTo>
                    <a:pt x="403" y="2"/>
                    <a:pt x="382" y="0"/>
                    <a:pt x="362" y="0"/>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00"/>
            <p:cNvSpPr/>
            <p:nvPr/>
          </p:nvSpPr>
          <p:spPr>
            <a:xfrm>
              <a:off x="7321900" y="7539275"/>
              <a:ext cx="78600" cy="75975"/>
            </a:xfrm>
            <a:custGeom>
              <a:avLst/>
              <a:gdLst/>
              <a:ahLst/>
              <a:cxnLst/>
              <a:rect l="l" t="t" r="r" b="b"/>
              <a:pathLst>
                <a:path w="3144" h="3039" extrusionOk="0">
                  <a:moveTo>
                    <a:pt x="2771" y="1"/>
                  </a:moveTo>
                  <a:cubicBezTo>
                    <a:pt x="2686" y="1"/>
                    <a:pt x="2601" y="33"/>
                    <a:pt x="2535" y="97"/>
                  </a:cubicBezTo>
                  <a:lnTo>
                    <a:pt x="135" y="2462"/>
                  </a:lnTo>
                  <a:cubicBezTo>
                    <a:pt x="2" y="2593"/>
                    <a:pt x="1" y="2806"/>
                    <a:pt x="132" y="2938"/>
                  </a:cubicBezTo>
                  <a:cubicBezTo>
                    <a:pt x="197" y="3005"/>
                    <a:pt x="284" y="3039"/>
                    <a:pt x="371" y="3039"/>
                  </a:cubicBezTo>
                  <a:cubicBezTo>
                    <a:pt x="457" y="3039"/>
                    <a:pt x="543" y="3006"/>
                    <a:pt x="609" y="2941"/>
                  </a:cubicBezTo>
                  <a:lnTo>
                    <a:pt x="3009" y="577"/>
                  </a:lnTo>
                  <a:cubicBezTo>
                    <a:pt x="3142" y="447"/>
                    <a:pt x="3143" y="233"/>
                    <a:pt x="3012" y="102"/>
                  </a:cubicBezTo>
                  <a:cubicBezTo>
                    <a:pt x="2946" y="34"/>
                    <a:pt x="2859" y="1"/>
                    <a:pt x="2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0"/>
            <p:cNvSpPr/>
            <p:nvPr/>
          </p:nvSpPr>
          <p:spPr>
            <a:xfrm>
              <a:off x="7315600" y="7535800"/>
              <a:ext cx="78600" cy="75975"/>
            </a:xfrm>
            <a:custGeom>
              <a:avLst/>
              <a:gdLst/>
              <a:ahLst/>
              <a:cxnLst/>
              <a:rect l="l" t="t" r="r" b="b"/>
              <a:pathLst>
                <a:path w="3144" h="3039" extrusionOk="0">
                  <a:moveTo>
                    <a:pt x="2772" y="0"/>
                  </a:moveTo>
                  <a:cubicBezTo>
                    <a:pt x="2687" y="0"/>
                    <a:pt x="2601" y="32"/>
                    <a:pt x="2536" y="96"/>
                  </a:cubicBezTo>
                  <a:lnTo>
                    <a:pt x="136" y="2462"/>
                  </a:lnTo>
                  <a:cubicBezTo>
                    <a:pt x="3" y="2592"/>
                    <a:pt x="0" y="2805"/>
                    <a:pt x="131" y="2937"/>
                  </a:cubicBezTo>
                  <a:cubicBezTo>
                    <a:pt x="197" y="3005"/>
                    <a:pt x="284" y="3038"/>
                    <a:pt x="372" y="3038"/>
                  </a:cubicBezTo>
                  <a:cubicBezTo>
                    <a:pt x="457" y="3038"/>
                    <a:pt x="543" y="3006"/>
                    <a:pt x="608" y="2942"/>
                  </a:cubicBezTo>
                  <a:lnTo>
                    <a:pt x="3009" y="578"/>
                  </a:lnTo>
                  <a:cubicBezTo>
                    <a:pt x="3142" y="446"/>
                    <a:pt x="3143" y="233"/>
                    <a:pt x="3012" y="101"/>
                  </a:cubicBezTo>
                  <a:cubicBezTo>
                    <a:pt x="2946" y="34"/>
                    <a:pt x="2859" y="0"/>
                    <a:pt x="2772" y="0"/>
                  </a:cubicBezTo>
                  <a:close/>
                </a:path>
              </a:pathLst>
            </a:custGeom>
            <a:solidFill>
              <a:srgbClr val="00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0"/>
            <p:cNvSpPr/>
            <p:nvPr/>
          </p:nvSpPr>
          <p:spPr>
            <a:xfrm>
              <a:off x="6868550" y="7266800"/>
              <a:ext cx="22300" cy="100975"/>
            </a:xfrm>
            <a:custGeom>
              <a:avLst/>
              <a:gdLst/>
              <a:ahLst/>
              <a:cxnLst/>
              <a:rect l="l" t="t" r="r" b="b"/>
              <a:pathLst>
                <a:path w="892" h="4039" extrusionOk="0">
                  <a:moveTo>
                    <a:pt x="347" y="1"/>
                  </a:moveTo>
                  <a:cubicBezTo>
                    <a:pt x="341" y="1"/>
                    <a:pt x="335" y="1"/>
                    <a:pt x="328" y="1"/>
                  </a:cubicBezTo>
                  <a:cubicBezTo>
                    <a:pt x="143" y="11"/>
                    <a:pt x="0" y="172"/>
                    <a:pt x="12" y="357"/>
                  </a:cubicBezTo>
                  <a:lnTo>
                    <a:pt x="209" y="3722"/>
                  </a:lnTo>
                  <a:cubicBezTo>
                    <a:pt x="218" y="3901"/>
                    <a:pt x="367" y="4039"/>
                    <a:pt x="545" y="4039"/>
                  </a:cubicBezTo>
                  <a:cubicBezTo>
                    <a:pt x="552" y="4039"/>
                    <a:pt x="558" y="4038"/>
                    <a:pt x="564" y="4038"/>
                  </a:cubicBezTo>
                  <a:cubicBezTo>
                    <a:pt x="750" y="4026"/>
                    <a:pt x="891" y="3867"/>
                    <a:pt x="881" y="3682"/>
                  </a:cubicBezTo>
                  <a:lnTo>
                    <a:pt x="684" y="318"/>
                  </a:lnTo>
                  <a:cubicBezTo>
                    <a:pt x="674" y="139"/>
                    <a:pt x="52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0"/>
            <p:cNvSpPr/>
            <p:nvPr/>
          </p:nvSpPr>
          <p:spPr>
            <a:xfrm>
              <a:off x="6875350" y="7264350"/>
              <a:ext cx="22275" cy="100975"/>
            </a:xfrm>
            <a:custGeom>
              <a:avLst/>
              <a:gdLst/>
              <a:ahLst/>
              <a:cxnLst/>
              <a:rect l="l" t="t" r="r" b="b"/>
              <a:pathLst>
                <a:path w="891" h="4039" extrusionOk="0">
                  <a:moveTo>
                    <a:pt x="346" y="1"/>
                  </a:moveTo>
                  <a:cubicBezTo>
                    <a:pt x="340" y="1"/>
                    <a:pt x="334" y="1"/>
                    <a:pt x="327" y="1"/>
                  </a:cubicBezTo>
                  <a:cubicBezTo>
                    <a:pt x="142" y="13"/>
                    <a:pt x="1" y="172"/>
                    <a:pt x="11" y="357"/>
                  </a:cubicBezTo>
                  <a:lnTo>
                    <a:pt x="208" y="3722"/>
                  </a:lnTo>
                  <a:cubicBezTo>
                    <a:pt x="218" y="3901"/>
                    <a:pt x="366" y="4039"/>
                    <a:pt x="545" y="4039"/>
                  </a:cubicBezTo>
                  <a:cubicBezTo>
                    <a:pt x="551" y="4039"/>
                    <a:pt x="557" y="4039"/>
                    <a:pt x="564" y="4038"/>
                  </a:cubicBezTo>
                  <a:cubicBezTo>
                    <a:pt x="749" y="4027"/>
                    <a:pt x="890" y="3868"/>
                    <a:pt x="880" y="3682"/>
                  </a:cubicBezTo>
                  <a:lnTo>
                    <a:pt x="683" y="318"/>
                  </a:lnTo>
                  <a:cubicBezTo>
                    <a:pt x="673" y="139"/>
                    <a:pt x="525" y="1"/>
                    <a:pt x="346" y="1"/>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0"/>
            <p:cNvSpPr/>
            <p:nvPr/>
          </p:nvSpPr>
          <p:spPr>
            <a:xfrm>
              <a:off x="6682075" y="7433475"/>
              <a:ext cx="93725" cy="56325"/>
            </a:xfrm>
            <a:custGeom>
              <a:avLst/>
              <a:gdLst/>
              <a:ahLst/>
              <a:cxnLst/>
              <a:rect l="l" t="t" r="r" b="b"/>
              <a:pathLst>
                <a:path w="3749" h="2253" extrusionOk="0">
                  <a:moveTo>
                    <a:pt x="386" y="1"/>
                  </a:moveTo>
                  <a:cubicBezTo>
                    <a:pt x="265" y="1"/>
                    <a:pt x="148" y="66"/>
                    <a:pt x="88" y="180"/>
                  </a:cubicBezTo>
                  <a:cubicBezTo>
                    <a:pt x="0" y="345"/>
                    <a:pt x="63" y="549"/>
                    <a:pt x="228" y="637"/>
                  </a:cubicBezTo>
                  <a:lnTo>
                    <a:pt x="3205" y="2213"/>
                  </a:lnTo>
                  <a:cubicBezTo>
                    <a:pt x="3255" y="2240"/>
                    <a:pt x="3309" y="2253"/>
                    <a:pt x="3363" y="2253"/>
                  </a:cubicBezTo>
                  <a:cubicBezTo>
                    <a:pt x="3484" y="2253"/>
                    <a:pt x="3601" y="2187"/>
                    <a:pt x="3661" y="2073"/>
                  </a:cubicBezTo>
                  <a:cubicBezTo>
                    <a:pt x="3749" y="1908"/>
                    <a:pt x="3686" y="1704"/>
                    <a:pt x="3521" y="1617"/>
                  </a:cubicBezTo>
                  <a:lnTo>
                    <a:pt x="543" y="40"/>
                  </a:lnTo>
                  <a:cubicBezTo>
                    <a:pt x="493" y="13"/>
                    <a:pt x="439"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00"/>
            <p:cNvSpPr/>
            <p:nvPr/>
          </p:nvSpPr>
          <p:spPr>
            <a:xfrm>
              <a:off x="6683500" y="7426450"/>
              <a:ext cx="93725" cy="56275"/>
            </a:xfrm>
            <a:custGeom>
              <a:avLst/>
              <a:gdLst/>
              <a:ahLst/>
              <a:cxnLst/>
              <a:rect l="l" t="t" r="r" b="b"/>
              <a:pathLst>
                <a:path w="3749" h="2251" extrusionOk="0">
                  <a:moveTo>
                    <a:pt x="386" y="0"/>
                  </a:moveTo>
                  <a:cubicBezTo>
                    <a:pt x="265" y="0"/>
                    <a:pt x="149" y="65"/>
                    <a:pt x="88" y="180"/>
                  </a:cubicBezTo>
                  <a:cubicBezTo>
                    <a:pt x="0" y="344"/>
                    <a:pt x="63" y="547"/>
                    <a:pt x="228" y="635"/>
                  </a:cubicBezTo>
                  <a:lnTo>
                    <a:pt x="3206" y="2211"/>
                  </a:lnTo>
                  <a:cubicBezTo>
                    <a:pt x="3256" y="2238"/>
                    <a:pt x="3310" y="2251"/>
                    <a:pt x="3363" y="2251"/>
                  </a:cubicBezTo>
                  <a:cubicBezTo>
                    <a:pt x="3484" y="2251"/>
                    <a:pt x="3600" y="2186"/>
                    <a:pt x="3661" y="2071"/>
                  </a:cubicBezTo>
                  <a:cubicBezTo>
                    <a:pt x="3749" y="1906"/>
                    <a:pt x="3686" y="1702"/>
                    <a:pt x="3521" y="1616"/>
                  </a:cubicBezTo>
                  <a:lnTo>
                    <a:pt x="544" y="40"/>
                  </a:lnTo>
                  <a:cubicBezTo>
                    <a:pt x="494" y="13"/>
                    <a:pt x="440" y="0"/>
                    <a:pt x="386" y="0"/>
                  </a:cubicBezTo>
                  <a:close/>
                </a:path>
              </a:pathLst>
            </a:custGeom>
            <a:solidFill>
              <a:srgbClr val="F5C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00"/>
            <p:cNvSpPr/>
            <p:nvPr/>
          </p:nvSpPr>
          <p:spPr>
            <a:xfrm>
              <a:off x="6962725" y="7458075"/>
              <a:ext cx="93725" cy="56325"/>
            </a:xfrm>
            <a:custGeom>
              <a:avLst/>
              <a:gdLst/>
              <a:ahLst/>
              <a:cxnLst/>
              <a:rect l="l" t="t" r="r" b="b"/>
              <a:pathLst>
                <a:path w="3749" h="2253" extrusionOk="0">
                  <a:moveTo>
                    <a:pt x="386" y="1"/>
                  </a:moveTo>
                  <a:cubicBezTo>
                    <a:pt x="265" y="1"/>
                    <a:pt x="148" y="66"/>
                    <a:pt x="88" y="181"/>
                  </a:cubicBezTo>
                  <a:cubicBezTo>
                    <a:pt x="0" y="345"/>
                    <a:pt x="63" y="550"/>
                    <a:pt x="228" y="637"/>
                  </a:cubicBezTo>
                  <a:lnTo>
                    <a:pt x="3206" y="2214"/>
                  </a:lnTo>
                  <a:cubicBezTo>
                    <a:pt x="3256" y="2240"/>
                    <a:pt x="3310" y="2253"/>
                    <a:pt x="3363" y="2253"/>
                  </a:cubicBezTo>
                  <a:cubicBezTo>
                    <a:pt x="3484" y="2253"/>
                    <a:pt x="3601" y="2187"/>
                    <a:pt x="3661" y="2074"/>
                  </a:cubicBezTo>
                  <a:cubicBezTo>
                    <a:pt x="3748" y="1909"/>
                    <a:pt x="3686" y="1705"/>
                    <a:pt x="3521" y="1617"/>
                  </a:cubicBezTo>
                  <a:lnTo>
                    <a:pt x="544" y="41"/>
                  </a:lnTo>
                  <a:cubicBezTo>
                    <a:pt x="494" y="14"/>
                    <a:pt x="440"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00"/>
            <p:cNvSpPr/>
            <p:nvPr/>
          </p:nvSpPr>
          <p:spPr>
            <a:xfrm>
              <a:off x="6964150" y="7451025"/>
              <a:ext cx="93725" cy="56325"/>
            </a:xfrm>
            <a:custGeom>
              <a:avLst/>
              <a:gdLst/>
              <a:ahLst/>
              <a:cxnLst/>
              <a:rect l="l" t="t" r="r" b="b"/>
              <a:pathLst>
                <a:path w="3749" h="2253" extrusionOk="0">
                  <a:moveTo>
                    <a:pt x="387" y="1"/>
                  </a:moveTo>
                  <a:cubicBezTo>
                    <a:pt x="266" y="1"/>
                    <a:pt x="149" y="66"/>
                    <a:pt x="88" y="180"/>
                  </a:cubicBezTo>
                  <a:cubicBezTo>
                    <a:pt x="0" y="344"/>
                    <a:pt x="63" y="549"/>
                    <a:pt x="228" y="636"/>
                  </a:cubicBezTo>
                  <a:lnTo>
                    <a:pt x="3206" y="2213"/>
                  </a:lnTo>
                  <a:cubicBezTo>
                    <a:pt x="3256" y="2239"/>
                    <a:pt x="3310" y="2252"/>
                    <a:pt x="3364" y="2252"/>
                  </a:cubicBezTo>
                  <a:cubicBezTo>
                    <a:pt x="3485" y="2252"/>
                    <a:pt x="3602" y="2187"/>
                    <a:pt x="3662" y="2073"/>
                  </a:cubicBezTo>
                  <a:cubicBezTo>
                    <a:pt x="3748" y="1908"/>
                    <a:pt x="3686" y="1704"/>
                    <a:pt x="3522" y="1616"/>
                  </a:cubicBezTo>
                  <a:lnTo>
                    <a:pt x="544" y="40"/>
                  </a:lnTo>
                  <a:cubicBezTo>
                    <a:pt x="494" y="13"/>
                    <a:pt x="440" y="1"/>
                    <a:pt x="387" y="1"/>
                  </a:cubicBezTo>
                  <a:close/>
                </a:path>
              </a:pathLst>
            </a:custGeom>
            <a:solidFill>
              <a:srgbClr val="DA2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00"/>
            <p:cNvSpPr/>
            <p:nvPr/>
          </p:nvSpPr>
          <p:spPr>
            <a:xfrm>
              <a:off x="6771875" y="7527175"/>
              <a:ext cx="88750" cy="64400"/>
            </a:xfrm>
            <a:custGeom>
              <a:avLst/>
              <a:gdLst/>
              <a:ahLst/>
              <a:cxnLst/>
              <a:rect l="l" t="t" r="r" b="b"/>
              <a:pathLst>
                <a:path w="3550" h="2576" extrusionOk="0">
                  <a:moveTo>
                    <a:pt x="3166" y="0"/>
                  </a:moveTo>
                  <a:cubicBezTo>
                    <a:pt x="3100" y="0"/>
                    <a:pt x="3034" y="19"/>
                    <a:pt x="2976" y="59"/>
                  </a:cubicBezTo>
                  <a:lnTo>
                    <a:pt x="193" y="1960"/>
                  </a:lnTo>
                  <a:cubicBezTo>
                    <a:pt x="40" y="2065"/>
                    <a:pt x="1" y="2275"/>
                    <a:pt x="106" y="2428"/>
                  </a:cubicBezTo>
                  <a:cubicBezTo>
                    <a:pt x="171" y="2524"/>
                    <a:pt x="276" y="2576"/>
                    <a:pt x="384" y="2576"/>
                  </a:cubicBezTo>
                  <a:cubicBezTo>
                    <a:pt x="449" y="2576"/>
                    <a:pt x="515" y="2556"/>
                    <a:pt x="574" y="2517"/>
                  </a:cubicBezTo>
                  <a:lnTo>
                    <a:pt x="3355" y="615"/>
                  </a:lnTo>
                  <a:cubicBezTo>
                    <a:pt x="3510" y="510"/>
                    <a:pt x="3549" y="300"/>
                    <a:pt x="3444" y="147"/>
                  </a:cubicBezTo>
                  <a:cubicBezTo>
                    <a:pt x="3379" y="52"/>
                    <a:pt x="3273" y="0"/>
                    <a:pt x="3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00"/>
            <p:cNvSpPr/>
            <p:nvPr/>
          </p:nvSpPr>
          <p:spPr>
            <a:xfrm>
              <a:off x="6766300" y="7522625"/>
              <a:ext cx="88700" cy="64400"/>
            </a:xfrm>
            <a:custGeom>
              <a:avLst/>
              <a:gdLst/>
              <a:ahLst/>
              <a:cxnLst/>
              <a:rect l="l" t="t" r="r" b="b"/>
              <a:pathLst>
                <a:path w="3548" h="2576" extrusionOk="0">
                  <a:moveTo>
                    <a:pt x="3165" y="0"/>
                  </a:moveTo>
                  <a:cubicBezTo>
                    <a:pt x="3099" y="0"/>
                    <a:pt x="3033" y="19"/>
                    <a:pt x="2974" y="59"/>
                  </a:cubicBezTo>
                  <a:lnTo>
                    <a:pt x="193" y="1959"/>
                  </a:lnTo>
                  <a:cubicBezTo>
                    <a:pt x="40" y="2064"/>
                    <a:pt x="1" y="2274"/>
                    <a:pt x="106" y="2427"/>
                  </a:cubicBezTo>
                  <a:cubicBezTo>
                    <a:pt x="170" y="2524"/>
                    <a:pt x="276" y="2575"/>
                    <a:pt x="383" y="2575"/>
                  </a:cubicBezTo>
                  <a:cubicBezTo>
                    <a:pt x="449" y="2575"/>
                    <a:pt x="515" y="2556"/>
                    <a:pt x="574" y="2516"/>
                  </a:cubicBezTo>
                  <a:lnTo>
                    <a:pt x="3355" y="615"/>
                  </a:lnTo>
                  <a:cubicBezTo>
                    <a:pt x="3508" y="510"/>
                    <a:pt x="3547" y="300"/>
                    <a:pt x="3442" y="146"/>
                  </a:cubicBezTo>
                  <a:cubicBezTo>
                    <a:pt x="3377" y="51"/>
                    <a:pt x="3272" y="0"/>
                    <a:pt x="31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100"/>
          <p:cNvGrpSpPr/>
          <p:nvPr/>
        </p:nvGrpSpPr>
        <p:grpSpPr>
          <a:xfrm>
            <a:off x="4434282" y="3050019"/>
            <a:ext cx="275320" cy="505861"/>
            <a:chOff x="10235955" y="2882078"/>
            <a:chExt cx="275320" cy="505861"/>
          </a:xfrm>
        </p:grpSpPr>
        <p:sp>
          <p:nvSpPr>
            <p:cNvPr id="2082" name="Google Shape;2082;p100"/>
            <p:cNvSpPr/>
            <p:nvPr/>
          </p:nvSpPr>
          <p:spPr>
            <a:xfrm>
              <a:off x="10235955" y="2882078"/>
              <a:ext cx="275320" cy="240042"/>
            </a:xfrm>
            <a:custGeom>
              <a:avLst/>
              <a:gdLst/>
              <a:ahLst/>
              <a:cxnLst/>
              <a:rect l="l" t="t" r="r" b="b"/>
              <a:pathLst>
                <a:path w="13189" h="11499" extrusionOk="0">
                  <a:moveTo>
                    <a:pt x="5586" y="1"/>
                  </a:moveTo>
                  <a:cubicBezTo>
                    <a:pt x="4751" y="1"/>
                    <a:pt x="4012" y="559"/>
                    <a:pt x="3790" y="1373"/>
                  </a:cubicBezTo>
                  <a:cubicBezTo>
                    <a:pt x="3584" y="1299"/>
                    <a:pt x="3371" y="1263"/>
                    <a:pt x="3160" y="1263"/>
                  </a:cubicBezTo>
                  <a:cubicBezTo>
                    <a:pt x="2696" y="1263"/>
                    <a:pt x="2241" y="1436"/>
                    <a:pt x="1890" y="1762"/>
                  </a:cubicBezTo>
                  <a:cubicBezTo>
                    <a:pt x="1381" y="2237"/>
                    <a:pt x="1177" y="2956"/>
                    <a:pt x="1366" y="3627"/>
                  </a:cubicBezTo>
                  <a:cubicBezTo>
                    <a:pt x="559" y="3851"/>
                    <a:pt x="1" y="4586"/>
                    <a:pt x="1" y="5422"/>
                  </a:cubicBezTo>
                  <a:lnTo>
                    <a:pt x="1" y="11498"/>
                  </a:lnTo>
                  <a:lnTo>
                    <a:pt x="13188" y="11498"/>
                  </a:lnTo>
                  <a:lnTo>
                    <a:pt x="13188" y="5423"/>
                  </a:lnTo>
                  <a:cubicBezTo>
                    <a:pt x="13188" y="4394"/>
                    <a:pt x="12355" y="3560"/>
                    <a:pt x="11326" y="3560"/>
                  </a:cubicBezTo>
                  <a:lnTo>
                    <a:pt x="11313" y="3560"/>
                  </a:lnTo>
                  <a:cubicBezTo>
                    <a:pt x="11322" y="3487"/>
                    <a:pt x="11326" y="3415"/>
                    <a:pt x="11326" y="3342"/>
                  </a:cubicBezTo>
                  <a:cubicBezTo>
                    <a:pt x="11326" y="2722"/>
                    <a:pt x="11018" y="2144"/>
                    <a:pt x="10505" y="1797"/>
                  </a:cubicBezTo>
                  <a:cubicBezTo>
                    <a:pt x="10193" y="1588"/>
                    <a:pt x="9830" y="1480"/>
                    <a:pt x="9464" y="1480"/>
                  </a:cubicBezTo>
                  <a:cubicBezTo>
                    <a:pt x="9228" y="1480"/>
                    <a:pt x="8990" y="1525"/>
                    <a:pt x="8764" y="1617"/>
                  </a:cubicBezTo>
                  <a:cubicBezTo>
                    <a:pt x="8540" y="1526"/>
                    <a:pt x="8302" y="1480"/>
                    <a:pt x="8064" y="1480"/>
                  </a:cubicBezTo>
                  <a:cubicBezTo>
                    <a:pt x="7849" y="1480"/>
                    <a:pt x="7633" y="1517"/>
                    <a:pt x="7428" y="1592"/>
                  </a:cubicBezTo>
                  <a:cubicBezTo>
                    <a:pt x="7299" y="719"/>
                    <a:pt x="6577" y="58"/>
                    <a:pt x="5697" y="4"/>
                  </a:cubicBezTo>
                  <a:cubicBezTo>
                    <a:pt x="5660" y="2"/>
                    <a:pt x="5623" y="1"/>
                    <a:pt x="5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00"/>
            <p:cNvSpPr/>
            <p:nvPr/>
          </p:nvSpPr>
          <p:spPr>
            <a:xfrm>
              <a:off x="10279520" y="2952884"/>
              <a:ext cx="195682" cy="195703"/>
            </a:xfrm>
            <a:custGeom>
              <a:avLst/>
              <a:gdLst/>
              <a:ahLst/>
              <a:cxnLst/>
              <a:rect l="l" t="t" r="r" b="b"/>
              <a:pathLst>
                <a:path w="9374" h="9375" extrusionOk="0">
                  <a:moveTo>
                    <a:pt x="4687" y="0"/>
                  </a:moveTo>
                  <a:cubicBezTo>
                    <a:pt x="2100" y="0"/>
                    <a:pt x="0" y="2099"/>
                    <a:pt x="0" y="4687"/>
                  </a:cubicBezTo>
                  <a:cubicBezTo>
                    <a:pt x="0" y="7276"/>
                    <a:pt x="2099" y="9375"/>
                    <a:pt x="4687" y="9375"/>
                  </a:cubicBezTo>
                  <a:cubicBezTo>
                    <a:pt x="7275" y="9375"/>
                    <a:pt x="9374" y="7276"/>
                    <a:pt x="9374" y="4687"/>
                  </a:cubicBezTo>
                  <a:cubicBezTo>
                    <a:pt x="9374" y="2099"/>
                    <a:pt x="7275" y="0"/>
                    <a:pt x="4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0"/>
            <p:cNvSpPr/>
            <p:nvPr/>
          </p:nvSpPr>
          <p:spPr>
            <a:xfrm>
              <a:off x="10268331" y="2945537"/>
              <a:ext cx="110596" cy="167480"/>
            </a:xfrm>
            <a:custGeom>
              <a:avLst/>
              <a:gdLst/>
              <a:ahLst/>
              <a:cxnLst/>
              <a:rect l="l" t="t" r="r" b="b"/>
              <a:pathLst>
                <a:path w="5298" h="8023" extrusionOk="0">
                  <a:moveTo>
                    <a:pt x="2649" y="1"/>
                  </a:moveTo>
                  <a:cubicBezTo>
                    <a:pt x="1187" y="1"/>
                    <a:pt x="1" y="1796"/>
                    <a:pt x="1" y="4011"/>
                  </a:cubicBezTo>
                  <a:cubicBezTo>
                    <a:pt x="1" y="6226"/>
                    <a:pt x="1187" y="8023"/>
                    <a:pt x="2649" y="8023"/>
                  </a:cubicBezTo>
                  <a:cubicBezTo>
                    <a:pt x="4111" y="8023"/>
                    <a:pt x="5297" y="6226"/>
                    <a:pt x="5297" y="4011"/>
                  </a:cubicBezTo>
                  <a:cubicBezTo>
                    <a:pt x="5297" y="1796"/>
                    <a:pt x="4111" y="1"/>
                    <a:pt x="2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00"/>
            <p:cNvSpPr/>
            <p:nvPr/>
          </p:nvSpPr>
          <p:spPr>
            <a:xfrm>
              <a:off x="10320225" y="2945537"/>
              <a:ext cx="58701" cy="167480"/>
            </a:xfrm>
            <a:custGeom>
              <a:avLst/>
              <a:gdLst/>
              <a:ahLst/>
              <a:cxnLst/>
              <a:rect l="l" t="t" r="r" b="b"/>
              <a:pathLst>
                <a:path w="2812" h="8023" extrusionOk="0">
                  <a:moveTo>
                    <a:pt x="163" y="1"/>
                  </a:moveTo>
                  <a:cubicBezTo>
                    <a:pt x="108" y="1"/>
                    <a:pt x="54" y="4"/>
                    <a:pt x="0" y="9"/>
                  </a:cubicBezTo>
                  <a:lnTo>
                    <a:pt x="0" y="8014"/>
                  </a:lnTo>
                  <a:cubicBezTo>
                    <a:pt x="54" y="8019"/>
                    <a:pt x="108" y="8023"/>
                    <a:pt x="163" y="8023"/>
                  </a:cubicBezTo>
                  <a:cubicBezTo>
                    <a:pt x="1625" y="8023"/>
                    <a:pt x="2811" y="6226"/>
                    <a:pt x="2811" y="4011"/>
                  </a:cubicBezTo>
                  <a:cubicBezTo>
                    <a:pt x="2811" y="1796"/>
                    <a:pt x="1625"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0"/>
            <p:cNvSpPr/>
            <p:nvPr/>
          </p:nvSpPr>
          <p:spPr>
            <a:xfrm>
              <a:off x="10377358" y="2994988"/>
              <a:ext cx="110554" cy="167480"/>
            </a:xfrm>
            <a:custGeom>
              <a:avLst/>
              <a:gdLst/>
              <a:ahLst/>
              <a:cxnLst/>
              <a:rect l="l" t="t" r="r" b="b"/>
              <a:pathLst>
                <a:path w="5296" h="8023" extrusionOk="0">
                  <a:moveTo>
                    <a:pt x="2648" y="1"/>
                  </a:moveTo>
                  <a:cubicBezTo>
                    <a:pt x="1186" y="1"/>
                    <a:pt x="0" y="1796"/>
                    <a:pt x="0" y="4011"/>
                  </a:cubicBezTo>
                  <a:cubicBezTo>
                    <a:pt x="0" y="6226"/>
                    <a:pt x="1186" y="8023"/>
                    <a:pt x="2648" y="8023"/>
                  </a:cubicBezTo>
                  <a:cubicBezTo>
                    <a:pt x="4111" y="8023"/>
                    <a:pt x="5296" y="6226"/>
                    <a:pt x="5296" y="4011"/>
                  </a:cubicBezTo>
                  <a:cubicBezTo>
                    <a:pt x="5296" y="1796"/>
                    <a:pt x="4111" y="1"/>
                    <a:pt x="2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00"/>
            <p:cNvSpPr/>
            <p:nvPr/>
          </p:nvSpPr>
          <p:spPr>
            <a:xfrm>
              <a:off x="10429002" y="2994967"/>
              <a:ext cx="58909" cy="167501"/>
            </a:xfrm>
            <a:custGeom>
              <a:avLst/>
              <a:gdLst/>
              <a:ahLst/>
              <a:cxnLst/>
              <a:rect l="l" t="t" r="r" b="b"/>
              <a:pathLst>
                <a:path w="2822" h="8024" extrusionOk="0">
                  <a:moveTo>
                    <a:pt x="174" y="1"/>
                  </a:moveTo>
                  <a:cubicBezTo>
                    <a:pt x="115" y="1"/>
                    <a:pt x="57" y="5"/>
                    <a:pt x="0" y="10"/>
                  </a:cubicBezTo>
                  <a:lnTo>
                    <a:pt x="0" y="8014"/>
                  </a:lnTo>
                  <a:cubicBezTo>
                    <a:pt x="58" y="8020"/>
                    <a:pt x="115" y="8024"/>
                    <a:pt x="174" y="8024"/>
                  </a:cubicBezTo>
                  <a:cubicBezTo>
                    <a:pt x="1637" y="8024"/>
                    <a:pt x="2822" y="6227"/>
                    <a:pt x="2822" y="4012"/>
                  </a:cubicBezTo>
                  <a:cubicBezTo>
                    <a:pt x="2822" y="1797"/>
                    <a:pt x="1637"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00"/>
            <p:cNvSpPr/>
            <p:nvPr/>
          </p:nvSpPr>
          <p:spPr>
            <a:xfrm>
              <a:off x="10239942" y="3010581"/>
              <a:ext cx="271333" cy="377357"/>
            </a:xfrm>
            <a:custGeom>
              <a:avLst/>
              <a:gdLst/>
              <a:ahLst/>
              <a:cxnLst/>
              <a:rect l="l" t="t" r="r" b="b"/>
              <a:pathLst>
                <a:path w="12998" h="18077" extrusionOk="0">
                  <a:moveTo>
                    <a:pt x="12997" y="1"/>
                  </a:moveTo>
                  <a:cubicBezTo>
                    <a:pt x="6422" y="2573"/>
                    <a:pt x="1745" y="9037"/>
                    <a:pt x="289" y="15563"/>
                  </a:cubicBezTo>
                  <a:cubicBezTo>
                    <a:pt x="1" y="16861"/>
                    <a:pt x="1074" y="18077"/>
                    <a:pt x="2521" y="18077"/>
                  </a:cubicBezTo>
                  <a:lnTo>
                    <a:pt x="10719" y="18077"/>
                  </a:lnTo>
                  <a:cubicBezTo>
                    <a:pt x="11977" y="18077"/>
                    <a:pt x="12997" y="17142"/>
                    <a:pt x="12997" y="15990"/>
                  </a:cubicBezTo>
                  <a:lnTo>
                    <a:pt x="129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00"/>
            <p:cNvSpPr/>
            <p:nvPr/>
          </p:nvSpPr>
          <p:spPr>
            <a:xfrm>
              <a:off x="10235955" y="2998119"/>
              <a:ext cx="275320" cy="389820"/>
            </a:xfrm>
            <a:custGeom>
              <a:avLst/>
              <a:gdLst/>
              <a:ahLst/>
              <a:cxnLst/>
              <a:rect l="l" t="t" r="r" b="b"/>
              <a:pathLst>
                <a:path w="13189" h="18674" extrusionOk="0">
                  <a:moveTo>
                    <a:pt x="1" y="0"/>
                  </a:moveTo>
                  <a:lnTo>
                    <a:pt x="1" y="16587"/>
                  </a:lnTo>
                  <a:cubicBezTo>
                    <a:pt x="1" y="17739"/>
                    <a:pt x="1021" y="18674"/>
                    <a:pt x="2280" y="18674"/>
                  </a:cubicBezTo>
                  <a:lnTo>
                    <a:pt x="10910" y="18674"/>
                  </a:lnTo>
                  <a:cubicBezTo>
                    <a:pt x="12168" y="18674"/>
                    <a:pt x="13188" y="17739"/>
                    <a:pt x="13188" y="16587"/>
                  </a:cubicBezTo>
                  <a:lnTo>
                    <a:pt x="13188" y="12542"/>
                  </a:lnTo>
                  <a:cubicBezTo>
                    <a:pt x="13188" y="7640"/>
                    <a:pt x="9388" y="2968"/>
                    <a:pt x="4706" y="2070"/>
                  </a:cubicBezTo>
                  <a:cubicBezTo>
                    <a:pt x="3953" y="1927"/>
                    <a:pt x="3214" y="1730"/>
                    <a:pt x="2502" y="1464"/>
                  </a:cubicBezTo>
                  <a:cubicBezTo>
                    <a:pt x="1837" y="1215"/>
                    <a:pt x="992" y="502"/>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26.mp4">
            <a:hlinkClick r:id="" action="ppaction://media"/>
            <a:extLst>
              <a:ext uri="{FF2B5EF4-FFF2-40B4-BE49-F238E27FC236}">
                <a16:creationId xmlns:a16="http://schemas.microsoft.com/office/drawing/2014/main" id="{AA1263F9-CB1B-DCF9-A604-1987D4209D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8373" y="4606963"/>
            <a:ext cx="496878" cy="4968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8"/>
                                        </p:tgtEl>
                                        <p:attrNameLst>
                                          <p:attrName>style.visibility</p:attrName>
                                        </p:attrNameLst>
                                      </p:cBhvr>
                                      <p:to>
                                        <p:strVal val="visible"/>
                                      </p:to>
                                    </p:set>
                                    <p:animEffect transition="in" filter="fade">
                                      <p:cBhvr>
                                        <p:cTn id="7" dur="1000"/>
                                        <p:tgtEl>
                                          <p:spTgt spid="18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9"/>
                                        </p:tgtEl>
                                        <p:attrNameLst>
                                          <p:attrName>style.visibility</p:attrName>
                                        </p:attrNameLst>
                                      </p:cBhvr>
                                      <p:to>
                                        <p:strVal val="visible"/>
                                      </p:to>
                                    </p:set>
                                    <p:animEffect transition="in" filter="fade">
                                      <p:cBhvr>
                                        <p:cTn id="12" dur="1000"/>
                                        <p:tgtEl>
                                          <p:spTgt spid="1879"/>
                                        </p:tgtEl>
                                      </p:cBhvr>
                                    </p:animEffect>
                                  </p:childTnLst>
                                </p:cTn>
                              </p:par>
                              <p:par>
                                <p:cTn id="13" presetID="10" presetClass="entr" presetSubtype="0" fill="hold" nodeType="withEffect">
                                  <p:stCondLst>
                                    <p:cond delay="0"/>
                                  </p:stCondLst>
                                  <p:childTnLst>
                                    <p:set>
                                      <p:cBhvr>
                                        <p:cTn id="14" dur="1" fill="hold">
                                          <p:stCondLst>
                                            <p:cond delay="0"/>
                                          </p:stCondLst>
                                        </p:cTn>
                                        <p:tgtEl>
                                          <p:spTgt spid="1880"/>
                                        </p:tgtEl>
                                        <p:attrNameLst>
                                          <p:attrName>style.visibility</p:attrName>
                                        </p:attrNameLst>
                                      </p:cBhvr>
                                      <p:to>
                                        <p:strVal val="visible"/>
                                      </p:to>
                                    </p:set>
                                    <p:animEffect transition="in" filter="fade">
                                      <p:cBhvr>
                                        <p:cTn id="15" dur="1000"/>
                                        <p:tgtEl>
                                          <p:spTgt spid="1880"/>
                                        </p:tgtEl>
                                      </p:cBhvr>
                                    </p:animEffect>
                                  </p:childTnLst>
                                </p:cTn>
                              </p:par>
                              <p:par>
                                <p:cTn id="16" presetID="10" presetClass="entr" presetSubtype="0" fill="hold" nodeType="withEffect">
                                  <p:stCondLst>
                                    <p:cond delay="0"/>
                                  </p:stCondLst>
                                  <p:childTnLst>
                                    <p:set>
                                      <p:cBhvr>
                                        <p:cTn id="17" dur="1" fill="hold">
                                          <p:stCondLst>
                                            <p:cond delay="0"/>
                                          </p:stCondLst>
                                        </p:cTn>
                                        <p:tgtEl>
                                          <p:spTgt spid="1885"/>
                                        </p:tgtEl>
                                        <p:attrNameLst>
                                          <p:attrName>style.visibility</p:attrName>
                                        </p:attrNameLst>
                                      </p:cBhvr>
                                      <p:to>
                                        <p:strVal val="visible"/>
                                      </p:to>
                                    </p:set>
                                    <p:animEffect transition="in" filter="fade">
                                      <p:cBhvr>
                                        <p:cTn id="18" dur="1000"/>
                                        <p:tgtEl>
                                          <p:spTgt spid="18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81"/>
                                        </p:tgtEl>
                                        <p:attrNameLst>
                                          <p:attrName>style.visibility</p:attrName>
                                        </p:attrNameLst>
                                      </p:cBhvr>
                                      <p:to>
                                        <p:strVal val="visible"/>
                                      </p:to>
                                    </p:set>
                                    <p:animEffect transition="in" filter="fade">
                                      <p:cBhvr>
                                        <p:cTn id="23" dur="1000"/>
                                        <p:tgtEl>
                                          <p:spTgt spid="1881"/>
                                        </p:tgtEl>
                                      </p:cBhvr>
                                    </p:animEffect>
                                  </p:childTnLst>
                                </p:cTn>
                              </p:par>
                              <p:par>
                                <p:cTn id="24" presetID="10" presetClass="entr" presetSubtype="0" fill="hold" nodeType="withEffect">
                                  <p:stCondLst>
                                    <p:cond delay="0"/>
                                  </p:stCondLst>
                                  <p:childTnLst>
                                    <p:set>
                                      <p:cBhvr>
                                        <p:cTn id="25" dur="1" fill="hold">
                                          <p:stCondLst>
                                            <p:cond delay="0"/>
                                          </p:stCondLst>
                                        </p:cTn>
                                        <p:tgtEl>
                                          <p:spTgt spid="1882"/>
                                        </p:tgtEl>
                                        <p:attrNameLst>
                                          <p:attrName>style.visibility</p:attrName>
                                        </p:attrNameLst>
                                      </p:cBhvr>
                                      <p:to>
                                        <p:strVal val="visible"/>
                                      </p:to>
                                    </p:set>
                                    <p:animEffect transition="in" filter="fade">
                                      <p:cBhvr>
                                        <p:cTn id="26" dur="1000"/>
                                        <p:tgtEl>
                                          <p:spTgt spid="1882"/>
                                        </p:tgtEl>
                                      </p:cBhvr>
                                    </p:animEffect>
                                  </p:childTnLst>
                                </p:cTn>
                              </p:par>
                              <p:par>
                                <p:cTn id="27" presetID="10" presetClass="entr" presetSubtype="0" fill="hold" nodeType="withEffect">
                                  <p:stCondLst>
                                    <p:cond delay="0"/>
                                  </p:stCondLst>
                                  <p:childTnLst>
                                    <p:set>
                                      <p:cBhvr>
                                        <p:cTn id="28" dur="1" fill="hold">
                                          <p:stCondLst>
                                            <p:cond delay="0"/>
                                          </p:stCondLst>
                                        </p:cTn>
                                        <p:tgtEl>
                                          <p:spTgt spid="2014"/>
                                        </p:tgtEl>
                                        <p:attrNameLst>
                                          <p:attrName>style.visibility</p:attrName>
                                        </p:attrNameLst>
                                      </p:cBhvr>
                                      <p:to>
                                        <p:strVal val="visible"/>
                                      </p:to>
                                    </p:set>
                                    <p:animEffect transition="in" filter="fade">
                                      <p:cBhvr>
                                        <p:cTn id="29" dur="1000"/>
                                        <p:tgtEl>
                                          <p:spTgt spid="20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83"/>
                                        </p:tgtEl>
                                        <p:attrNameLst>
                                          <p:attrName>style.visibility</p:attrName>
                                        </p:attrNameLst>
                                      </p:cBhvr>
                                      <p:to>
                                        <p:strVal val="visible"/>
                                      </p:to>
                                    </p:set>
                                    <p:animEffect transition="in" filter="fade">
                                      <p:cBhvr>
                                        <p:cTn id="34" dur="1000"/>
                                        <p:tgtEl>
                                          <p:spTgt spid="1883"/>
                                        </p:tgtEl>
                                      </p:cBhvr>
                                    </p:animEffect>
                                  </p:childTnLst>
                                </p:cTn>
                              </p:par>
                              <p:par>
                                <p:cTn id="35" presetID="10" presetClass="entr" presetSubtype="0" fill="hold" nodeType="withEffect">
                                  <p:stCondLst>
                                    <p:cond delay="0"/>
                                  </p:stCondLst>
                                  <p:childTnLst>
                                    <p:set>
                                      <p:cBhvr>
                                        <p:cTn id="36" dur="1" fill="hold">
                                          <p:stCondLst>
                                            <p:cond delay="0"/>
                                          </p:stCondLst>
                                        </p:cTn>
                                        <p:tgtEl>
                                          <p:spTgt spid="1884"/>
                                        </p:tgtEl>
                                        <p:attrNameLst>
                                          <p:attrName>style.visibility</p:attrName>
                                        </p:attrNameLst>
                                      </p:cBhvr>
                                      <p:to>
                                        <p:strVal val="visible"/>
                                      </p:to>
                                    </p:set>
                                    <p:animEffect transition="in" filter="fade">
                                      <p:cBhvr>
                                        <p:cTn id="37" dur="1000"/>
                                        <p:tgtEl>
                                          <p:spTgt spid="1884"/>
                                        </p:tgtEl>
                                      </p:cBhvr>
                                    </p:animEffect>
                                  </p:childTnLst>
                                </p:cTn>
                              </p:par>
                              <p:par>
                                <p:cTn id="38" presetID="10" presetClass="entr" presetSubtype="0" fill="hold" nodeType="withEffect">
                                  <p:stCondLst>
                                    <p:cond delay="0"/>
                                  </p:stCondLst>
                                  <p:childTnLst>
                                    <p:set>
                                      <p:cBhvr>
                                        <p:cTn id="39" dur="1" fill="hold">
                                          <p:stCondLst>
                                            <p:cond delay="0"/>
                                          </p:stCondLst>
                                        </p:cTn>
                                        <p:tgtEl>
                                          <p:spTgt spid="2006"/>
                                        </p:tgtEl>
                                        <p:attrNameLst>
                                          <p:attrName>style.visibility</p:attrName>
                                        </p:attrNameLst>
                                      </p:cBhvr>
                                      <p:to>
                                        <p:strVal val="visible"/>
                                      </p:to>
                                    </p:set>
                                    <p:animEffect transition="in" filter="fade">
                                      <p:cBhvr>
                                        <p:cTn id="40" dur="1000"/>
                                        <p:tgtEl>
                                          <p:spTgt spid="200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01"/>
                                        </p:tgtEl>
                                        <p:attrNameLst>
                                          <p:attrName>style.visibility</p:attrName>
                                        </p:attrNameLst>
                                      </p:cBhvr>
                                      <p:to>
                                        <p:strVal val="visible"/>
                                      </p:to>
                                    </p:set>
                                    <p:animEffect transition="in" filter="fade">
                                      <p:cBhvr>
                                        <p:cTn id="45" dur="1000"/>
                                        <p:tgtEl>
                                          <p:spTgt spid="2001"/>
                                        </p:tgtEl>
                                      </p:cBhvr>
                                    </p:animEffect>
                                  </p:childTnLst>
                                </p:cTn>
                              </p:par>
                              <p:par>
                                <p:cTn id="46" presetID="10" presetClass="entr" presetSubtype="0" fill="hold" nodeType="withEffect">
                                  <p:stCondLst>
                                    <p:cond delay="0"/>
                                  </p:stCondLst>
                                  <p:childTnLst>
                                    <p:set>
                                      <p:cBhvr>
                                        <p:cTn id="47" dur="1" fill="hold">
                                          <p:stCondLst>
                                            <p:cond delay="0"/>
                                          </p:stCondLst>
                                        </p:cTn>
                                        <p:tgtEl>
                                          <p:spTgt spid="2000"/>
                                        </p:tgtEl>
                                        <p:attrNameLst>
                                          <p:attrName>style.visibility</p:attrName>
                                        </p:attrNameLst>
                                      </p:cBhvr>
                                      <p:to>
                                        <p:strVal val="visible"/>
                                      </p:to>
                                    </p:set>
                                    <p:animEffect transition="in" filter="fade">
                                      <p:cBhvr>
                                        <p:cTn id="48" dur="1000"/>
                                        <p:tgtEl>
                                          <p:spTgt spid="2000"/>
                                        </p:tgtEl>
                                      </p:cBhvr>
                                    </p:animEffect>
                                  </p:childTnLst>
                                </p:cTn>
                              </p:par>
                              <p:par>
                                <p:cTn id="49" presetID="10" presetClass="entr" presetSubtype="0" fill="hold" nodeType="withEffect">
                                  <p:stCondLst>
                                    <p:cond delay="0"/>
                                  </p:stCondLst>
                                  <p:childTnLst>
                                    <p:set>
                                      <p:cBhvr>
                                        <p:cTn id="50" dur="1" fill="hold">
                                          <p:stCondLst>
                                            <p:cond delay="0"/>
                                          </p:stCondLst>
                                        </p:cTn>
                                        <p:tgtEl>
                                          <p:spTgt spid="1963"/>
                                        </p:tgtEl>
                                        <p:attrNameLst>
                                          <p:attrName>style.visibility</p:attrName>
                                        </p:attrNameLst>
                                      </p:cBhvr>
                                      <p:to>
                                        <p:strVal val="visible"/>
                                      </p:to>
                                    </p:set>
                                    <p:animEffect transition="in" filter="fade">
                                      <p:cBhvr>
                                        <p:cTn id="51" dur="1000"/>
                                        <p:tgtEl>
                                          <p:spTgt spid="19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05"/>
                                        </p:tgtEl>
                                        <p:attrNameLst>
                                          <p:attrName>style.visibility</p:attrName>
                                        </p:attrNameLst>
                                      </p:cBhvr>
                                      <p:to>
                                        <p:strVal val="visible"/>
                                      </p:to>
                                    </p:set>
                                    <p:animEffect transition="in" filter="fade">
                                      <p:cBhvr>
                                        <p:cTn id="56" dur="1000"/>
                                        <p:tgtEl>
                                          <p:spTgt spid="2005"/>
                                        </p:tgtEl>
                                      </p:cBhvr>
                                    </p:animEffect>
                                  </p:childTnLst>
                                </p:cTn>
                              </p:par>
                              <p:par>
                                <p:cTn id="57" presetID="10" presetClass="entr" presetSubtype="0" fill="hold" nodeType="withEffect">
                                  <p:stCondLst>
                                    <p:cond delay="0"/>
                                  </p:stCondLst>
                                  <p:childTnLst>
                                    <p:set>
                                      <p:cBhvr>
                                        <p:cTn id="58" dur="1" fill="hold">
                                          <p:stCondLst>
                                            <p:cond delay="0"/>
                                          </p:stCondLst>
                                        </p:cTn>
                                        <p:tgtEl>
                                          <p:spTgt spid="2002"/>
                                        </p:tgtEl>
                                        <p:attrNameLst>
                                          <p:attrName>style.visibility</p:attrName>
                                        </p:attrNameLst>
                                      </p:cBhvr>
                                      <p:to>
                                        <p:strVal val="visible"/>
                                      </p:to>
                                    </p:set>
                                    <p:animEffect transition="in" filter="fade">
                                      <p:cBhvr>
                                        <p:cTn id="59" dur="1000"/>
                                        <p:tgtEl>
                                          <p:spTgt spid="2002"/>
                                        </p:tgtEl>
                                      </p:cBhvr>
                                    </p:animEffect>
                                  </p:childTnLst>
                                </p:cTn>
                              </p:par>
                              <p:par>
                                <p:cTn id="60" presetID="10" presetClass="entr" presetSubtype="0" fill="hold" nodeType="withEffect">
                                  <p:stCondLst>
                                    <p:cond delay="0"/>
                                  </p:stCondLst>
                                  <p:childTnLst>
                                    <p:set>
                                      <p:cBhvr>
                                        <p:cTn id="61" dur="1" fill="hold">
                                          <p:stCondLst>
                                            <p:cond delay="0"/>
                                          </p:stCondLst>
                                        </p:cTn>
                                        <p:tgtEl>
                                          <p:spTgt spid="2081"/>
                                        </p:tgtEl>
                                        <p:attrNameLst>
                                          <p:attrName>style.visibility</p:attrName>
                                        </p:attrNameLst>
                                      </p:cBhvr>
                                      <p:to>
                                        <p:strVal val="visible"/>
                                      </p:to>
                                    </p:set>
                                    <p:animEffect transition="in" filter="fade">
                                      <p:cBhvr>
                                        <p:cTn id="62" dur="1000"/>
                                        <p:tgtEl>
                                          <p:spTgt spid="208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04"/>
                                        </p:tgtEl>
                                        <p:attrNameLst>
                                          <p:attrName>style.visibility</p:attrName>
                                        </p:attrNameLst>
                                      </p:cBhvr>
                                      <p:to>
                                        <p:strVal val="visible"/>
                                      </p:to>
                                    </p:set>
                                    <p:animEffect transition="in" filter="fade">
                                      <p:cBhvr>
                                        <p:cTn id="67" dur="1000"/>
                                        <p:tgtEl>
                                          <p:spTgt spid="2004"/>
                                        </p:tgtEl>
                                      </p:cBhvr>
                                    </p:animEffect>
                                  </p:childTnLst>
                                </p:cTn>
                              </p:par>
                              <p:par>
                                <p:cTn id="68" presetID="10" presetClass="entr" presetSubtype="0" fill="hold" nodeType="withEffect">
                                  <p:stCondLst>
                                    <p:cond delay="0"/>
                                  </p:stCondLst>
                                  <p:childTnLst>
                                    <p:set>
                                      <p:cBhvr>
                                        <p:cTn id="69" dur="1" fill="hold">
                                          <p:stCondLst>
                                            <p:cond delay="0"/>
                                          </p:stCondLst>
                                        </p:cTn>
                                        <p:tgtEl>
                                          <p:spTgt spid="2003"/>
                                        </p:tgtEl>
                                        <p:attrNameLst>
                                          <p:attrName>style.visibility</p:attrName>
                                        </p:attrNameLst>
                                      </p:cBhvr>
                                      <p:to>
                                        <p:strVal val="visible"/>
                                      </p:to>
                                    </p:set>
                                    <p:animEffect transition="in" filter="fade">
                                      <p:cBhvr>
                                        <p:cTn id="70" dur="1000"/>
                                        <p:tgtEl>
                                          <p:spTgt spid="2003"/>
                                        </p:tgtEl>
                                      </p:cBhvr>
                                    </p:animEffect>
                                  </p:childTnLst>
                                </p:cTn>
                              </p:par>
                              <p:par>
                                <p:cTn id="71" presetID="10" presetClass="entr" presetSubtype="0" fill="hold" nodeType="withEffect">
                                  <p:stCondLst>
                                    <p:cond delay="0"/>
                                  </p:stCondLst>
                                  <p:childTnLst>
                                    <p:set>
                                      <p:cBhvr>
                                        <p:cTn id="72" dur="1" fill="hold">
                                          <p:stCondLst>
                                            <p:cond delay="0"/>
                                          </p:stCondLst>
                                        </p:cTn>
                                        <p:tgtEl>
                                          <p:spTgt spid="1969"/>
                                        </p:tgtEl>
                                        <p:attrNameLst>
                                          <p:attrName>style.visibility</p:attrName>
                                        </p:attrNameLst>
                                      </p:cBhvr>
                                      <p:to>
                                        <p:strVal val="visible"/>
                                      </p:to>
                                    </p:set>
                                    <p:animEffect transition="in" filter="fade">
                                      <p:cBhvr>
                                        <p:cTn id="73" dur="1000"/>
                                        <p:tgtEl>
                                          <p:spTgt spid="1969"/>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267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101"/>
          <p:cNvSpPr txBox="1">
            <a:spLocks noGrp="1"/>
          </p:cNvSpPr>
          <p:nvPr>
            <p:ph type="title"/>
          </p:nvPr>
        </p:nvSpPr>
        <p:spPr>
          <a:xfrm>
            <a:off x="2148750" y="485092"/>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Our Major Collaborators</a:t>
            </a:r>
            <a:endParaRPr/>
          </a:p>
        </p:txBody>
      </p:sp>
      <p:sp>
        <p:nvSpPr>
          <p:cNvPr id="2095" name="Google Shape;2095;p101"/>
          <p:cNvSpPr txBox="1">
            <a:spLocks noGrp="1"/>
          </p:cNvSpPr>
          <p:nvPr>
            <p:ph type="title" idx="2"/>
          </p:nvPr>
        </p:nvSpPr>
        <p:spPr>
          <a:xfrm>
            <a:off x="793700" y="3337715"/>
            <a:ext cx="18111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Events</a:t>
            </a:r>
            <a:endParaRPr/>
          </a:p>
        </p:txBody>
      </p:sp>
      <p:sp>
        <p:nvSpPr>
          <p:cNvPr id="2096" name="Google Shape;2096;p101"/>
          <p:cNvSpPr txBox="1">
            <a:spLocks noGrp="1"/>
          </p:cNvSpPr>
          <p:nvPr>
            <p:ph type="title" idx="3"/>
          </p:nvPr>
        </p:nvSpPr>
        <p:spPr>
          <a:xfrm>
            <a:off x="3500775" y="3257978"/>
            <a:ext cx="1756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Delivery</a:t>
            </a:r>
            <a:endParaRPr/>
          </a:p>
          <a:p>
            <a:pPr marL="0" lvl="0" indent="0" algn="ctr" rtl="0">
              <a:spcBef>
                <a:spcPts val="0"/>
              </a:spcBef>
              <a:spcAft>
                <a:spcPts val="0"/>
              </a:spcAft>
              <a:buClr>
                <a:schemeClr val="dk1"/>
              </a:buClr>
              <a:buSzPts val="1100"/>
              <a:buFont typeface="Arial"/>
              <a:buNone/>
            </a:pPr>
            <a:r>
              <a:rPr lang="en"/>
              <a:t>Services</a:t>
            </a:r>
            <a:endParaRPr/>
          </a:p>
        </p:txBody>
      </p:sp>
      <p:pic>
        <p:nvPicPr>
          <p:cNvPr id="2097" name="Google Shape;2097;p101" descr="Perfect Wedding NYC"/>
          <p:cNvPicPr preferRelativeResize="0"/>
          <p:nvPr/>
        </p:nvPicPr>
        <p:blipFill rotWithShape="1">
          <a:blip r:embed="rId5">
            <a:alphaModFix/>
          </a:blip>
          <a:srcRect/>
          <a:stretch/>
        </p:blipFill>
        <p:spPr>
          <a:xfrm>
            <a:off x="200475" y="1508327"/>
            <a:ext cx="1682602" cy="1630949"/>
          </a:xfrm>
          <a:prstGeom prst="rect">
            <a:avLst/>
          </a:prstGeom>
          <a:noFill/>
          <a:ln>
            <a:noFill/>
          </a:ln>
        </p:spPr>
      </p:pic>
      <p:pic>
        <p:nvPicPr>
          <p:cNvPr id="2098" name="Google Shape;2098;p101" descr="Image result for mkg event planning"/>
          <p:cNvPicPr preferRelativeResize="0"/>
          <p:nvPr/>
        </p:nvPicPr>
        <p:blipFill rotWithShape="1">
          <a:blip r:embed="rId6">
            <a:alphaModFix/>
          </a:blip>
          <a:srcRect/>
          <a:stretch/>
        </p:blipFill>
        <p:spPr>
          <a:xfrm>
            <a:off x="1688357" y="1508327"/>
            <a:ext cx="1656643" cy="1630942"/>
          </a:xfrm>
          <a:prstGeom prst="rect">
            <a:avLst/>
          </a:prstGeom>
          <a:noFill/>
          <a:ln>
            <a:noFill/>
          </a:ln>
        </p:spPr>
      </p:pic>
      <p:pic>
        <p:nvPicPr>
          <p:cNvPr id="2099" name="Google Shape;2099;p101" descr="Uber Eats: Food Delivery - Apps on Google Play"/>
          <p:cNvPicPr preferRelativeResize="0"/>
          <p:nvPr/>
        </p:nvPicPr>
        <p:blipFill rotWithShape="1">
          <a:blip r:embed="rId7">
            <a:alphaModFix/>
          </a:blip>
          <a:srcRect/>
          <a:stretch/>
        </p:blipFill>
        <p:spPr>
          <a:xfrm>
            <a:off x="3537725" y="1482501"/>
            <a:ext cx="1682600" cy="1682600"/>
          </a:xfrm>
          <a:prstGeom prst="rect">
            <a:avLst/>
          </a:prstGeom>
          <a:noFill/>
          <a:ln>
            <a:noFill/>
          </a:ln>
        </p:spPr>
      </p:pic>
      <p:pic>
        <p:nvPicPr>
          <p:cNvPr id="2100" name="Google Shape;2100;p101" descr="Icon&#10;&#10;Description automatically generated"/>
          <p:cNvPicPr preferRelativeResize="0"/>
          <p:nvPr/>
        </p:nvPicPr>
        <p:blipFill rotWithShape="1">
          <a:blip r:embed="rId8">
            <a:alphaModFix/>
          </a:blip>
          <a:srcRect/>
          <a:stretch/>
        </p:blipFill>
        <p:spPr>
          <a:xfrm>
            <a:off x="7092175" y="1318773"/>
            <a:ext cx="2122275" cy="2122275"/>
          </a:xfrm>
          <a:prstGeom prst="rect">
            <a:avLst/>
          </a:prstGeom>
          <a:noFill/>
          <a:ln>
            <a:noFill/>
          </a:ln>
        </p:spPr>
      </p:pic>
      <p:pic>
        <p:nvPicPr>
          <p:cNvPr id="2101" name="Google Shape;2101;p101"/>
          <p:cNvPicPr preferRelativeResize="0"/>
          <p:nvPr/>
        </p:nvPicPr>
        <p:blipFill rotWithShape="1">
          <a:blip r:embed="rId9">
            <a:alphaModFix/>
          </a:blip>
          <a:srcRect t="14018" b="15249"/>
          <a:stretch/>
        </p:blipFill>
        <p:spPr>
          <a:xfrm>
            <a:off x="5336850" y="1706213"/>
            <a:ext cx="1905000" cy="1347375"/>
          </a:xfrm>
          <a:prstGeom prst="rect">
            <a:avLst/>
          </a:prstGeom>
          <a:noFill/>
          <a:ln>
            <a:noFill/>
          </a:ln>
        </p:spPr>
      </p:pic>
      <p:sp>
        <p:nvSpPr>
          <p:cNvPr id="2102" name="Google Shape;2102;p101"/>
          <p:cNvSpPr txBox="1">
            <a:spLocks noGrp="1"/>
          </p:cNvSpPr>
          <p:nvPr>
            <p:ph type="title" idx="3"/>
          </p:nvPr>
        </p:nvSpPr>
        <p:spPr>
          <a:xfrm>
            <a:off x="5487300" y="3257978"/>
            <a:ext cx="1756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Supplier</a:t>
            </a:r>
            <a:endParaRPr/>
          </a:p>
        </p:txBody>
      </p:sp>
      <p:sp>
        <p:nvSpPr>
          <p:cNvPr id="2103" name="Google Shape;2103;p101"/>
          <p:cNvSpPr txBox="1">
            <a:spLocks noGrp="1"/>
          </p:cNvSpPr>
          <p:nvPr>
            <p:ph type="title" idx="3"/>
          </p:nvPr>
        </p:nvSpPr>
        <p:spPr>
          <a:xfrm>
            <a:off x="7275063" y="3257978"/>
            <a:ext cx="1756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Social Media Influencers</a:t>
            </a:r>
            <a:endParaRPr/>
          </a:p>
        </p:txBody>
      </p:sp>
      <p:pic>
        <p:nvPicPr>
          <p:cNvPr id="5" name="27.mp4">
            <a:hlinkClick r:id="" action="ppaction://media"/>
            <a:extLst>
              <a:ext uri="{FF2B5EF4-FFF2-40B4-BE49-F238E27FC236}">
                <a16:creationId xmlns:a16="http://schemas.microsoft.com/office/drawing/2014/main" id="{30ED01D0-2EC2-EF19-13F8-435867D3BFB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31205" y="4583086"/>
            <a:ext cx="500358" cy="500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4"/>
                                        </p:tgtEl>
                                        <p:attrNameLst>
                                          <p:attrName>style.visibility</p:attrName>
                                        </p:attrNameLst>
                                      </p:cBhvr>
                                      <p:to>
                                        <p:strVal val="visible"/>
                                      </p:to>
                                    </p:set>
                                    <p:animEffect transition="in" filter="fade">
                                      <p:cBhvr>
                                        <p:cTn id="7" dur="1000"/>
                                        <p:tgtEl>
                                          <p:spTgt spid="20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
                                        </p:tgtEl>
                                        <p:attrNameLst>
                                          <p:attrName>style.visibility</p:attrName>
                                        </p:attrNameLst>
                                      </p:cBhvr>
                                      <p:to>
                                        <p:strVal val="visible"/>
                                      </p:to>
                                    </p:set>
                                    <p:animEffect transition="in" filter="fade">
                                      <p:cBhvr>
                                        <p:cTn id="12" dur="1000"/>
                                        <p:tgtEl>
                                          <p:spTgt spid="2097"/>
                                        </p:tgtEl>
                                      </p:cBhvr>
                                    </p:animEffect>
                                  </p:childTnLst>
                                </p:cTn>
                              </p:par>
                              <p:par>
                                <p:cTn id="13" presetID="10" presetClass="entr" presetSubtype="0" fill="hold" nodeType="withEffect">
                                  <p:stCondLst>
                                    <p:cond delay="0"/>
                                  </p:stCondLst>
                                  <p:childTnLst>
                                    <p:set>
                                      <p:cBhvr>
                                        <p:cTn id="14" dur="1" fill="hold">
                                          <p:stCondLst>
                                            <p:cond delay="0"/>
                                          </p:stCondLst>
                                        </p:cTn>
                                        <p:tgtEl>
                                          <p:spTgt spid="2098"/>
                                        </p:tgtEl>
                                        <p:attrNameLst>
                                          <p:attrName>style.visibility</p:attrName>
                                        </p:attrNameLst>
                                      </p:cBhvr>
                                      <p:to>
                                        <p:strVal val="visible"/>
                                      </p:to>
                                    </p:set>
                                    <p:animEffect transition="in" filter="fade">
                                      <p:cBhvr>
                                        <p:cTn id="15" dur="1000"/>
                                        <p:tgtEl>
                                          <p:spTgt spid="2098"/>
                                        </p:tgtEl>
                                      </p:cBhvr>
                                    </p:animEffect>
                                  </p:childTnLst>
                                </p:cTn>
                              </p:par>
                              <p:par>
                                <p:cTn id="16" presetID="10" presetClass="entr" presetSubtype="0" fill="hold" nodeType="withEffect">
                                  <p:stCondLst>
                                    <p:cond delay="0"/>
                                  </p:stCondLst>
                                  <p:childTnLst>
                                    <p:set>
                                      <p:cBhvr>
                                        <p:cTn id="17" dur="1" fill="hold">
                                          <p:stCondLst>
                                            <p:cond delay="0"/>
                                          </p:stCondLst>
                                        </p:cTn>
                                        <p:tgtEl>
                                          <p:spTgt spid="2095"/>
                                        </p:tgtEl>
                                        <p:attrNameLst>
                                          <p:attrName>style.visibility</p:attrName>
                                        </p:attrNameLst>
                                      </p:cBhvr>
                                      <p:to>
                                        <p:strVal val="visible"/>
                                      </p:to>
                                    </p:set>
                                    <p:animEffect transition="in" filter="fade">
                                      <p:cBhvr>
                                        <p:cTn id="18" dur="1000"/>
                                        <p:tgtEl>
                                          <p:spTgt spid="20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99"/>
                                        </p:tgtEl>
                                        <p:attrNameLst>
                                          <p:attrName>style.visibility</p:attrName>
                                        </p:attrNameLst>
                                      </p:cBhvr>
                                      <p:to>
                                        <p:strVal val="visible"/>
                                      </p:to>
                                    </p:set>
                                    <p:animEffect transition="in" filter="fade">
                                      <p:cBhvr>
                                        <p:cTn id="23" dur="1000"/>
                                        <p:tgtEl>
                                          <p:spTgt spid="2099"/>
                                        </p:tgtEl>
                                      </p:cBhvr>
                                    </p:animEffect>
                                  </p:childTnLst>
                                </p:cTn>
                              </p:par>
                              <p:par>
                                <p:cTn id="24" presetID="10" presetClass="entr" presetSubtype="0" fill="hold" nodeType="withEffect">
                                  <p:stCondLst>
                                    <p:cond delay="0"/>
                                  </p:stCondLst>
                                  <p:childTnLst>
                                    <p:set>
                                      <p:cBhvr>
                                        <p:cTn id="25" dur="1" fill="hold">
                                          <p:stCondLst>
                                            <p:cond delay="0"/>
                                          </p:stCondLst>
                                        </p:cTn>
                                        <p:tgtEl>
                                          <p:spTgt spid="2096"/>
                                        </p:tgtEl>
                                        <p:attrNameLst>
                                          <p:attrName>style.visibility</p:attrName>
                                        </p:attrNameLst>
                                      </p:cBhvr>
                                      <p:to>
                                        <p:strVal val="visible"/>
                                      </p:to>
                                    </p:set>
                                    <p:animEffect transition="in" filter="fade">
                                      <p:cBhvr>
                                        <p:cTn id="26" dur="1000"/>
                                        <p:tgtEl>
                                          <p:spTgt spid="20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01"/>
                                        </p:tgtEl>
                                        <p:attrNameLst>
                                          <p:attrName>style.visibility</p:attrName>
                                        </p:attrNameLst>
                                      </p:cBhvr>
                                      <p:to>
                                        <p:strVal val="visible"/>
                                      </p:to>
                                    </p:set>
                                    <p:animEffect transition="in" filter="fade">
                                      <p:cBhvr>
                                        <p:cTn id="31" dur="1000"/>
                                        <p:tgtEl>
                                          <p:spTgt spid="2101"/>
                                        </p:tgtEl>
                                      </p:cBhvr>
                                    </p:animEffect>
                                  </p:childTnLst>
                                </p:cTn>
                              </p:par>
                              <p:par>
                                <p:cTn id="32" presetID="10" presetClass="entr" presetSubtype="0" fill="hold" nodeType="withEffect">
                                  <p:stCondLst>
                                    <p:cond delay="0"/>
                                  </p:stCondLst>
                                  <p:childTnLst>
                                    <p:set>
                                      <p:cBhvr>
                                        <p:cTn id="33" dur="1" fill="hold">
                                          <p:stCondLst>
                                            <p:cond delay="0"/>
                                          </p:stCondLst>
                                        </p:cTn>
                                        <p:tgtEl>
                                          <p:spTgt spid="2102"/>
                                        </p:tgtEl>
                                        <p:attrNameLst>
                                          <p:attrName>style.visibility</p:attrName>
                                        </p:attrNameLst>
                                      </p:cBhvr>
                                      <p:to>
                                        <p:strVal val="visible"/>
                                      </p:to>
                                    </p:set>
                                    <p:animEffect transition="in" filter="fade">
                                      <p:cBhvr>
                                        <p:cTn id="34" dur="1000"/>
                                        <p:tgtEl>
                                          <p:spTgt spid="21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00"/>
                                        </p:tgtEl>
                                        <p:attrNameLst>
                                          <p:attrName>style.visibility</p:attrName>
                                        </p:attrNameLst>
                                      </p:cBhvr>
                                      <p:to>
                                        <p:strVal val="visible"/>
                                      </p:to>
                                    </p:set>
                                    <p:animEffect transition="in" filter="fade">
                                      <p:cBhvr>
                                        <p:cTn id="39" dur="1000"/>
                                        <p:tgtEl>
                                          <p:spTgt spid="2100"/>
                                        </p:tgtEl>
                                      </p:cBhvr>
                                    </p:animEffect>
                                  </p:childTnLst>
                                </p:cTn>
                              </p:par>
                              <p:par>
                                <p:cTn id="40" presetID="10" presetClass="entr" presetSubtype="0" fill="hold" nodeType="withEffect">
                                  <p:stCondLst>
                                    <p:cond delay="0"/>
                                  </p:stCondLst>
                                  <p:childTnLst>
                                    <p:set>
                                      <p:cBhvr>
                                        <p:cTn id="41" dur="1" fill="hold">
                                          <p:stCondLst>
                                            <p:cond delay="0"/>
                                          </p:stCondLst>
                                        </p:cTn>
                                        <p:tgtEl>
                                          <p:spTgt spid="2103"/>
                                        </p:tgtEl>
                                        <p:attrNameLst>
                                          <p:attrName>style.visibility</p:attrName>
                                        </p:attrNameLst>
                                      </p:cBhvr>
                                      <p:to>
                                        <p:strVal val="visible"/>
                                      </p:to>
                                    </p:set>
                                    <p:animEffect transition="in" filter="fade">
                                      <p:cBhvr>
                                        <p:cTn id="42" dur="1000"/>
                                        <p:tgtEl>
                                          <p:spTgt spid="210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24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107"/>
        <p:cNvGrpSpPr/>
        <p:nvPr/>
      </p:nvGrpSpPr>
      <p:grpSpPr>
        <a:xfrm>
          <a:off x="0" y="0"/>
          <a:ext cx="0" cy="0"/>
          <a:chOff x="0" y="0"/>
          <a:chExt cx="0" cy="0"/>
        </a:xfrm>
      </p:grpSpPr>
      <p:graphicFrame>
        <p:nvGraphicFramePr>
          <p:cNvPr id="2108" name="Google Shape;2108;p102"/>
          <p:cNvGraphicFramePr/>
          <p:nvPr/>
        </p:nvGraphicFramePr>
        <p:xfrm>
          <a:off x="311150" y="628893"/>
          <a:ext cx="8521750" cy="3919570"/>
        </p:xfrm>
        <a:graphic>
          <a:graphicData uri="http://schemas.openxmlformats.org/drawingml/2006/table">
            <a:tbl>
              <a:tblPr>
                <a:noFill/>
                <a:tableStyleId>{D35DE971-59FC-43CB-8222-7B0F13DD47D7}</a:tableStyleId>
              </a:tblPr>
              <a:tblGrid>
                <a:gridCol w="1704350">
                  <a:extLst>
                    <a:ext uri="{9D8B030D-6E8A-4147-A177-3AD203B41FA5}">
                      <a16:colId xmlns:a16="http://schemas.microsoft.com/office/drawing/2014/main" val="20000"/>
                    </a:ext>
                  </a:extLst>
                </a:gridCol>
                <a:gridCol w="1704350">
                  <a:extLst>
                    <a:ext uri="{9D8B030D-6E8A-4147-A177-3AD203B41FA5}">
                      <a16:colId xmlns:a16="http://schemas.microsoft.com/office/drawing/2014/main" val="20001"/>
                    </a:ext>
                  </a:extLst>
                </a:gridCol>
                <a:gridCol w="1704350">
                  <a:extLst>
                    <a:ext uri="{9D8B030D-6E8A-4147-A177-3AD203B41FA5}">
                      <a16:colId xmlns:a16="http://schemas.microsoft.com/office/drawing/2014/main" val="20002"/>
                    </a:ext>
                  </a:extLst>
                </a:gridCol>
                <a:gridCol w="1704350">
                  <a:extLst>
                    <a:ext uri="{9D8B030D-6E8A-4147-A177-3AD203B41FA5}">
                      <a16:colId xmlns:a16="http://schemas.microsoft.com/office/drawing/2014/main" val="20003"/>
                    </a:ext>
                  </a:extLst>
                </a:gridCol>
                <a:gridCol w="1704350">
                  <a:extLst>
                    <a:ext uri="{9D8B030D-6E8A-4147-A177-3AD203B41FA5}">
                      <a16:colId xmlns:a16="http://schemas.microsoft.com/office/drawing/2014/main" val="20004"/>
                    </a:ext>
                  </a:extLst>
                </a:gridCol>
              </a:tblGrid>
              <a:tr h="186550">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Account Dat</a:t>
                      </a:r>
                      <a:r>
                        <a:rPr lang="en" sz="800">
                          <a:solidFill>
                            <a:schemeClr val="dk1"/>
                          </a:solidFill>
                        </a:rPr>
                        <a:t>e : 23 April 2023</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Indian Food Lovers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Students and Professionals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Food </a:t>
                      </a:r>
                      <a:r>
                        <a:rPr lang="en" sz="800">
                          <a:solidFill>
                            <a:schemeClr val="dk1"/>
                          </a:solidFill>
                        </a:rPr>
                        <a:t>E</a:t>
                      </a:r>
                      <a:r>
                        <a:rPr lang="en" sz="800" b="0" i="0" u="none" strike="noStrike" cap="none">
                          <a:solidFill>
                            <a:schemeClr val="dk1"/>
                          </a:solidFill>
                          <a:latin typeface="Arial"/>
                          <a:ea typeface="Arial"/>
                          <a:cs typeface="Arial"/>
                          <a:sym typeface="Arial"/>
                        </a:rPr>
                        <a:t>xplorers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Rationale/Basis of Preference</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99000">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Product Class Definition(for all strategies)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Foodies- who are eager to try new Indian food</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Young adults with looking to have snacks and wholesome meals with relatable taste profile</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Food explorers are the people who want to try and explore new authentic cuisines.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Students and Professionals willing to have authentic Indian food</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1000">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Target Group Selection</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Age group: all ages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Age group: 18-40; Students and working professionals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Age group: All age group; Tourists, Residents, International Students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Age group: 18-40; Students and professionals from indian roots </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14975">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Message Element Selection</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Indian flavors</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Customisable options</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Wide-variety of selection</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Affordable prices</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Convenient location</a:t>
                      </a:r>
                      <a:endParaRPr>
                        <a:solidFill>
                          <a:schemeClr val="dk1"/>
                        </a:solidFil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Good price point for fulfilling meals </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taste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Moderately quick</a:t>
                      </a:r>
                      <a:endParaRPr>
                        <a:solidFill>
                          <a:schemeClr val="dk1"/>
                        </a:solidFil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Fresh Ingredients and Regional Variety</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Friendly service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Indian flavours</a:t>
                      </a:r>
                      <a:endParaRPr>
                        <a:solidFill>
                          <a:schemeClr val="dk1"/>
                        </a:solidFil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Good price point for fulfilling meals </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taste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Fast Service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Demographics of the area</a:t>
                      </a:r>
                      <a:endParaRPr>
                        <a:solidFill>
                          <a:schemeClr val="dk1"/>
                        </a:solidFil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58975">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Rationale based on Information and/or Judgement </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Indian cuisine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Authentic spices imported </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An experience of goodness of cultural food</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Foodies loves exploring </a:t>
                      </a:r>
                      <a:endParaRPr>
                        <a:solidFill>
                          <a:schemeClr val="dk1"/>
                        </a:solidFil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None/>
                      </a:pPr>
                      <a:r>
                        <a:rPr lang="en" sz="800" b="0" i="0" u="none" strike="noStrike" cap="none">
                          <a:solidFill>
                            <a:schemeClr val="dk1"/>
                          </a:solidFill>
                          <a:latin typeface="Arial"/>
                          <a:ea typeface="Arial"/>
                          <a:cs typeface="Arial"/>
                          <a:sym typeface="Arial"/>
                        </a:rPr>
                        <a:t>Students and young professionals looking for quick, authentic and wholesome meals such as lunch and dinners. They also love street food with unique flavors which remind them of their roots.</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Unique dining experience</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Budget friendly options for the tourist</a:t>
                      </a:r>
                      <a:endParaRPr>
                        <a:solidFill>
                          <a:schemeClr val="dk1"/>
                        </a:solidFill>
                      </a:endParaRPr>
                    </a:p>
                    <a:p>
                      <a:pPr marL="0" marR="0" lvl="0" indent="-50800" algn="l" rtl="0">
                        <a:lnSpc>
                          <a:spcPct val="150000"/>
                        </a:lnSpc>
                        <a:spcBef>
                          <a:spcPts val="0"/>
                        </a:spcBef>
                        <a:spcAft>
                          <a:spcPts val="0"/>
                        </a:spcAft>
                        <a:buClr>
                          <a:schemeClr val="dk1"/>
                        </a:buClr>
                        <a:buSzPts val="800"/>
                        <a:buFont typeface="Arial"/>
                        <a:buChar char="•"/>
                      </a:pPr>
                      <a:r>
                        <a:rPr lang="en" sz="800" b="0" i="0" u="none" strike="noStrike" cap="none">
                          <a:solidFill>
                            <a:schemeClr val="dk1"/>
                          </a:solidFill>
                          <a:latin typeface="Arial"/>
                          <a:ea typeface="Arial"/>
                          <a:cs typeface="Arial"/>
                          <a:sym typeface="Arial"/>
                        </a:rPr>
                        <a:t>Locally sourced ingredients making it authentic and a unique selling point</a:t>
                      </a:r>
                      <a:endParaRPr>
                        <a:solidFill>
                          <a:schemeClr val="dk1"/>
                        </a:solidFill>
                      </a:endParaRPr>
                    </a:p>
                    <a:p>
                      <a:pPr marL="0" marR="0" lvl="0" indent="0" algn="l" rtl="0">
                        <a:lnSpc>
                          <a:spcPct val="150000"/>
                        </a:lnSpc>
                        <a:spcBef>
                          <a:spcPts val="0"/>
                        </a:spcBef>
                        <a:spcAft>
                          <a:spcPts val="0"/>
                        </a:spcAft>
                        <a:buNone/>
                      </a:pPr>
                      <a:br>
                        <a:rPr lang="en" sz="800" u="none" strike="noStrike" cap="none">
                          <a:solidFill>
                            <a:schemeClr val="dk1"/>
                          </a:solidFill>
                          <a:latin typeface="Arial"/>
                          <a:ea typeface="Arial"/>
                          <a:cs typeface="Arial"/>
                          <a:sym typeface="Arial"/>
                        </a:rPr>
                      </a:b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800"/>
                        <a:buFont typeface="Arial"/>
                        <a:buNone/>
                      </a:pPr>
                      <a:r>
                        <a:rPr lang="en" sz="800" b="0" i="0" u="none" strike="noStrike" cap="none">
                          <a:solidFill>
                            <a:schemeClr val="dk1"/>
                          </a:solidFill>
                          <a:latin typeface="Arial"/>
                          <a:ea typeface="Arial"/>
                          <a:cs typeface="Arial"/>
                          <a:sym typeface="Arial"/>
                        </a:rPr>
                        <a:t>A lot young adults from Indian roots study and work in premier institutions. They crave quick, authentic and wholesome Indian meals and Indian street food. </a:t>
                      </a:r>
                      <a:r>
                        <a:rPr lang="en" sz="8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According to a report by Asian American Federation</a:t>
                      </a:r>
                      <a:r>
                        <a:rPr lang="en" sz="800" b="1" i="0" u="sng" strike="noStrike" cap="none" baseline="30000">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2</a:t>
                      </a:r>
                      <a:r>
                        <a:rPr lang="en" sz="800" b="0" i="0" u="none" strike="noStrike" cap="none">
                          <a:solidFill>
                            <a:schemeClr val="dk1"/>
                          </a:solidFill>
                          <a:latin typeface="Arial"/>
                          <a:ea typeface="Arial"/>
                          <a:cs typeface="Arial"/>
                          <a:sym typeface="Arial"/>
                        </a:rPr>
                        <a:t>, there were 247,000 Indians living in New York City in 2020.</a:t>
                      </a:r>
                      <a:endParaRPr sz="800" u="none" strike="noStrike" cap="none">
                        <a:solidFill>
                          <a:schemeClr val="dk1"/>
                        </a:solidFill>
                        <a:latin typeface="Arial"/>
                        <a:ea typeface="Arial"/>
                        <a:cs typeface="Arial"/>
                        <a:sym typeface="Arial"/>
                      </a:endParaRPr>
                    </a:p>
                  </a:txBody>
                  <a:tcPr marL="37500" marR="37500" marT="37500" marB="37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09" name="Google Shape;2109;p102"/>
          <p:cNvSpPr txBox="1">
            <a:spLocks noGrp="1"/>
          </p:cNvSpPr>
          <p:nvPr>
            <p:ph type="title"/>
          </p:nvPr>
        </p:nvSpPr>
        <p:spPr>
          <a:xfrm>
            <a:off x="2585725" y="56203"/>
            <a:ext cx="38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 Selection Outline</a:t>
            </a:r>
            <a:endParaRPr/>
          </a:p>
        </p:txBody>
      </p:sp>
      <p:pic>
        <p:nvPicPr>
          <p:cNvPr id="2" name="sso.mp4">
            <a:hlinkClick r:id="" action="ppaction://media"/>
            <a:extLst>
              <a:ext uri="{FF2B5EF4-FFF2-40B4-BE49-F238E27FC236}">
                <a16:creationId xmlns:a16="http://schemas.microsoft.com/office/drawing/2014/main" id="{AA642639-75FE-4DE8-1277-6BFD7C2C3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9165" y="4548463"/>
            <a:ext cx="407369" cy="407369"/>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03"/>
          <p:cNvSpPr txBox="1">
            <a:spLocks noGrp="1"/>
          </p:cNvSpPr>
          <p:nvPr>
            <p:ph type="title"/>
          </p:nvPr>
        </p:nvSpPr>
        <p:spPr>
          <a:xfrm>
            <a:off x="2656800" y="472401"/>
            <a:ext cx="38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Marketing Objectives</a:t>
            </a:r>
            <a:endParaRPr/>
          </a:p>
        </p:txBody>
      </p:sp>
      <p:sp>
        <p:nvSpPr>
          <p:cNvPr id="2115" name="Google Shape;2115;p103"/>
          <p:cNvSpPr txBox="1"/>
          <p:nvPr/>
        </p:nvSpPr>
        <p:spPr>
          <a:xfrm>
            <a:off x="2151550" y="1347425"/>
            <a:ext cx="35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2116" name="Google Shape;2116;p103"/>
          <p:cNvGrpSpPr/>
          <p:nvPr/>
        </p:nvGrpSpPr>
        <p:grpSpPr>
          <a:xfrm>
            <a:off x="136167" y="1897584"/>
            <a:ext cx="4605925" cy="2462233"/>
            <a:chOff x="238125" y="1335475"/>
            <a:chExt cx="5418735" cy="3034175"/>
          </a:xfrm>
        </p:grpSpPr>
        <p:sp>
          <p:nvSpPr>
            <p:cNvPr id="2117" name="Google Shape;2117;p10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0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0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103"/>
          <p:cNvSpPr/>
          <p:nvPr/>
        </p:nvSpPr>
        <p:spPr>
          <a:xfrm>
            <a:off x="4516604" y="1897575"/>
            <a:ext cx="1687208" cy="2462233"/>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03"/>
          <p:cNvSpPr/>
          <p:nvPr/>
        </p:nvSpPr>
        <p:spPr>
          <a:xfrm>
            <a:off x="5971031" y="1897575"/>
            <a:ext cx="1687207" cy="2462233"/>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03"/>
          <p:cNvSpPr txBox="1"/>
          <p:nvPr/>
        </p:nvSpPr>
        <p:spPr>
          <a:xfrm>
            <a:off x="136175" y="2490800"/>
            <a:ext cx="15195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Increase brand awareness</a:t>
            </a:r>
            <a:endParaRPr sz="2100"/>
          </a:p>
        </p:txBody>
      </p:sp>
      <p:sp>
        <p:nvSpPr>
          <p:cNvPr id="2123" name="Google Shape;2123;p103"/>
          <p:cNvSpPr txBox="1"/>
          <p:nvPr/>
        </p:nvSpPr>
        <p:spPr>
          <a:xfrm>
            <a:off x="1679388" y="2551500"/>
            <a:ext cx="15195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Increase customer base</a:t>
            </a:r>
            <a:endParaRPr sz="2100"/>
          </a:p>
        </p:txBody>
      </p:sp>
      <p:sp>
        <p:nvSpPr>
          <p:cNvPr id="2124" name="Google Shape;2124;p103"/>
          <p:cNvSpPr txBox="1"/>
          <p:nvPr/>
        </p:nvSpPr>
        <p:spPr>
          <a:xfrm>
            <a:off x="3126450" y="2551500"/>
            <a:ext cx="15195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Enhance customer experience</a:t>
            </a:r>
            <a:endParaRPr sz="2100"/>
          </a:p>
        </p:txBody>
      </p:sp>
      <p:sp>
        <p:nvSpPr>
          <p:cNvPr id="2125" name="Google Shape;2125;p103"/>
          <p:cNvSpPr txBox="1"/>
          <p:nvPr/>
        </p:nvSpPr>
        <p:spPr>
          <a:xfrm>
            <a:off x="4600450" y="2551500"/>
            <a:ext cx="15195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Enhance customer  loyalty</a:t>
            </a:r>
            <a:endParaRPr sz="2100"/>
          </a:p>
        </p:txBody>
      </p:sp>
      <p:sp>
        <p:nvSpPr>
          <p:cNvPr id="2126" name="Google Shape;2126;p103"/>
          <p:cNvSpPr txBox="1"/>
          <p:nvPr/>
        </p:nvSpPr>
        <p:spPr>
          <a:xfrm>
            <a:off x="6054875" y="2551488"/>
            <a:ext cx="1519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Increase</a:t>
            </a:r>
            <a:endParaRPr sz="2100"/>
          </a:p>
          <a:p>
            <a:pPr marL="0" lvl="0" indent="0" algn="ctr" rtl="0">
              <a:spcBef>
                <a:spcPts val="0"/>
              </a:spcBef>
              <a:spcAft>
                <a:spcPts val="0"/>
              </a:spcAft>
              <a:buNone/>
            </a:pPr>
            <a:r>
              <a:rPr lang="en" sz="2100"/>
              <a:t>Revenue</a:t>
            </a:r>
            <a:endParaRPr sz="2100"/>
          </a:p>
        </p:txBody>
      </p:sp>
      <p:sp>
        <p:nvSpPr>
          <p:cNvPr id="2127" name="Google Shape;2127;p103"/>
          <p:cNvSpPr/>
          <p:nvPr/>
        </p:nvSpPr>
        <p:spPr>
          <a:xfrm>
            <a:off x="7369106" y="1897575"/>
            <a:ext cx="1687207" cy="2462233"/>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03"/>
          <p:cNvSpPr txBox="1"/>
          <p:nvPr/>
        </p:nvSpPr>
        <p:spPr>
          <a:xfrm>
            <a:off x="7445288" y="2551488"/>
            <a:ext cx="15195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t>Expand into new markets</a:t>
            </a:r>
            <a:endParaRPr sz="2100"/>
          </a:p>
        </p:txBody>
      </p:sp>
      <p:pic>
        <p:nvPicPr>
          <p:cNvPr id="2" name="obj.mp4">
            <a:hlinkClick r:id="" action="ppaction://media"/>
            <a:extLst>
              <a:ext uri="{FF2B5EF4-FFF2-40B4-BE49-F238E27FC236}">
                <a16:creationId xmlns:a16="http://schemas.microsoft.com/office/drawing/2014/main" id="{DF87337C-13BC-22B8-DF79-03E9803EF6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7376" y="4645079"/>
            <a:ext cx="283560" cy="283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4"/>
                                        </p:tgtEl>
                                        <p:attrNameLst>
                                          <p:attrName>style.visibility</p:attrName>
                                        </p:attrNameLst>
                                      </p:cBhvr>
                                      <p:to>
                                        <p:strVal val="visible"/>
                                      </p:to>
                                    </p:set>
                                    <p:animEffect transition="in" filter="fade">
                                      <p:cBhvr>
                                        <p:cTn id="7" dur="1000"/>
                                        <p:tgtEl>
                                          <p:spTgt spid="2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6"/>
                                        </p:tgtEl>
                                        <p:attrNameLst>
                                          <p:attrName>style.visibility</p:attrName>
                                        </p:attrNameLst>
                                      </p:cBhvr>
                                      <p:to>
                                        <p:strVal val="visible"/>
                                      </p:to>
                                    </p:set>
                                    <p:animEffect transition="in" filter="fade">
                                      <p:cBhvr>
                                        <p:cTn id="12" dur="1000"/>
                                        <p:tgtEl>
                                          <p:spTgt spid="2116"/>
                                        </p:tgtEl>
                                      </p:cBhvr>
                                    </p:animEffect>
                                  </p:childTnLst>
                                </p:cTn>
                              </p:par>
                              <p:par>
                                <p:cTn id="13" presetID="10" presetClass="entr" presetSubtype="0" fill="hold" nodeType="withEffect">
                                  <p:stCondLst>
                                    <p:cond delay="0"/>
                                  </p:stCondLst>
                                  <p:childTnLst>
                                    <p:set>
                                      <p:cBhvr>
                                        <p:cTn id="14" dur="1" fill="hold">
                                          <p:stCondLst>
                                            <p:cond delay="0"/>
                                          </p:stCondLst>
                                        </p:cTn>
                                        <p:tgtEl>
                                          <p:spTgt spid="2121"/>
                                        </p:tgtEl>
                                        <p:attrNameLst>
                                          <p:attrName>style.visibility</p:attrName>
                                        </p:attrNameLst>
                                      </p:cBhvr>
                                      <p:to>
                                        <p:strVal val="visible"/>
                                      </p:to>
                                    </p:set>
                                    <p:animEffect transition="in" filter="fade">
                                      <p:cBhvr>
                                        <p:cTn id="15" dur="1000"/>
                                        <p:tgtEl>
                                          <p:spTgt spid="2121"/>
                                        </p:tgtEl>
                                      </p:cBhvr>
                                    </p:animEffect>
                                  </p:childTnLst>
                                </p:cTn>
                              </p:par>
                              <p:par>
                                <p:cTn id="16" presetID="10" presetClass="entr" presetSubtype="0" fill="hold" nodeType="withEffect">
                                  <p:stCondLst>
                                    <p:cond delay="0"/>
                                  </p:stCondLst>
                                  <p:childTnLst>
                                    <p:set>
                                      <p:cBhvr>
                                        <p:cTn id="17" dur="1" fill="hold">
                                          <p:stCondLst>
                                            <p:cond delay="0"/>
                                          </p:stCondLst>
                                        </p:cTn>
                                        <p:tgtEl>
                                          <p:spTgt spid="2127"/>
                                        </p:tgtEl>
                                        <p:attrNameLst>
                                          <p:attrName>style.visibility</p:attrName>
                                        </p:attrNameLst>
                                      </p:cBhvr>
                                      <p:to>
                                        <p:strVal val="visible"/>
                                      </p:to>
                                    </p:set>
                                    <p:animEffect transition="in" filter="fade">
                                      <p:cBhvr>
                                        <p:cTn id="18" dur="1000"/>
                                        <p:tgtEl>
                                          <p:spTgt spid="21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22"/>
                                        </p:tgtEl>
                                        <p:attrNameLst>
                                          <p:attrName>style.visibility</p:attrName>
                                        </p:attrNameLst>
                                      </p:cBhvr>
                                      <p:to>
                                        <p:strVal val="visible"/>
                                      </p:to>
                                    </p:set>
                                    <p:animEffect transition="in" filter="fade">
                                      <p:cBhvr>
                                        <p:cTn id="23" dur="1000"/>
                                        <p:tgtEl>
                                          <p:spTgt spid="2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23"/>
                                        </p:tgtEl>
                                        <p:attrNameLst>
                                          <p:attrName>style.visibility</p:attrName>
                                        </p:attrNameLst>
                                      </p:cBhvr>
                                      <p:to>
                                        <p:strVal val="visible"/>
                                      </p:to>
                                    </p:set>
                                    <p:animEffect transition="in" filter="fade">
                                      <p:cBhvr>
                                        <p:cTn id="28" dur="1000"/>
                                        <p:tgtEl>
                                          <p:spTgt spid="21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24"/>
                                        </p:tgtEl>
                                        <p:attrNameLst>
                                          <p:attrName>style.visibility</p:attrName>
                                        </p:attrNameLst>
                                      </p:cBhvr>
                                      <p:to>
                                        <p:strVal val="visible"/>
                                      </p:to>
                                    </p:set>
                                    <p:animEffect transition="in" filter="fade">
                                      <p:cBhvr>
                                        <p:cTn id="33" dur="1000"/>
                                        <p:tgtEl>
                                          <p:spTgt spid="21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25"/>
                                        </p:tgtEl>
                                        <p:attrNameLst>
                                          <p:attrName>style.visibility</p:attrName>
                                        </p:attrNameLst>
                                      </p:cBhvr>
                                      <p:to>
                                        <p:strVal val="visible"/>
                                      </p:to>
                                    </p:set>
                                    <p:animEffect transition="in" filter="fade">
                                      <p:cBhvr>
                                        <p:cTn id="38" dur="1000"/>
                                        <p:tgtEl>
                                          <p:spTgt spid="21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26"/>
                                        </p:tgtEl>
                                        <p:attrNameLst>
                                          <p:attrName>style.visibility</p:attrName>
                                        </p:attrNameLst>
                                      </p:cBhvr>
                                      <p:to>
                                        <p:strVal val="visible"/>
                                      </p:to>
                                    </p:set>
                                    <p:animEffect transition="in" filter="fade">
                                      <p:cBhvr>
                                        <p:cTn id="43" dur="1000"/>
                                        <p:tgtEl>
                                          <p:spTgt spid="21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28"/>
                                        </p:tgtEl>
                                        <p:attrNameLst>
                                          <p:attrName>style.visibility</p:attrName>
                                        </p:attrNameLst>
                                      </p:cBhvr>
                                      <p:to>
                                        <p:strVal val="visible"/>
                                      </p:to>
                                    </p:set>
                                    <p:animEffect transition="in" filter="fade">
                                      <p:cBhvr>
                                        <p:cTn id="48" dur="1000"/>
                                        <p:tgtEl>
                                          <p:spTgt spid="212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944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77"/>
          <p:cNvSpPr txBox="1">
            <a:spLocks noGrp="1"/>
          </p:cNvSpPr>
          <p:nvPr>
            <p:ph type="title" idx="4"/>
          </p:nvPr>
        </p:nvSpPr>
        <p:spPr>
          <a:xfrm>
            <a:off x="2148750" y="48373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How Do We Do It?</a:t>
            </a:r>
            <a:endParaRPr/>
          </a:p>
        </p:txBody>
      </p:sp>
      <p:sp>
        <p:nvSpPr>
          <p:cNvPr id="765" name="Google Shape;765;p77"/>
          <p:cNvSpPr txBox="1">
            <a:spLocks noGrp="1"/>
          </p:cNvSpPr>
          <p:nvPr>
            <p:ph type="title"/>
          </p:nvPr>
        </p:nvSpPr>
        <p:spPr>
          <a:xfrm>
            <a:off x="1564050" y="2701125"/>
            <a:ext cx="2774400" cy="45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766" name="Google Shape;766;p77"/>
          <p:cNvSpPr txBox="1">
            <a:spLocks noGrp="1"/>
          </p:cNvSpPr>
          <p:nvPr>
            <p:ph type="title" idx="2"/>
          </p:nvPr>
        </p:nvSpPr>
        <p:spPr>
          <a:xfrm>
            <a:off x="4805649" y="2701405"/>
            <a:ext cx="27744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767" name="Google Shape;767;p77"/>
          <p:cNvSpPr txBox="1">
            <a:spLocks noGrp="1"/>
          </p:cNvSpPr>
          <p:nvPr>
            <p:ph type="subTitle" idx="3"/>
          </p:nvPr>
        </p:nvSpPr>
        <p:spPr>
          <a:xfrm flipH="1">
            <a:off x="4805651" y="3398893"/>
            <a:ext cx="2774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Offering a delicious and wide variety of authentic Indian plant-based options, using fresh ingredients, dishes made in a healthy way, affordable prices and available on-the-go for customers who are in rush.</a:t>
            </a:r>
            <a:endParaRPr/>
          </a:p>
        </p:txBody>
      </p:sp>
      <p:grpSp>
        <p:nvGrpSpPr>
          <p:cNvPr id="768" name="Google Shape;768;p77"/>
          <p:cNvGrpSpPr/>
          <p:nvPr/>
        </p:nvGrpSpPr>
        <p:grpSpPr>
          <a:xfrm>
            <a:off x="2490345" y="1585096"/>
            <a:ext cx="921711" cy="921711"/>
            <a:chOff x="2490395" y="1594586"/>
            <a:chExt cx="921711" cy="921711"/>
          </a:xfrm>
        </p:grpSpPr>
        <p:sp>
          <p:nvSpPr>
            <p:cNvPr id="769" name="Google Shape;769;p77"/>
            <p:cNvSpPr/>
            <p:nvPr/>
          </p:nvSpPr>
          <p:spPr>
            <a:xfrm>
              <a:off x="2490395" y="1594586"/>
              <a:ext cx="921711" cy="921711"/>
            </a:xfrm>
            <a:custGeom>
              <a:avLst/>
              <a:gdLst/>
              <a:ahLst/>
              <a:cxnLst/>
              <a:rect l="l" t="t" r="r" b="b"/>
              <a:pathLst>
                <a:path w="208768" h="208768" extrusionOk="0">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77"/>
            <p:cNvGrpSpPr/>
            <p:nvPr/>
          </p:nvGrpSpPr>
          <p:grpSpPr>
            <a:xfrm>
              <a:off x="2798004" y="1823277"/>
              <a:ext cx="273297" cy="480284"/>
              <a:chOff x="2948000" y="1539650"/>
              <a:chExt cx="1539700" cy="2705825"/>
            </a:xfrm>
          </p:grpSpPr>
          <p:sp>
            <p:nvSpPr>
              <p:cNvPr id="771" name="Google Shape;771;p77"/>
              <p:cNvSpPr/>
              <p:nvPr/>
            </p:nvSpPr>
            <p:spPr>
              <a:xfrm>
                <a:off x="3559625" y="3935575"/>
                <a:ext cx="316450" cy="309900"/>
              </a:xfrm>
              <a:custGeom>
                <a:avLst/>
                <a:gdLst/>
                <a:ahLst/>
                <a:cxnLst/>
                <a:rect l="l" t="t" r="r" b="b"/>
                <a:pathLst>
                  <a:path w="12658" h="12396" extrusionOk="0">
                    <a:moveTo>
                      <a:pt x="6329" y="0"/>
                    </a:moveTo>
                    <a:cubicBezTo>
                      <a:pt x="3100" y="0"/>
                      <a:pt x="1" y="2871"/>
                      <a:pt x="131" y="6198"/>
                    </a:cubicBezTo>
                    <a:cubicBezTo>
                      <a:pt x="294" y="9558"/>
                      <a:pt x="2871" y="12396"/>
                      <a:pt x="6329" y="12396"/>
                    </a:cubicBezTo>
                    <a:cubicBezTo>
                      <a:pt x="9558" y="12396"/>
                      <a:pt x="12657" y="9558"/>
                      <a:pt x="12527" y="6198"/>
                    </a:cubicBezTo>
                    <a:cubicBezTo>
                      <a:pt x="12364" y="2838"/>
                      <a:pt x="9787" y="0"/>
                      <a:pt x="6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7"/>
              <p:cNvSpPr/>
              <p:nvPr/>
            </p:nvSpPr>
            <p:spPr>
              <a:xfrm>
                <a:off x="3717825" y="1539650"/>
                <a:ext cx="769875" cy="2170875"/>
              </a:xfrm>
              <a:custGeom>
                <a:avLst/>
                <a:gdLst/>
                <a:ahLst/>
                <a:cxnLst/>
                <a:rect l="l" t="t" r="r" b="b"/>
                <a:pathLst>
                  <a:path w="30795" h="86835" extrusionOk="0">
                    <a:moveTo>
                      <a:pt x="1" y="0"/>
                    </a:moveTo>
                    <a:lnTo>
                      <a:pt x="1" y="12363"/>
                    </a:lnTo>
                    <a:cubicBezTo>
                      <a:pt x="10146" y="12363"/>
                      <a:pt x="18399" y="20649"/>
                      <a:pt x="18399" y="30793"/>
                    </a:cubicBezTo>
                    <a:cubicBezTo>
                      <a:pt x="18399" y="40938"/>
                      <a:pt x="10146" y="49191"/>
                      <a:pt x="1" y="49191"/>
                    </a:cubicBezTo>
                    <a:lnTo>
                      <a:pt x="1" y="86834"/>
                    </a:lnTo>
                    <a:cubicBezTo>
                      <a:pt x="3426" y="86834"/>
                      <a:pt x="6199" y="84062"/>
                      <a:pt x="6199" y="80637"/>
                    </a:cubicBezTo>
                    <a:lnTo>
                      <a:pt x="6199" y="60967"/>
                    </a:lnTo>
                    <a:cubicBezTo>
                      <a:pt x="20193" y="58096"/>
                      <a:pt x="30794" y="45635"/>
                      <a:pt x="30794" y="30793"/>
                    </a:cubicBezTo>
                    <a:cubicBezTo>
                      <a:pt x="30794" y="13799"/>
                      <a:pt x="16963" y="0"/>
                      <a:pt x="1" y="0"/>
                    </a:cubicBezTo>
                    <a:close/>
                  </a:path>
                </a:pathLst>
              </a:custGeom>
              <a:solidFill>
                <a:srgbClr val="E5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7"/>
              <p:cNvSpPr/>
              <p:nvPr/>
            </p:nvSpPr>
            <p:spPr>
              <a:xfrm>
                <a:off x="3717825" y="3935575"/>
                <a:ext cx="158250" cy="309900"/>
              </a:xfrm>
              <a:custGeom>
                <a:avLst/>
                <a:gdLst/>
                <a:ahLst/>
                <a:cxnLst/>
                <a:rect l="l" t="t" r="r" b="b"/>
                <a:pathLst>
                  <a:path w="6330" h="12396" extrusionOk="0">
                    <a:moveTo>
                      <a:pt x="1" y="0"/>
                    </a:moveTo>
                    <a:lnTo>
                      <a:pt x="1" y="12396"/>
                    </a:lnTo>
                    <a:cubicBezTo>
                      <a:pt x="3230" y="12396"/>
                      <a:pt x="6329" y="9558"/>
                      <a:pt x="6199" y="6198"/>
                    </a:cubicBezTo>
                    <a:cubicBezTo>
                      <a:pt x="6036" y="2838"/>
                      <a:pt x="345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7"/>
              <p:cNvSpPr/>
              <p:nvPr/>
            </p:nvSpPr>
            <p:spPr>
              <a:xfrm>
                <a:off x="2948000" y="1539650"/>
                <a:ext cx="1539700" cy="2170875"/>
              </a:xfrm>
              <a:custGeom>
                <a:avLst/>
                <a:gdLst/>
                <a:ahLst/>
                <a:cxnLst/>
                <a:rect l="l" t="t" r="r" b="b"/>
                <a:pathLst>
                  <a:path w="61588" h="86835" extrusionOk="0">
                    <a:moveTo>
                      <a:pt x="30794" y="0"/>
                    </a:moveTo>
                    <a:cubicBezTo>
                      <a:pt x="13799" y="0"/>
                      <a:pt x="1" y="13799"/>
                      <a:pt x="1" y="30793"/>
                    </a:cubicBezTo>
                    <a:cubicBezTo>
                      <a:pt x="1" y="34219"/>
                      <a:pt x="2773" y="36991"/>
                      <a:pt x="6199" y="36991"/>
                    </a:cubicBezTo>
                    <a:cubicBezTo>
                      <a:pt x="9591" y="36991"/>
                      <a:pt x="12364" y="34219"/>
                      <a:pt x="12364" y="30793"/>
                    </a:cubicBezTo>
                    <a:cubicBezTo>
                      <a:pt x="12364" y="20649"/>
                      <a:pt x="20649" y="12363"/>
                      <a:pt x="30794" y="12363"/>
                    </a:cubicBezTo>
                    <a:cubicBezTo>
                      <a:pt x="40939" y="12363"/>
                      <a:pt x="49192" y="20649"/>
                      <a:pt x="49192" y="30793"/>
                    </a:cubicBezTo>
                    <a:cubicBezTo>
                      <a:pt x="49192" y="40938"/>
                      <a:pt x="40939" y="49191"/>
                      <a:pt x="30794" y="49191"/>
                    </a:cubicBezTo>
                    <a:cubicBezTo>
                      <a:pt x="27369" y="49191"/>
                      <a:pt x="24596" y="51964"/>
                      <a:pt x="24596" y="55389"/>
                    </a:cubicBezTo>
                    <a:lnTo>
                      <a:pt x="24596" y="80637"/>
                    </a:lnTo>
                    <a:cubicBezTo>
                      <a:pt x="24596" y="84062"/>
                      <a:pt x="27369" y="86834"/>
                      <a:pt x="30794" y="86834"/>
                    </a:cubicBezTo>
                    <a:cubicBezTo>
                      <a:pt x="34219" y="86834"/>
                      <a:pt x="36992" y="84062"/>
                      <a:pt x="36992" y="80637"/>
                    </a:cubicBezTo>
                    <a:lnTo>
                      <a:pt x="36992" y="60967"/>
                    </a:lnTo>
                    <a:cubicBezTo>
                      <a:pt x="50986" y="58096"/>
                      <a:pt x="61587" y="45635"/>
                      <a:pt x="61587" y="30793"/>
                    </a:cubicBezTo>
                    <a:cubicBezTo>
                      <a:pt x="61587" y="13799"/>
                      <a:pt x="47756" y="0"/>
                      <a:pt x="30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 name="Google Shape;775;p77"/>
          <p:cNvGrpSpPr/>
          <p:nvPr/>
        </p:nvGrpSpPr>
        <p:grpSpPr>
          <a:xfrm>
            <a:off x="5731995" y="1585096"/>
            <a:ext cx="921711" cy="921711"/>
            <a:chOff x="1190625" y="238125"/>
            <a:chExt cx="5219200" cy="5219200"/>
          </a:xfrm>
        </p:grpSpPr>
        <p:sp>
          <p:nvSpPr>
            <p:cNvPr id="776" name="Google Shape;776;p77"/>
            <p:cNvSpPr/>
            <p:nvPr/>
          </p:nvSpPr>
          <p:spPr>
            <a:xfrm>
              <a:off x="1190625" y="238125"/>
              <a:ext cx="5219200" cy="5219200"/>
            </a:xfrm>
            <a:custGeom>
              <a:avLst/>
              <a:gdLst/>
              <a:ahLst/>
              <a:cxnLst/>
              <a:rect l="l" t="t" r="r" b="b"/>
              <a:pathLst>
                <a:path w="208768" h="208768" extrusionOk="0">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7"/>
            <p:cNvSpPr/>
            <p:nvPr/>
          </p:nvSpPr>
          <p:spPr>
            <a:xfrm>
              <a:off x="3644450" y="1436075"/>
              <a:ext cx="311525" cy="2273625"/>
            </a:xfrm>
            <a:custGeom>
              <a:avLst/>
              <a:gdLst/>
              <a:ahLst/>
              <a:cxnLst/>
              <a:rect l="l" t="t" r="r" b="b"/>
              <a:pathLst>
                <a:path w="12461" h="90945" extrusionOk="0">
                  <a:moveTo>
                    <a:pt x="6231" y="1"/>
                  </a:moveTo>
                  <a:cubicBezTo>
                    <a:pt x="2805" y="1"/>
                    <a:pt x="0" y="2773"/>
                    <a:pt x="0" y="6231"/>
                  </a:cubicBezTo>
                  <a:lnTo>
                    <a:pt x="0" y="84714"/>
                  </a:lnTo>
                  <a:cubicBezTo>
                    <a:pt x="0" y="88139"/>
                    <a:pt x="2805" y="90945"/>
                    <a:pt x="6231" y="90945"/>
                  </a:cubicBezTo>
                  <a:cubicBezTo>
                    <a:pt x="9656" y="90945"/>
                    <a:pt x="12461" y="88139"/>
                    <a:pt x="12461" y="84714"/>
                  </a:cubicBezTo>
                  <a:lnTo>
                    <a:pt x="12461" y="6231"/>
                  </a:lnTo>
                  <a:cubicBezTo>
                    <a:pt x="12461" y="2773"/>
                    <a:pt x="9656" y="1"/>
                    <a:pt x="6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7"/>
            <p:cNvSpPr/>
            <p:nvPr/>
          </p:nvSpPr>
          <p:spPr>
            <a:xfrm>
              <a:off x="3640375" y="3948625"/>
              <a:ext cx="319700" cy="310725"/>
            </a:xfrm>
            <a:custGeom>
              <a:avLst/>
              <a:gdLst/>
              <a:ahLst/>
              <a:cxnLst/>
              <a:rect l="l" t="t" r="r" b="b"/>
              <a:pathLst>
                <a:path w="12788" h="12429" extrusionOk="0">
                  <a:moveTo>
                    <a:pt x="6394" y="0"/>
                  </a:moveTo>
                  <a:cubicBezTo>
                    <a:pt x="3132" y="0"/>
                    <a:pt x="0" y="2838"/>
                    <a:pt x="163" y="6198"/>
                  </a:cubicBezTo>
                  <a:cubicBezTo>
                    <a:pt x="326" y="9591"/>
                    <a:pt x="2903" y="12429"/>
                    <a:pt x="6394" y="12429"/>
                  </a:cubicBezTo>
                  <a:cubicBezTo>
                    <a:pt x="9656" y="12429"/>
                    <a:pt x="12787" y="9591"/>
                    <a:pt x="12624" y="6198"/>
                  </a:cubicBezTo>
                  <a:cubicBezTo>
                    <a:pt x="12461" y="2838"/>
                    <a:pt x="9884" y="0"/>
                    <a:pt x="6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77"/>
          <p:cNvSpPr txBox="1">
            <a:spLocks noGrp="1"/>
          </p:cNvSpPr>
          <p:nvPr>
            <p:ph type="subTitle" idx="1"/>
          </p:nvPr>
        </p:nvSpPr>
        <p:spPr>
          <a:xfrm flipH="1">
            <a:off x="1564001" y="3487793"/>
            <a:ext cx="2774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Lack of healthy, convenient, and affordable options for individuals who follow a plant-based diet. While there are a variety of food trucks and restaurants in NYC, the options for vegetarian and vegan food are limited, and often not authentic Indian cuisine.</a:t>
            </a:r>
            <a:endParaRPr/>
          </a:p>
        </p:txBody>
      </p:sp>
      <p:pic>
        <p:nvPicPr>
          <p:cNvPr id="2" name="2.mp4">
            <a:hlinkClick r:id="" action="ppaction://media"/>
            <a:extLst>
              <a:ext uri="{FF2B5EF4-FFF2-40B4-BE49-F238E27FC236}">
                <a16:creationId xmlns:a16="http://schemas.microsoft.com/office/drawing/2014/main" id="{D265B4B1-2BD2-2BCA-2128-55BCC2C434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76883" y="409639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fade">
                                      <p:cBhvr>
                                        <p:cTn id="7" dur="1000"/>
                                        <p:tgtEl>
                                          <p:spTgt spid="7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5"/>
                                        </p:tgtEl>
                                        <p:attrNameLst>
                                          <p:attrName>style.visibility</p:attrName>
                                        </p:attrNameLst>
                                      </p:cBhvr>
                                      <p:to>
                                        <p:strVal val="visible"/>
                                      </p:to>
                                    </p:set>
                                    <p:animEffect transition="in" filter="fade">
                                      <p:cBhvr>
                                        <p:cTn id="12" dur="1000"/>
                                        <p:tgtEl>
                                          <p:spTgt spid="765"/>
                                        </p:tgtEl>
                                      </p:cBhvr>
                                    </p:animEffect>
                                  </p:childTnLst>
                                </p:cTn>
                              </p:par>
                              <p:par>
                                <p:cTn id="13" presetID="10" presetClass="entr" presetSubtype="0" fill="hold" nodeType="withEffect">
                                  <p:stCondLst>
                                    <p:cond delay="0"/>
                                  </p:stCondLst>
                                  <p:childTnLst>
                                    <p:set>
                                      <p:cBhvr>
                                        <p:cTn id="14" dur="1" fill="hold">
                                          <p:stCondLst>
                                            <p:cond delay="0"/>
                                          </p:stCondLst>
                                        </p:cTn>
                                        <p:tgtEl>
                                          <p:spTgt spid="779"/>
                                        </p:tgtEl>
                                        <p:attrNameLst>
                                          <p:attrName>style.visibility</p:attrName>
                                        </p:attrNameLst>
                                      </p:cBhvr>
                                      <p:to>
                                        <p:strVal val="visible"/>
                                      </p:to>
                                    </p:set>
                                    <p:animEffect transition="in" filter="fade">
                                      <p:cBhvr>
                                        <p:cTn id="15" dur="1000"/>
                                        <p:tgtEl>
                                          <p:spTgt spid="779"/>
                                        </p:tgtEl>
                                      </p:cBhvr>
                                    </p:animEffect>
                                  </p:childTnLst>
                                </p:cTn>
                              </p:par>
                              <p:par>
                                <p:cTn id="16" presetID="10" presetClass="entr" presetSubtype="0" fill="hold" nodeType="withEffect">
                                  <p:stCondLst>
                                    <p:cond delay="0"/>
                                  </p:stCondLst>
                                  <p:childTnLst>
                                    <p:set>
                                      <p:cBhvr>
                                        <p:cTn id="17" dur="1" fill="hold">
                                          <p:stCondLst>
                                            <p:cond delay="0"/>
                                          </p:stCondLst>
                                        </p:cTn>
                                        <p:tgtEl>
                                          <p:spTgt spid="768"/>
                                        </p:tgtEl>
                                        <p:attrNameLst>
                                          <p:attrName>style.visibility</p:attrName>
                                        </p:attrNameLst>
                                      </p:cBhvr>
                                      <p:to>
                                        <p:strVal val="visible"/>
                                      </p:to>
                                    </p:set>
                                    <p:animEffect transition="in" filter="fade">
                                      <p:cBhvr>
                                        <p:cTn id="18" dur="1000"/>
                                        <p:tgtEl>
                                          <p:spTgt spid="7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66"/>
                                        </p:tgtEl>
                                        <p:attrNameLst>
                                          <p:attrName>style.visibility</p:attrName>
                                        </p:attrNameLst>
                                      </p:cBhvr>
                                      <p:to>
                                        <p:strVal val="visible"/>
                                      </p:to>
                                    </p:set>
                                    <p:animEffect transition="in" filter="fade">
                                      <p:cBhvr>
                                        <p:cTn id="23" dur="1000"/>
                                        <p:tgtEl>
                                          <p:spTgt spid="766"/>
                                        </p:tgtEl>
                                      </p:cBhvr>
                                    </p:animEffect>
                                  </p:childTnLst>
                                </p:cTn>
                              </p:par>
                              <p:par>
                                <p:cTn id="24" presetID="10" presetClass="entr" presetSubtype="0" fill="hold" nodeType="withEffect">
                                  <p:stCondLst>
                                    <p:cond delay="0"/>
                                  </p:stCondLst>
                                  <p:childTnLst>
                                    <p:set>
                                      <p:cBhvr>
                                        <p:cTn id="25" dur="1" fill="hold">
                                          <p:stCondLst>
                                            <p:cond delay="0"/>
                                          </p:stCondLst>
                                        </p:cTn>
                                        <p:tgtEl>
                                          <p:spTgt spid="767"/>
                                        </p:tgtEl>
                                        <p:attrNameLst>
                                          <p:attrName>style.visibility</p:attrName>
                                        </p:attrNameLst>
                                      </p:cBhvr>
                                      <p:to>
                                        <p:strVal val="visible"/>
                                      </p:to>
                                    </p:set>
                                    <p:animEffect transition="in" filter="fade">
                                      <p:cBhvr>
                                        <p:cTn id="26" dur="1000"/>
                                        <p:tgtEl>
                                          <p:spTgt spid="767"/>
                                        </p:tgtEl>
                                      </p:cBhvr>
                                    </p:animEffect>
                                  </p:childTnLst>
                                </p:cTn>
                              </p:par>
                              <p:par>
                                <p:cTn id="27" presetID="10" presetClass="entr" presetSubtype="0" fill="hold" nodeType="withEffect">
                                  <p:stCondLst>
                                    <p:cond delay="0"/>
                                  </p:stCondLst>
                                  <p:childTnLst>
                                    <p:set>
                                      <p:cBhvr>
                                        <p:cTn id="28" dur="1" fill="hold">
                                          <p:stCondLst>
                                            <p:cond delay="0"/>
                                          </p:stCondLst>
                                        </p:cTn>
                                        <p:tgtEl>
                                          <p:spTgt spid="775"/>
                                        </p:tgtEl>
                                        <p:attrNameLst>
                                          <p:attrName>style.visibility</p:attrName>
                                        </p:attrNameLst>
                                      </p:cBhvr>
                                      <p:to>
                                        <p:strVal val="visible"/>
                                      </p:to>
                                    </p:set>
                                    <p:animEffect transition="in" filter="fade">
                                      <p:cBhvr>
                                        <p:cTn id="29" dur="1000"/>
                                        <p:tgtEl>
                                          <p:spTgt spid="77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479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endCondLst>
                    <p:cond evt="onStopAudio" delay="0">
                      <p:tgtEl>
                        <p:sldTgt/>
                      </p:tgtEl>
                    </p:cond>
                  </p:end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04"/>
          <p:cNvSpPr/>
          <p:nvPr/>
        </p:nvSpPr>
        <p:spPr>
          <a:xfrm>
            <a:off x="3964925" y="-349075"/>
            <a:ext cx="4037700" cy="4037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04"/>
          <p:cNvSpPr/>
          <p:nvPr/>
        </p:nvSpPr>
        <p:spPr>
          <a:xfrm>
            <a:off x="4250225" y="-63775"/>
            <a:ext cx="3467100" cy="3467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35" name="Google Shape;2135;p104"/>
          <p:cNvSpPr/>
          <p:nvPr/>
        </p:nvSpPr>
        <p:spPr>
          <a:xfrm>
            <a:off x="5898475" y="2747875"/>
            <a:ext cx="170700" cy="17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nvGrpSpPr>
          <p:cNvPr id="2136" name="Google Shape;2136;p104"/>
          <p:cNvGrpSpPr/>
          <p:nvPr/>
        </p:nvGrpSpPr>
        <p:grpSpPr>
          <a:xfrm flipH="1">
            <a:off x="7388810" y="2214478"/>
            <a:ext cx="2745891" cy="2483986"/>
            <a:chOff x="6299275" y="2538493"/>
            <a:chExt cx="2387524" cy="2159800"/>
          </a:xfrm>
        </p:grpSpPr>
        <p:sp>
          <p:nvSpPr>
            <p:cNvPr id="2137" name="Google Shape;2137;p104"/>
            <p:cNvSpPr/>
            <p:nvPr/>
          </p:nvSpPr>
          <p:spPr>
            <a:xfrm>
              <a:off x="7264292" y="3551039"/>
              <a:ext cx="295972" cy="370152"/>
            </a:xfrm>
            <a:custGeom>
              <a:avLst/>
              <a:gdLst/>
              <a:ahLst/>
              <a:cxnLst/>
              <a:rect l="l" t="t" r="r" b="b"/>
              <a:pathLst>
                <a:path w="3555" h="4446" extrusionOk="0">
                  <a:moveTo>
                    <a:pt x="812" y="0"/>
                  </a:moveTo>
                  <a:cubicBezTo>
                    <a:pt x="629" y="0"/>
                    <a:pt x="446" y="62"/>
                    <a:pt x="314" y="189"/>
                  </a:cubicBezTo>
                  <a:cubicBezTo>
                    <a:pt x="1" y="478"/>
                    <a:pt x="67" y="1056"/>
                    <a:pt x="374" y="1357"/>
                  </a:cubicBezTo>
                  <a:lnTo>
                    <a:pt x="2181" y="4231"/>
                  </a:lnTo>
                  <a:cubicBezTo>
                    <a:pt x="2330" y="4373"/>
                    <a:pt x="2522" y="4446"/>
                    <a:pt x="2713" y="4446"/>
                  </a:cubicBezTo>
                  <a:cubicBezTo>
                    <a:pt x="2895" y="4446"/>
                    <a:pt x="3077" y="4381"/>
                    <a:pt x="3224" y="4249"/>
                  </a:cubicBezTo>
                  <a:cubicBezTo>
                    <a:pt x="3555" y="3954"/>
                    <a:pt x="3447" y="3490"/>
                    <a:pt x="3115" y="3189"/>
                  </a:cubicBezTo>
                  <a:cubicBezTo>
                    <a:pt x="3115" y="3189"/>
                    <a:pt x="1922" y="900"/>
                    <a:pt x="1368" y="243"/>
                  </a:cubicBezTo>
                  <a:cubicBezTo>
                    <a:pt x="1233" y="82"/>
                    <a:pt x="1022"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04"/>
            <p:cNvSpPr/>
            <p:nvPr/>
          </p:nvSpPr>
          <p:spPr>
            <a:xfrm>
              <a:off x="7155477" y="3533473"/>
              <a:ext cx="255843" cy="386886"/>
            </a:xfrm>
            <a:custGeom>
              <a:avLst/>
              <a:gdLst/>
              <a:ahLst/>
              <a:cxnLst/>
              <a:rect l="l" t="t" r="r" b="b"/>
              <a:pathLst>
                <a:path w="3073" h="4647" extrusionOk="0">
                  <a:moveTo>
                    <a:pt x="1724" y="0"/>
                  </a:moveTo>
                  <a:cubicBezTo>
                    <a:pt x="1707" y="0"/>
                    <a:pt x="1691" y="1"/>
                    <a:pt x="1675" y="2"/>
                  </a:cubicBezTo>
                  <a:cubicBezTo>
                    <a:pt x="1223" y="32"/>
                    <a:pt x="741" y="44"/>
                    <a:pt x="169" y="382"/>
                  </a:cubicBezTo>
                  <a:lnTo>
                    <a:pt x="0" y="821"/>
                  </a:lnTo>
                  <a:lnTo>
                    <a:pt x="0" y="4647"/>
                  </a:lnTo>
                  <a:lnTo>
                    <a:pt x="3073" y="4376"/>
                  </a:lnTo>
                  <a:lnTo>
                    <a:pt x="2868" y="966"/>
                  </a:lnTo>
                  <a:cubicBezTo>
                    <a:pt x="2850" y="641"/>
                    <a:pt x="2657" y="351"/>
                    <a:pt x="2368" y="201"/>
                  </a:cubicBezTo>
                  <a:cubicBezTo>
                    <a:pt x="2162" y="95"/>
                    <a:pt x="1921" y="0"/>
                    <a:pt x="1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4"/>
            <p:cNvSpPr/>
            <p:nvPr/>
          </p:nvSpPr>
          <p:spPr>
            <a:xfrm>
              <a:off x="7398750" y="3684580"/>
              <a:ext cx="12572" cy="213216"/>
            </a:xfrm>
            <a:custGeom>
              <a:avLst/>
              <a:gdLst/>
              <a:ahLst/>
              <a:cxnLst/>
              <a:rect l="l" t="t" r="r" b="b"/>
              <a:pathLst>
                <a:path w="151" h="2561" fill="none" extrusionOk="0">
                  <a:moveTo>
                    <a:pt x="0" y="0"/>
                  </a:moveTo>
                  <a:lnTo>
                    <a:pt x="151" y="2561"/>
                  </a:lnTo>
                </a:path>
              </a:pathLst>
            </a:custGeom>
            <a:noFill/>
            <a:ln w="900" cap="flat" cmpd="sng">
              <a:solidFill>
                <a:srgbClr val="C23343"/>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04"/>
            <p:cNvSpPr/>
            <p:nvPr/>
          </p:nvSpPr>
          <p:spPr>
            <a:xfrm>
              <a:off x="6964405" y="3553953"/>
              <a:ext cx="298469" cy="343593"/>
            </a:xfrm>
            <a:custGeom>
              <a:avLst/>
              <a:gdLst/>
              <a:ahLst/>
              <a:cxnLst/>
              <a:rect l="l" t="t" r="r" b="b"/>
              <a:pathLst>
                <a:path w="3585" h="4127" extrusionOk="0">
                  <a:moveTo>
                    <a:pt x="2946" y="0"/>
                  </a:moveTo>
                  <a:cubicBezTo>
                    <a:pt x="2660" y="0"/>
                    <a:pt x="2336" y="157"/>
                    <a:pt x="2139" y="359"/>
                  </a:cubicBezTo>
                  <a:cubicBezTo>
                    <a:pt x="681" y="1822"/>
                    <a:pt x="265" y="3136"/>
                    <a:pt x="265" y="3136"/>
                  </a:cubicBezTo>
                  <a:cubicBezTo>
                    <a:pt x="0" y="3437"/>
                    <a:pt x="229" y="3666"/>
                    <a:pt x="506" y="3949"/>
                  </a:cubicBezTo>
                  <a:cubicBezTo>
                    <a:pt x="627" y="4073"/>
                    <a:pt x="749" y="4127"/>
                    <a:pt x="868" y="4127"/>
                  </a:cubicBezTo>
                  <a:cubicBezTo>
                    <a:pt x="1058" y="4127"/>
                    <a:pt x="1245" y="3991"/>
                    <a:pt x="1422" y="3780"/>
                  </a:cubicBezTo>
                  <a:lnTo>
                    <a:pt x="2922" y="1413"/>
                  </a:lnTo>
                  <a:cubicBezTo>
                    <a:pt x="3169" y="1112"/>
                    <a:pt x="3585" y="515"/>
                    <a:pt x="3301" y="238"/>
                  </a:cubicBezTo>
                  <a:lnTo>
                    <a:pt x="3344" y="148"/>
                  </a:lnTo>
                  <a:cubicBezTo>
                    <a:pt x="3238" y="44"/>
                    <a:pt x="3097" y="0"/>
                    <a:pt x="2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04"/>
            <p:cNvSpPr/>
            <p:nvPr/>
          </p:nvSpPr>
          <p:spPr>
            <a:xfrm>
              <a:off x="7153479" y="3720214"/>
              <a:ext cx="25643" cy="36632"/>
            </a:xfrm>
            <a:custGeom>
              <a:avLst/>
              <a:gdLst/>
              <a:ahLst/>
              <a:cxnLst/>
              <a:rect l="l" t="t" r="r" b="b"/>
              <a:pathLst>
                <a:path w="308" h="440" fill="none" extrusionOk="0">
                  <a:moveTo>
                    <a:pt x="308" y="0"/>
                  </a:moveTo>
                  <a:lnTo>
                    <a:pt x="0" y="440"/>
                  </a:lnTo>
                </a:path>
              </a:pathLst>
            </a:custGeom>
            <a:noFill/>
            <a:ln w="900" cap="flat" cmpd="sng">
              <a:solidFill>
                <a:srgbClr val="C23343"/>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04"/>
            <p:cNvSpPr/>
            <p:nvPr/>
          </p:nvSpPr>
          <p:spPr>
            <a:xfrm>
              <a:off x="7195606" y="3547126"/>
              <a:ext cx="37715" cy="145030"/>
            </a:xfrm>
            <a:custGeom>
              <a:avLst/>
              <a:gdLst/>
              <a:ahLst/>
              <a:cxnLst/>
              <a:rect l="l" t="t" r="r" b="b"/>
              <a:pathLst>
                <a:path w="453" h="1742" extrusionOk="0">
                  <a:moveTo>
                    <a:pt x="163" y="1"/>
                  </a:moveTo>
                  <a:lnTo>
                    <a:pt x="0" y="55"/>
                  </a:lnTo>
                  <a:cubicBezTo>
                    <a:pt x="0" y="61"/>
                    <a:pt x="235" y="712"/>
                    <a:pt x="277" y="1742"/>
                  </a:cubicBezTo>
                  <a:lnTo>
                    <a:pt x="452" y="1730"/>
                  </a:lnTo>
                  <a:cubicBezTo>
                    <a:pt x="404" y="675"/>
                    <a:pt x="169" y="25"/>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04"/>
            <p:cNvSpPr/>
            <p:nvPr/>
          </p:nvSpPr>
          <p:spPr>
            <a:xfrm>
              <a:off x="7321989" y="3537635"/>
              <a:ext cx="30138" cy="133957"/>
            </a:xfrm>
            <a:custGeom>
              <a:avLst/>
              <a:gdLst/>
              <a:ahLst/>
              <a:cxnLst/>
              <a:rect l="l" t="t" r="r" b="b"/>
              <a:pathLst>
                <a:path w="362" h="1609" extrusionOk="0">
                  <a:moveTo>
                    <a:pt x="0" y="0"/>
                  </a:moveTo>
                  <a:lnTo>
                    <a:pt x="0" y="0"/>
                  </a:lnTo>
                  <a:cubicBezTo>
                    <a:pt x="127" y="524"/>
                    <a:pt x="193" y="1067"/>
                    <a:pt x="199" y="1609"/>
                  </a:cubicBezTo>
                  <a:lnTo>
                    <a:pt x="362" y="1609"/>
                  </a:lnTo>
                  <a:cubicBezTo>
                    <a:pt x="362" y="1085"/>
                    <a:pt x="296" y="567"/>
                    <a:pt x="169" y="61"/>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04"/>
            <p:cNvSpPr/>
            <p:nvPr/>
          </p:nvSpPr>
          <p:spPr>
            <a:xfrm>
              <a:off x="7195606" y="3648614"/>
              <a:ext cx="190654" cy="249182"/>
            </a:xfrm>
            <a:custGeom>
              <a:avLst/>
              <a:gdLst/>
              <a:ahLst/>
              <a:cxnLst/>
              <a:rect l="l" t="t" r="r" b="b"/>
              <a:pathLst>
                <a:path w="2290" h="2993" extrusionOk="0">
                  <a:moveTo>
                    <a:pt x="1447" y="0"/>
                  </a:moveTo>
                  <a:cubicBezTo>
                    <a:pt x="957" y="0"/>
                    <a:pt x="332" y="26"/>
                    <a:pt x="0" y="143"/>
                  </a:cubicBezTo>
                  <a:lnTo>
                    <a:pt x="163" y="2987"/>
                  </a:lnTo>
                  <a:lnTo>
                    <a:pt x="2290" y="2993"/>
                  </a:lnTo>
                  <a:lnTo>
                    <a:pt x="2145" y="17"/>
                  </a:lnTo>
                  <a:cubicBezTo>
                    <a:pt x="2145" y="17"/>
                    <a:pt x="1839"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04"/>
            <p:cNvSpPr/>
            <p:nvPr/>
          </p:nvSpPr>
          <p:spPr>
            <a:xfrm>
              <a:off x="7233737" y="3428821"/>
              <a:ext cx="68269" cy="129462"/>
            </a:xfrm>
            <a:custGeom>
              <a:avLst/>
              <a:gdLst/>
              <a:ahLst/>
              <a:cxnLst/>
              <a:rect l="l" t="t" r="r" b="b"/>
              <a:pathLst>
                <a:path w="820" h="1555" extrusionOk="0">
                  <a:moveTo>
                    <a:pt x="0" y="0"/>
                  </a:moveTo>
                  <a:lnTo>
                    <a:pt x="36" y="1331"/>
                  </a:lnTo>
                  <a:cubicBezTo>
                    <a:pt x="36" y="1554"/>
                    <a:pt x="199" y="1554"/>
                    <a:pt x="416" y="1554"/>
                  </a:cubicBezTo>
                  <a:lnTo>
                    <a:pt x="482" y="1554"/>
                  </a:lnTo>
                  <a:cubicBezTo>
                    <a:pt x="699" y="1554"/>
                    <a:pt x="820" y="1470"/>
                    <a:pt x="820" y="1253"/>
                  </a:cubicBezTo>
                  <a:lnTo>
                    <a:pt x="820" y="235"/>
                  </a:lnTo>
                  <a:lnTo>
                    <a:pt x="0" y="0"/>
                  </a:ln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04"/>
            <p:cNvSpPr/>
            <p:nvPr/>
          </p:nvSpPr>
          <p:spPr>
            <a:xfrm>
              <a:off x="7327483" y="3403179"/>
              <a:ext cx="49287" cy="41711"/>
            </a:xfrm>
            <a:custGeom>
              <a:avLst/>
              <a:gdLst/>
              <a:ahLst/>
              <a:cxnLst/>
              <a:rect l="l" t="t" r="r" b="b"/>
              <a:pathLst>
                <a:path w="592" h="501" extrusionOk="0">
                  <a:moveTo>
                    <a:pt x="343" y="1"/>
                  </a:moveTo>
                  <a:cubicBezTo>
                    <a:pt x="339" y="1"/>
                    <a:pt x="336" y="1"/>
                    <a:pt x="332" y="1"/>
                  </a:cubicBezTo>
                  <a:cubicBezTo>
                    <a:pt x="109" y="1"/>
                    <a:pt x="1" y="272"/>
                    <a:pt x="157" y="428"/>
                  </a:cubicBezTo>
                  <a:cubicBezTo>
                    <a:pt x="209" y="479"/>
                    <a:pt x="272" y="501"/>
                    <a:pt x="334" y="501"/>
                  </a:cubicBezTo>
                  <a:cubicBezTo>
                    <a:pt x="466" y="501"/>
                    <a:pt x="591" y="399"/>
                    <a:pt x="591" y="248"/>
                  </a:cubicBezTo>
                  <a:cubicBezTo>
                    <a:pt x="585" y="113"/>
                    <a:pt x="476" y="1"/>
                    <a:pt x="343" y="1"/>
                  </a:cubicBezTo>
                  <a:close/>
                </a:path>
              </a:pathLst>
            </a:custGeom>
            <a:solidFill>
              <a:srgbClr val="DA9B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04"/>
            <p:cNvSpPr/>
            <p:nvPr/>
          </p:nvSpPr>
          <p:spPr>
            <a:xfrm>
              <a:off x="7234737" y="3356056"/>
              <a:ext cx="128462" cy="149526"/>
            </a:xfrm>
            <a:custGeom>
              <a:avLst/>
              <a:gdLst/>
              <a:ahLst/>
              <a:cxnLst/>
              <a:rect l="l" t="t" r="r" b="b"/>
              <a:pathLst>
                <a:path w="1543" h="1796" extrusionOk="0">
                  <a:moveTo>
                    <a:pt x="1181" y="0"/>
                  </a:moveTo>
                  <a:lnTo>
                    <a:pt x="193" y="13"/>
                  </a:lnTo>
                  <a:cubicBezTo>
                    <a:pt x="85" y="13"/>
                    <a:pt x="0" y="103"/>
                    <a:pt x="0" y="211"/>
                  </a:cubicBezTo>
                  <a:lnTo>
                    <a:pt x="12" y="1055"/>
                  </a:lnTo>
                  <a:cubicBezTo>
                    <a:pt x="18" y="1464"/>
                    <a:pt x="356" y="1796"/>
                    <a:pt x="771" y="1796"/>
                  </a:cubicBezTo>
                  <a:lnTo>
                    <a:pt x="795" y="1796"/>
                  </a:lnTo>
                  <a:cubicBezTo>
                    <a:pt x="1211" y="1790"/>
                    <a:pt x="1542" y="1446"/>
                    <a:pt x="1536" y="1037"/>
                  </a:cubicBezTo>
                  <a:lnTo>
                    <a:pt x="1530" y="344"/>
                  </a:lnTo>
                  <a:cubicBezTo>
                    <a:pt x="1524" y="151"/>
                    <a:pt x="1368" y="0"/>
                    <a:pt x="1181"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04"/>
            <p:cNvSpPr/>
            <p:nvPr/>
          </p:nvSpPr>
          <p:spPr>
            <a:xfrm>
              <a:off x="7134413" y="3298277"/>
              <a:ext cx="266416" cy="181746"/>
            </a:xfrm>
            <a:custGeom>
              <a:avLst/>
              <a:gdLst/>
              <a:ahLst/>
              <a:cxnLst/>
              <a:rect l="l" t="t" r="r" b="b"/>
              <a:pathLst>
                <a:path w="3200" h="2183" extrusionOk="0">
                  <a:moveTo>
                    <a:pt x="2546" y="0"/>
                  </a:moveTo>
                  <a:cubicBezTo>
                    <a:pt x="2401" y="0"/>
                    <a:pt x="2300" y="86"/>
                    <a:pt x="2181" y="158"/>
                  </a:cubicBezTo>
                  <a:cubicBezTo>
                    <a:pt x="2152" y="175"/>
                    <a:pt x="2113" y="182"/>
                    <a:pt x="2070" y="182"/>
                  </a:cubicBezTo>
                  <a:cubicBezTo>
                    <a:pt x="1910" y="182"/>
                    <a:pt x="1682" y="91"/>
                    <a:pt x="1597" y="86"/>
                  </a:cubicBezTo>
                  <a:cubicBezTo>
                    <a:pt x="1578" y="86"/>
                    <a:pt x="1543" y="84"/>
                    <a:pt x="1499" y="84"/>
                  </a:cubicBezTo>
                  <a:cubicBezTo>
                    <a:pt x="1306" y="84"/>
                    <a:pt x="935" y="124"/>
                    <a:pt x="940" y="556"/>
                  </a:cubicBezTo>
                  <a:cubicBezTo>
                    <a:pt x="940" y="556"/>
                    <a:pt x="0" y="1050"/>
                    <a:pt x="1211" y="2182"/>
                  </a:cubicBezTo>
                  <a:cubicBezTo>
                    <a:pt x="1314" y="1954"/>
                    <a:pt x="1332" y="1688"/>
                    <a:pt x="1259" y="1448"/>
                  </a:cubicBezTo>
                  <a:lnTo>
                    <a:pt x="1434" y="941"/>
                  </a:lnTo>
                  <a:cubicBezTo>
                    <a:pt x="1434" y="941"/>
                    <a:pt x="1785" y="1001"/>
                    <a:pt x="2153" y="1001"/>
                  </a:cubicBezTo>
                  <a:cubicBezTo>
                    <a:pt x="2466" y="1001"/>
                    <a:pt x="2792" y="958"/>
                    <a:pt x="2922" y="797"/>
                  </a:cubicBezTo>
                  <a:cubicBezTo>
                    <a:pt x="3199" y="466"/>
                    <a:pt x="2868" y="50"/>
                    <a:pt x="2621" y="8"/>
                  </a:cubicBezTo>
                  <a:cubicBezTo>
                    <a:pt x="2594" y="3"/>
                    <a:pt x="2569" y="0"/>
                    <a:pt x="2546" y="0"/>
                  </a:cubicBezTo>
                  <a:close/>
                </a:path>
              </a:pathLst>
            </a:custGeom>
            <a:solidFill>
              <a:srgbClr val="1F2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04"/>
            <p:cNvSpPr/>
            <p:nvPr/>
          </p:nvSpPr>
          <p:spPr>
            <a:xfrm>
              <a:off x="7200102" y="3401181"/>
              <a:ext cx="56613" cy="48538"/>
            </a:xfrm>
            <a:custGeom>
              <a:avLst/>
              <a:gdLst/>
              <a:ahLst/>
              <a:cxnLst/>
              <a:rect l="l" t="t" r="r" b="b"/>
              <a:pathLst>
                <a:path w="680" h="583" extrusionOk="0">
                  <a:moveTo>
                    <a:pt x="396" y="0"/>
                  </a:moveTo>
                  <a:cubicBezTo>
                    <a:pt x="393" y="0"/>
                    <a:pt x="390" y="1"/>
                    <a:pt x="386" y="1"/>
                  </a:cubicBezTo>
                  <a:cubicBezTo>
                    <a:pt x="121" y="1"/>
                    <a:pt x="1" y="314"/>
                    <a:pt x="181" y="501"/>
                  </a:cubicBezTo>
                  <a:cubicBezTo>
                    <a:pt x="240" y="557"/>
                    <a:pt x="311" y="583"/>
                    <a:pt x="381" y="583"/>
                  </a:cubicBezTo>
                  <a:cubicBezTo>
                    <a:pt x="533" y="583"/>
                    <a:pt x="679" y="462"/>
                    <a:pt x="675" y="284"/>
                  </a:cubicBezTo>
                  <a:cubicBezTo>
                    <a:pt x="675" y="131"/>
                    <a:pt x="549" y="0"/>
                    <a:pt x="396"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04"/>
            <p:cNvSpPr/>
            <p:nvPr/>
          </p:nvSpPr>
          <p:spPr>
            <a:xfrm>
              <a:off x="7230740" y="3362051"/>
              <a:ext cx="130960" cy="147611"/>
            </a:xfrm>
            <a:custGeom>
              <a:avLst/>
              <a:gdLst/>
              <a:ahLst/>
              <a:cxnLst/>
              <a:rect l="l" t="t" r="r" b="b"/>
              <a:pathLst>
                <a:path w="1573" h="1773" extrusionOk="0">
                  <a:moveTo>
                    <a:pt x="96" y="1"/>
                  </a:moveTo>
                  <a:lnTo>
                    <a:pt x="96" y="206"/>
                  </a:lnTo>
                  <a:cubicBezTo>
                    <a:pt x="42" y="308"/>
                    <a:pt x="0" y="441"/>
                    <a:pt x="96" y="471"/>
                  </a:cubicBezTo>
                  <a:lnTo>
                    <a:pt x="96" y="995"/>
                  </a:lnTo>
                  <a:cubicBezTo>
                    <a:pt x="63" y="1440"/>
                    <a:pt x="318" y="1773"/>
                    <a:pt x="809" y="1773"/>
                  </a:cubicBezTo>
                  <a:cubicBezTo>
                    <a:pt x="849" y="1773"/>
                    <a:pt x="891" y="1770"/>
                    <a:pt x="934" y="1766"/>
                  </a:cubicBezTo>
                  <a:cubicBezTo>
                    <a:pt x="1500" y="1712"/>
                    <a:pt x="1554" y="1272"/>
                    <a:pt x="1554" y="1272"/>
                  </a:cubicBezTo>
                  <a:cubicBezTo>
                    <a:pt x="1554" y="1272"/>
                    <a:pt x="1572" y="1037"/>
                    <a:pt x="1157" y="1037"/>
                  </a:cubicBezTo>
                  <a:cubicBezTo>
                    <a:pt x="699" y="1043"/>
                    <a:pt x="813" y="1200"/>
                    <a:pt x="590" y="1248"/>
                  </a:cubicBezTo>
                  <a:cubicBezTo>
                    <a:pt x="583" y="1249"/>
                    <a:pt x="575" y="1249"/>
                    <a:pt x="568" y="1249"/>
                  </a:cubicBezTo>
                  <a:cubicBezTo>
                    <a:pt x="517" y="1249"/>
                    <a:pt x="470" y="1230"/>
                    <a:pt x="428" y="1194"/>
                  </a:cubicBezTo>
                  <a:cubicBezTo>
                    <a:pt x="356" y="1151"/>
                    <a:pt x="313" y="1067"/>
                    <a:pt x="319" y="983"/>
                  </a:cubicBezTo>
                  <a:lnTo>
                    <a:pt x="319" y="435"/>
                  </a:lnTo>
                  <a:cubicBezTo>
                    <a:pt x="446" y="332"/>
                    <a:pt x="398" y="103"/>
                    <a:pt x="398" y="103"/>
                  </a:cubicBezTo>
                  <a:lnTo>
                    <a:pt x="313" y="97"/>
                  </a:lnTo>
                  <a:lnTo>
                    <a:pt x="313" y="37"/>
                  </a:lnTo>
                  <a:lnTo>
                    <a:pt x="96" y="1"/>
                  </a:lnTo>
                  <a:close/>
                </a:path>
              </a:pathLst>
            </a:custGeom>
            <a:solidFill>
              <a:srgbClr val="1F2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04"/>
            <p:cNvSpPr/>
            <p:nvPr/>
          </p:nvSpPr>
          <p:spPr>
            <a:xfrm>
              <a:off x="7323487" y="3430819"/>
              <a:ext cx="8076" cy="13571"/>
            </a:xfrm>
            <a:custGeom>
              <a:avLst/>
              <a:gdLst/>
              <a:ahLst/>
              <a:cxnLst/>
              <a:rect l="l" t="t" r="r" b="b"/>
              <a:pathLst>
                <a:path w="97" h="163" fill="none" extrusionOk="0">
                  <a:moveTo>
                    <a:pt x="85" y="0"/>
                  </a:moveTo>
                  <a:lnTo>
                    <a:pt x="97" y="163"/>
                  </a:lnTo>
                  <a:lnTo>
                    <a:pt x="1" y="157"/>
                  </a:lnTo>
                </a:path>
              </a:pathLst>
            </a:custGeom>
            <a:noFill/>
            <a:ln w="450" cap="rnd" cmpd="sng">
              <a:solidFill>
                <a:srgbClr val="171E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04"/>
            <p:cNvSpPr/>
            <p:nvPr/>
          </p:nvSpPr>
          <p:spPr>
            <a:xfrm>
              <a:off x="7339556" y="3419247"/>
              <a:ext cx="12572" cy="10906"/>
            </a:xfrm>
            <a:custGeom>
              <a:avLst/>
              <a:gdLst/>
              <a:ahLst/>
              <a:cxnLst/>
              <a:rect l="l" t="t" r="r" b="b"/>
              <a:pathLst>
                <a:path w="151" h="131" extrusionOk="0">
                  <a:moveTo>
                    <a:pt x="67" y="1"/>
                  </a:moveTo>
                  <a:cubicBezTo>
                    <a:pt x="36" y="1"/>
                    <a:pt x="6" y="31"/>
                    <a:pt x="0" y="61"/>
                  </a:cubicBezTo>
                  <a:cubicBezTo>
                    <a:pt x="0" y="103"/>
                    <a:pt x="33" y="131"/>
                    <a:pt x="67" y="131"/>
                  </a:cubicBezTo>
                  <a:cubicBezTo>
                    <a:pt x="82" y="131"/>
                    <a:pt x="96" y="126"/>
                    <a:pt x="109" y="115"/>
                  </a:cubicBezTo>
                  <a:cubicBezTo>
                    <a:pt x="151" y="73"/>
                    <a:pt x="127" y="7"/>
                    <a:pt x="67" y="1"/>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04"/>
            <p:cNvSpPr/>
            <p:nvPr/>
          </p:nvSpPr>
          <p:spPr>
            <a:xfrm>
              <a:off x="7296596" y="3417249"/>
              <a:ext cx="12405" cy="10906"/>
            </a:xfrm>
            <a:custGeom>
              <a:avLst/>
              <a:gdLst/>
              <a:ahLst/>
              <a:cxnLst/>
              <a:rect l="l" t="t" r="r" b="b"/>
              <a:pathLst>
                <a:path w="149" h="131" extrusionOk="0">
                  <a:moveTo>
                    <a:pt x="71" y="0"/>
                  </a:moveTo>
                  <a:cubicBezTo>
                    <a:pt x="34" y="0"/>
                    <a:pt x="4" y="31"/>
                    <a:pt x="4" y="61"/>
                  </a:cubicBezTo>
                  <a:cubicBezTo>
                    <a:pt x="0" y="103"/>
                    <a:pt x="32" y="131"/>
                    <a:pt x="65" y="131"/>
                  </a:cubicBezTo>
                  <a:cubicBezTo>
                    <a:pt x="80" y="131"/>
                    <a:pt x="94" y="126"/>
                    <a:pt x="107" y="115"/>
                  </a:cubicBezTo>
                  <a:cubicBezTo>
                    <a:pt x="149" y="73"/>
                    <a:pt x="125" y="6"/>
                    <a:pt x="71"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04"/>
            <p:cNvSpPr/>
            <p:nvPr/>
          </p:nvSpPr>
          <p:spPr>
            <a:xfrm>
              <a:off x="7282359" y="3391606"/>
              <a:ext cx="29139" cy="13071"/>
            </a:xfrm>
            <a:custGeom>
              <a:avLst/>
              <a:gdLst/>
              <a:ahLst/>
              <a:cxnLst/>
              <a:rect l="l" t="t" r="r" b="b"/>
              <a:pathLst>
                <a:path w="350" h="157" extrusionOk="0">
                  <a:moveTo>
                    <a:pt x="208" y="1"/>
                  </a:moveTo>
                  <a:cubicBezTo>
                    <a:pt x="195" y="1"/>
                    <a:pt x="187" y="1"/>
                    <a:pt x="187" y="1"/>
                  </a:cubicBezTo>
                  <a:cubicBezTo>
                    <a:pt x="109" y="1"/>
                    <a:pt x="1" y="31"/>
                    <a:pt x="13" y="92"/>
                  </a:cubicBezTo>
                  <a:cubicBezTo>
                    <a:pt x="22" y="138"/>
                    <a:pt x="46" y="156"/>
                    <a:pt x="123" y="156"/>
                  </a:cubicBezTo>
                  <a:cubicBezTo>
                    <a:pt x="146" y="156"/>
                    <a:pt x="173" y="155"/>
                    <a:pt x="205" y="152"/>
                  </a:cubicBezTo>
                  <a:cubicBezTo>
                    <a:pt x="350" y="134"/>
                    <a:pt x="350" y="74"/>
                    <a:pt x="350" y="74"/>
                  </a:cubicBezTo>
                  <a:cubicBezTo>
                    <a:pt x="350" y="8"/>
                    <a:pt x="252" y="1"/>
                    <a:pt x="208" y="1"/>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04"/>
            <p:cNvSpPr/>
            <p:nvPr/>
          </p:nvSpPr>
          <p:spPr>
            <a:xfrm>
              <a:off x="7334560" y="3393521"/>
              <a:ext cx="25143" cy="11739"/>
            </a:xfrm>
            <a:custGeom>
              <a:avLst/>
              <a:gdLst/>
              <a:ahLst/>
              <a:cxnLst/>
              <a:rect l="l" t="t" r="r" b="b"/>
              <a:pathLst>
                <a:path w="302" h="141" extrusionOk="0">
                  <a:moveTo>
                    <a:pt x="126" y="1"/>
                  </a:moveTo>
                  <a:cubicBezTo>
                    <a:pt x="85" y="1"/>
                    <a:pt x="15" y="10"/>
                    <a:pt x="6" y="69"/>
                  </a:cubicBezTo>
                  <a:cubicBezTo>
                    <a:pt x="6" y="69"/>
                    <a:pt x="0" y="123"/>
                    <a:pt x="115" y="135"/>
                  </a:cubicBezTo>
                  <a:cubicBezTo>
                    <a:pt x="142" y="139"/>
                    <a:pt x="166" y="141"/>
                    <a:pt x="186" y="141"/>
                  </a:cubicBezTo>
                  <a:cubicBezTo>
                    <a:pt x="253" y="141"/>
                    <a:pt x="280" y="119"/>
                    <a:pt x="289" y="87"/>
                  </a:cubicBezTo>
                  <a:cubicBezTo>
                    <a:pt x="301" y="38"/>
                    <a:pt x="223" y="2"/>
                    <a:pt x="157" y="2"/>
                  </a:cubicBezTo>
                  <a:cubicBezTo>
                    <a:pt x="157" y="2"/>
                    <a:pt x="144" y="1"/>
                    <a:pt x="126" y="1"/>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04"/>
            <p:cNvSpPr/>
            <p:nvPr/>
          </p:nvSpPr>
          <p:spPr>
            <a:xfrm>
              <a:off x="6486933" y="3167484"/>
              <a:ext cx="83" cy="688685"/>
            </a:xfrm>
            <a:custGeom>
              <a:avLst/>
              <a:gdLst/>
              <a:ahLst/>
              <a:cxnLst/>
              <a:rect l="l" t="t" r="r" b="b"/>
              <a:pathLst>
                <a:path w="1" h="8272" fill="none" extrusionOk="0">
                  <a:moveTo>
                    <a:pt x="0" y="0"/>
                  </a:moveTo>
                  <a:lnTo>
                    <a:pt x="0" y="8272"/>
                  </a:lnTo>
                </a:path>
              </a:pathLst>
            </a:custGeom>
            <a:noFill/>
            <a:ln w="1800" cap="flat" cmpd="sng">
              <a:solidFill>
                <a:srgbClr val="161F35"/>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04"/>
            <p:cNvSpPr/>
            <p:nvPr/>
          </p:nvSpPr>
          <p:spPr>
            <a:xfrm>
              <a:off x="7695640" y="3167484"/>
              <a:ext cx="83" cy="688685"/>
            </a:xfrm>
            <a:custGeom>
              <a:avLst/>
              <a:gdLst/>
              <a:ahLst/>
              <a:cxnLst/>
              <a:rect l="l" t="t" r="r" b="b"/>
              <a:pathLst>
                <a:path w="1" h="8272" fill="none" extrusionOk="0">
                  <a:moveTo>
                    <a:pt x="1" y="0"/>
                  </a:moveTo>
                  <a:lnTo>
                    <a:pt x="1" y="8272"/>
                  </a:lnTo>
                </a:path>
              </a:pathLst>
            </a:custGeom>
            <a:noFill/>
            <a:ln w="1800" cap="flat" cmpd="sng">
              <a:solidFill>
                <a:srgbClr val="161F35"/>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04"/>
            <p:cNvSpPr/>
            <p:nvPr/>
          </p:nvSpPr>
          <p:spPr>
            <a:xfrm>
              <a:off x="6299275" y="2823391"/>
              <a:ext cx="1579014" cy="236860"/>
            </a:xfrm>
            <a:custGeom>
              <a:avLst/>
              <a:gdLst/>
              <a:ahLst/>
              <a:cxnLst/>
              <a:rect l="l" t="t" r="r" b="b"/>
              <a:pathLst>
                <a:path w="18966" h="2845" extrusionOk="0">
                  <a:moveTo>
                    <a:pt x="2447" y="1"/>
                  </a:moveTo>
                  <a:lnTo>
                    <a:pt x="1" y="2844"/>
                  </a:lnTo>
                  <a:lnTo>
                    <a:pt x="18965" y="2844"/>
                  </a:lnTo>
                  <a:lnTo>
                    <a:pt x="15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04"/>
            <p:cNvSpPr/>
            <p:nvPr/>
          </p:nvSpPr>
          <p:spPr>
            <a:xfrm>
              <a:off x="6450301" y="2823391"/>
              <a:ext cx="303964" cy="236860"/>
            </a:xfrm>
            <a:custGeom>
              <a:avLst/>
              <a:gdLst/>
              <a:ahLst/>
              <a:cxnLst/>
              <a:rect l="l" t="t" r="r" b="b"/>
              <a:pathLst>
                <a:path w="3651" h="2845" extrusionOk="0">
                  <a:moveTo>
                    <a:pt x="1988" y="1"/>
                  </a:moveTo>
                  <a:lnTo>
                    <a:pt x="0" y="2844"/>
                  </a:lnTo>
                  <a:lnTo>
                    <a:pt x="2332" y="2844"/>
                  </a:lnTo>
                  <a:lnTo>
                    <a:pt x="3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04"/>
            <p:cNvSpPr/>
            <p:nvPr/>
          </p:nvSpPr>
          <p:spPr>
            <a:xfrm>
              <a:off x="6806885" y="2823391"/>
              <a:ext cx="195150" cy="236860"/>
            </a:xfrm>
            <a:custGeom>
              <a:avLst/>
              <a:gdLst/>
              <a:ahLst/>
              <a:cxnLst/>
              <a:rect l="l" t="t" r="r" b="b"/>
              <a:pathLst>
                <a:path w="2344" h="2845" extrusionOk="0">
                  <a:moveTo>
                    <a:pt x="687" y="1"/>
                  </a:moveTo>
                  <a:lnTo>
                    <a:pt x="1" y="2844"/>
                  </a:lnTo>
                  <a:lnTo>
                    <a:pt x="2332" y="2844"/>
                  </a:lnTo>
                  <a:lnTo>
                    <a:pt x="23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04"/>
            <p:cNvSpPr/>
            <p:nvPr/>
          </p:nvSpPr>
          <p:spPr>
            <a:xfrm>
              <a:off x="7380184" y="2823391"/>
              <a:ext cx="354666" cy="236860"/>
            </a:xfrm>
            <a:custGeom>
              <a:avLst/>
              <a:gdLst/>
              <a:ahLst/>
              <a:cxnLst/>
              <a:rect l="l" t="t" r="r" b="b"/>
              <a:pathLst>
                <a:path w="4260" h="2845" extrusionOk="0">
                  <a:moveTo>
                    <a:pt x="0" y="1"/>
                  </a:moveTo>
                  <a:lnTo>
                    <a:pt x="1928" y="2844"/>
                  </a:lnTo>
                  <a:lnTo>
                    <a:pt x="4259" y="2844"/>
                  </a:lnTo>
                  <a:lnTo>
                    <a:pt x="16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04"/>
            <p:cNvSpPr/>
            <p:nvPr/>
          </p:nvSpPr>
          <p:spPr>
            <a:xfrm>
              <a:off x="7132415" y="2823391"/>
              <a:ext cx="245852" cy="236860"/>
            </a:xfrm>
            <a:custGeom>
              <a:avLst/>
              <a:gdLst/>
              <a:ahLst/>
              <a:cxnLst/>
              <a:rect l="l" t="t" r="r" b="b"/>
              <a:pathLst>
                <a:path w="2953" h="2845" extrusionOk="0">
                  <a:moveTo>
                    <a:pt x="0" y="1"/>
                  </a:moveTo>
                  <a:lnTo>
                    <a:pt x="621" y="2844"/>
                  </a:lnTo>
                  <a:lnTo>
                    <a:pt x="2952" y="2844"/>
                  </a:lnTo>
                  <a:lnTo>
                    <a:pt x="16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04"/>
            <p:cNvSpPr/>
            <p:nvPr/>
          </p:nvSpPr>
          <p:spPr>
            <a:xfrm>
              <a:off x="6299275" y="3060168"/>
              <a:ext cx="157102" cy="176084"/>
            </a:xfrm>
            <a:custGeom>
              <a:avLst/>
              <a:gdLst/>
              <a:ahLst/>
              <a:cxnLst/>
              <a:rect l="l" t="t" r="r" b="b"/>
              <a:pathLst>
                <a:path w="1887" h="2115" extrusionOk="0">
                  <a:moveTo>
                    <a:pt x="1" y="0"/>
                  </a:moveTo>
                  <a:lnTo>
                    <a:pt x="1" y="1536"/>
                  </a:lnTo>
                  <a:cubicBezTo>
                    <a:pt x="1" y="1536"/>
                    <a:pt x="49" y="2115"/>
                    <a:pt x="868" y="2115"/>
                  </a:cubicBezTo>
                  <a:cubicBezTo>
                    <a:pt x="868" y="2115"/>
                    <a:pt x="877" y="2115"/>
                    <a:pt x="893" y="2115"/>
                  </a:cubicBezTo>
                  <a:cubicBezTo>
                    <a:pt x="1047" y="2115"/>
                    <a:pt x="1887" y="2090"/>
                    <a:pt x="1887" y="1548"/>
                  </a:cubicBezTo>
                  <a:lnTo>
                    <a:pt x="1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04"/>
            <p:cNvSpPr/>
            <p:nvPr/>
          </p:nvSpPr>
          <p:spPr>
            <a:xfrm>
              <a:off x="6450301" y="3060168"/>
              <a:ext cx="194650" cy="176084"/>
            </a:xfrm>
            <a:custGeom>
              <a:avLst/>
              <a:gdLst/>
              <a:ahLst/>
              <a:cxnLst/>
              <a:rect l="l" t="t" r="r" b="b"/>
              <a:pathLst>
                <a:path w="2338" h="2115" extrusionOk="0">
                  <a:moveTo>
                    <a:pt x="0" y="0"/>
                  </a:moveTo>
                  <a:lnTo>
                    <a:pt x="0" y="1536"/>
                  </a:lnTo>
                  <a:cubicBezTo>
                    <a:pt x="0" y="1536"/>
                    <a:pt x="61" y="2115"/>
                    <a:pt x="1079" y="2115"/>
                  </a:cubicBezTo>
                  <a:cubicBezTo>
                    <a:pt x="1079" y="2115"/>
                    <a:pt x="1089" y="2115"/>
                    <a:pt x="1108" y="2115"/>
                  </a:cubicBezTo>
                  <a:cubicBezTo>
                    <a:pt x="1299" y="2115"/>
                    <a:pt x="2338" y="2090"/>
                    <a:pt x="2338" y="1548"/>
                  </a:cubicBezTo>
                  <a:lnTo>
                    <a:pt x="2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04"/>
            <p:cNvSpPr/>
            <p:nvPr/>
          </p:nvSpPr>
          <p:spPr>
            <a:xfrm>
              <a:off x="6644870" y="3060168"/>
              <a:ext cx="162597" cy="176084"/>
            </a:xfrm>
            <a:custGeom>
              <a:avLst/>
              <a:gdLst/>
              <a:ahLst/>
              <a:cxnLst/>
              <a:rect l="l" t="t" r="r" b="b"/>
              <a:pathLst>
                <a:path w="1953" h="2115" extrusionOk="0">
                  <a:moveTo>
                    <a:pt x="1" y="0"/>
                  </a:moveTo>
                  <a:lnTo>
                    <a:pt x="1" y="1536"/>
                  </a:lnTo>
                  <a:cubicBezTo>
                    <a:pt x="1" y="1536"/>
                    <a:pt x="49" y="2115"/>
                    <a:pt x="904" y="2115"/>
                  </a:cubicBezTo>
                  <a:cubicBezTo>
                    <a:pt x="904" y="2115"/>
                    <a:pt x="913" y="2115"/>
                    <a:pt x="929" y="2115"/>
                  </a:cubicBezTo>
                  <a:cubicBezTo>
                    <a:pt x="1088" y="2115"/>
                    <a:pt x="1953" y="2090"/>
                    <a:pt x="1953" y="1548"/>
                  </a:cubicBezTo>
                  <a:lnTo>
                    <a:pt x="1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04"/>
            <p:cNvSpPr/>
            <p:nvPr/>
          </p:nvSpPr>
          <p:spPr>
            <a:xfrm>
              <a:off x="6806386" y="3060168"/>
              <a:ext cx="194650" cy="176084"/>
            </a:xfrm>
            <a:custGeom>
              <a:avLst/>
              <a:gdLst/>
              <a:ahLst/>
              <a:cxnLst/>
              <a:rect l="l" t="t" r="r" b="b"/>
              <a:pathLst>
                <a:path w="2338" h="2115" extrusionOk="0">
                  <a:moveTo>
                    <a:pt x="1" y="0"/>
                  </a:moveTo>
                  <a:lnTo>
                    <a:pt x="1" y="1536"/>
                  </a:lnTo>
                  <a:cubicBezTo>
                    <a:pt x="1" y="1536"/>
                    <a:pt x="61" y="2115"/>
                    <a:pt x="1079" y="2115"/>
                  </a:cubicBezTo>
                  <a:cubicBezTo>
                    <a:pt x="1079" y="2115"/>
                    <a:pt x="1089" y="2115"/>
                    <a:pt x="1109" y="2115"/>
                  </a:cubicBezTo>
                  <a:cubicBezTo>
                    <a:pt x="1299" y="2115"/>
                    <a:pt x="2338" y="2090"/>
                    <a:pt x="2338" y="1548"/>
                  </a:cubicBezTo>
                  <a:lnTo>
                    <a:pt x="2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04"/>
            <p:cNvSpPr/>
            <p:nvPr/>
          </p:nvSpPr>
          <p:spPr>
            <a:xfrm>
              <a:off x="7000954" y="3060168"/>
              <a:ext cx="182661" cy="176084"/>
            </a:xfrm>
            <a:custGeom>
              <a:avLst/>
              <a:gdLst/>
              <a:ahLst/>
              <a:cxnLst/>
              <a:rect l="l" t="t" r="r" b="b"/>
              <a:pathLst>
                <a:path w="2194" h="2115" extrusionOk="0">
                  <a:moveTo>
                    <a:pt x="1" y="0"/>
                  </a:moveTo>
                  <a:lnTo>
                    <a:pt x="1" y="1536"/>
                  </a:lnTo>
                  <a:cubicBezTo>
                    <a:pt x="1" y="1536"/>
                    <a:pt x="55" y="2115"/>
                    <a:pt x="1013" y="2115"/>
                  </a:cubicBezTo>
                  <a:cubicBezTo>
                    <a:pt x="1013" y="2115"/>
                    <a:pt x="1023" y="2115"/>
                    <a:pt x="1041" y="2115"/>
                  </a:cubicBezTo>
                  <a:cubicBezTo>
                    <a:pt x="1220" y="2115"/>
                    <a:pt x="2194" y="2090"/>
                    <a:pt x="2194" y="1548"/>
                  </a:cubicBezTo>
                  <a:lnTo>
                    <a:pt x="21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04"/>
            <p:cNvSpPr/>
            <p:nvPr/>
          </p:nvSpPr>
          <p:spPr>
            <a:xfrm>
              <a:off x="7184034" y="3060168"/>
              <a:ext cx="194234" cy="176084"/>
            </a:xfrm>
            <a:custGeom>
              <a:avLst/>
              <a:gdLst/>
              <a:ahLst/>
              <a:cxnLst/>
              <a:rect l="l" t="t" r="r" b="b"/>
              <a:pathLst>
                <a:path w="2333" h="2115" extrusionOk="0">
                  <a:moveTo>
                    <a:pt x="1" y="0"/>
                  </a:moveTo>
                  <a:lnTo>
                    <a:pt x="1" y="1536"/>
                  </a:lnTo>
                  <a:cubicBezTo>
                    <a:pt x="1" y="1536"/>
                    <a:pt x="61" y="2115"/>
                    <a:pt x="1079" y="2115"/>
                  </a:cubicBezTo>
                  <a:cubicBezTo>
                    <a:pt x="1079" y="2115"/>
                    <a:pt x="1090" y="2115"/>
                    <a:pt x="1109" y="2115"/>
                  </a:cubicBezTo>
                  <a:cubicBezTo>
                    <a:pt x="1299" y="2115"/>
                    <a:pt x="2332" y="2090"/>
                    <a:pt x="2332" y="1548"/>
                  </a:cubicBezTo>
                  <a:lnTo>
                    <a:pt x="23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04"/>
            <p:cNvSpPr/>
            <p:nvPr/>
          </p:nvSpPr>
          <p:spPr>
            <a:xfrm>
              <a:off x="7378186" y="3060168"/>
              <a:ext cx="162597" cy="176084"/>
            </a:xfrm>
            <a:custGeom>
              <a:avLst/>
              <a:gdLst/>
              <a:ahLst/>
              <a:cxnLst/>
              <a:rect l="l" t="t" r="r" b="b"/>
              <a:pathLst>
                <a:path w="1953" h="2115" extrusionOk="0">
                  <a:moveTo>
                    <a:pt x="0" y="0"/>
                  </a:moveTo>
                  <a:lnTo>
                    <a:pt x="0" y="1536"/>
                  </a:lnTo>
                  <a:cubicBezTo>
                    <a:pt x="0" y="1536"/>
                    <a:pt x="48" y="2115"/>
                    <a:pt x="904" y="2115"/>
                  </a:cubicBezTo>
                  <a:cubicBezTo>
                    <a:pt x="904" y="2115"/>
                    <a:pt x="913" y="2115"/>
                    <a:pt x="929" y="2115"/>
                  </a:cubicBezTo>
                  <a:cubicBezTo>
                    <a:pt x="1087" y="2115"/>
                    <a:pt x="1952" y="2090"/>
                    <a:pt x="1952" y="1548"/>
                  </a:cubicBezTo>
                  <a:lnTo>
                    <a:pt x="19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04"/>
            <p:cNvSpPr/>
            <p:nvPr/>
          </p:nvSpPr>
          <p:spPr>
            <a:xfrm>
              <a:off x="7540202" y="3060168"/>
              <a:ext cx="194650" cy="176084"/>
            </a:xfrm>
            <a:custGeom>
              <a:avLst/>
              <a:gdLst/>
              <a:ahLst/>
              <a:cxnLst/>
              <a:rect l="l" t="t" r="r" b="b"/>
              <a:pathLst>
                <a:path w="2338" h="2115" extrusionOk="0">
                  <a:moveTo>
                    <a:pt x="0" y="0"/>
                  </a:moveTo>
                  <a:lnTo>
                    <a:pt x="0" y="1536"/>
                  </a:lnTo>
                  <a:cubicBezTo>
                    <a:pt x="0" y="1536"/>
                    <a:pt x="60" y="2115"/>
                    <a:pt x="1078" y="2115"/>
                  </a:cubicBezTo>
                  <a:cubicBezTo>
                    <a:pt x="1078" y="2115"/>
                    <a:pt x="1089" y="2115"/>
                    <a:pt x="1108" y="2115"/>
                  </a:cubicBezTo>
                  <a:cubicBezTo>
                    <a:pt x="1299" y="2115"/>
                    <a:pt x="2337" y="2090"/>
                    <a:pt x="2337" y="1548"/>
                  </a:cubicBezTo>
                  <a:lnTo>
                    <a:pt x="2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04"/>
            <p:cNvSpPr/>
            <p:nvPr/>
          </p:nvSpPr>
          <p:spPr>
            <a:xfrm>
              <a:off x="7734771" y="3060168"/>
              <a:ext cx="143532" cy="176084"/>
            </a:xfrm>
            <a:custGeom>
              <a:avLst/>
              <a:gdLst/>
              <a:ahLst/>
              <a:cxnLst/>
              <a:rect l="l" t="t" r="r" b="b"/>
              <a:pathLst>
                <a:path w="1724" h="2115" extrusionOk="0">
                  <a:moveTo>
                    <a:pt x="0" y="0"/>
                  </a:moveTo>
                  <a:lnTo>
                    <a:pt x="0" y="1536"/>
                  </a:lnTo>
                  <a:cubicBezTo>
                    <a:pt x="0" y="1536"/>
                    <a:pt x="49" y="2115"/>
                    <a:pt x="796" y="2115"/>
                  </a:cubicBezTo>
                  <a:cubicBezTo>
                    <a:pt x="796" y="2115"/>
                    <a:pt x="803" y="2115"/>
                    <a:pt x="818" y="2115"/>
                  </a:cubicBezTo>
                  <a:cubicBezTo>
                    <a:pt x="958" y="2115"/>
                    <a:pt x="1723" y="2090"/>
                    <a:pt x="1723" y="1548"/>
                  </a:cubicBezTo>
                  <a:lnTo>
                    <a:pt x="17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04"/>
            <p:cNvSpPr/>
            <p:nvPr/>
          </p:nvSpPr>
          <p:spPr>
            <a:xfrm>
              <a:off x="6531559" y="2823391"/>
              <a:ext cx="1057339" cy="188156"/>
            </a:xfrm>
            <a:custGeom>
              <a:avLst/>
              <a:gdLst/>
              <a:ahLst/>
              <a:cxnLst/>
              <a:rect l="l" t="t" r="r" b="b"/>
              <a:pathLst>
                <a:path w="12700" h="2260" extrusionOk="0">
                  <a:moveTo>
                    <a:pt x="205" y="1"/>
                  </a:moveTo>
                  <a:cubicBezTo>
                    <a:pt x="205" y="1"/>
                    <a:pt x="0" y="718"/>
                    <a:pt x="1259" y="772"/>
                  </a:cubicBezTo>
                  <a:cubicBezTo>
                    <a:pt x="1259" y="772"/>
                    <a:pt x="1516" y="2260"/>
                    <a:pt x="6298" y="2260"/>
                  </a:cubicBezTo>
                  <a:cubicBezTo>
                    <a:pt x="6317" y="2260"/>
                    <a:pt x="6336" y="2260"/>
                    <a:pt x="6356" y="2260"/>
                  </a:cubicBezTo>
                  <a:cubicBezTo>
                    <a:pt x="6375" y="2260"/>
                    <a:pt x="6394" y="2260"/>
                    <a:pt x="6414" y="2260"/>
                  </a:cubicBezTo>
                  <a:cubicBezTo>
                    <a:pt x="11189" y="2260"/>
                    <a:pt x="11446" y="772"/>
                    <a:pt x="11446" y="772"/>
                  </a:cubicBezTo>
                  <a:cubicBezTo>
                    <a:pt x="12699" y="718"/>
                    <a:pt x="12495" y="1"/>
                    <a:pt x="12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04"/>
            <p:cNvSpPr/>
            <p:nvPr/>
          </p:nvSpPr>
          <p:spPr>
            <a:xfrm>
              <a:off x="6620309" y="2538493"/>
              <a:ext cx="875260" cy="329690"/>
            </a:xfrm>
            <a:custGeom>
              <a:avLst/>
              <a:gdLst/>
              <a:ahLst/>
              <a:cxnLst/>
              <a:rect l="l" t="t" r="r" b="b"/>
              <a:pathLst>
                <a:path w="10513" h="3960" extrusionOk="0">
                  <a:moveTo>
                    <a:pt x="1658" y="0"/>
                  </a:moveTo>
                  <a:cubicBezTo>
                    <a:pt x="607" y="0"/>
                    <a:pt x="0" y="1201"/>
                    <a:pt x="248" y="1965"/>
                  </a:cubicBezTo>
                  <a:cubicBezTo>
                    <a:pt x="522" y="2812"/>
                    <a:pt x="926" y="3959"/>
                    <a:pt x="5099" y="3959"/>
                  </a:cubicBezTo>
                  <a:cubicBezTo>
                    <a:pt x="5142" y="3959"/>
                    <a:pt x="5186" y="3959"/>
                    <a:pt x="5230" y="3959"/>
                  </a:cubicBezTo>
                  <a:cubicBezTo>
                    <a:pt x="9525" y="3941"/>
                    <a:pt x="10513" y="3531"/>
                    <a:pt x="10489" y="1362"/>
                  </a:cubicBezTo>
                  <a:cubicBezTo>
                    <a:pt x="10489" y="1362"/>
                    <a:pt x="10406" y="89"/>
                    <a:pt x="8975" y="89"/>
                  </a:cubicBezTo>
                  <a:cubicBezTo>
                    <a:pt x="8910" y="89"/>
                    <a:pt x="8843" y="92"/>
                    <a:pt x="8772" y="97"/>
                  </a:cubicBezTo>
                  <a:cubicBezTo>
                    <a:pt x="7691" y="178"/>
                    <a:pt x="6350" y="376"/>
                    <a:pt x="5450" y="376"/>
                  </a:cubicBezTo>
                  <a:cubicBezTo>
                    <a:pt x="5412" y="376"/>
                    <a:pt x="5375" y="375"/>
                    <a:pt x="5338" y="374"/>
                  </a:cubicBezTo>
                  <a:cubicBezTo>
                    <a:pt x="5338" y="374"/>
                    <a:pt x="5308" y="375"/>
                    <a:pt x="5252" y="375"/>
                  </a:cubicBezTo>
                  <a:cubicBezTo>
                    <a:pt x="4858" y="375"/>
                    <a:pt x="3185" y="356"/>
                    <a:pt x="2055" y="55"/>
                  </a:cubicBezTo>
                  <a:cubicBezTo>
                    <a:pt x="1917" y="18"/>
                    <a:pt x="1784"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04"/>
            <p:cNvSpPr/>
            <p:nvPr/>
          </p:nvSpPr>
          <p:spPr>
            <a:xfrm>
              <a:off x="6537053" y="2562886"/>
              <a:ext cx="1068994" cy="211551"/>
            </a:xfrm>
            <a:custGeom>
              <a:avLst/>
              <a:gdLst/>
              <a:ahLst/>
              <a:cxnLst/>
              <a:rect l="l" t="t" r="r" b="b"/>
              <a:pathLst>
                <a:path w="12840" h="2541" extrusionOk="0">
                  <a:moveTo>
                    <a:pt x="1183" y="0"/>
                  </a:moveTo>
                  <a:cubicBezTo>
                    <a:pt x="898" y="0"/>
                    <a:pt x="277" y="95"/>
                    <a:pt x="157" y="907"/>
                  </a:cubicBezTo>
                  <a:cubicBezTo>
                    <a:pt x="0" y="1961"/>
                    <a:pt x="922" y="2359"/>
                    <a:pt x="2537" y="2509"/>
                  </a:cubicBezTo>
                  <a:cubicBezTo>
                    <a:pt x="2783" y="2531"/>
                    <a:pt x="3161" y="2540"/>
                    <a:pt x="3624" y="2540"/>
                  </a:cubicBezTo>
                  <a:cubicBezTo>
                    <a:pt x="6214" y="2540"/>
                    <a:pt x="11483" y="2250"/>
                    <a:pt x="11483" y="2250"/>
                  </a:cubicBezTo>
                  <a:cubicBezTo>
                    <a:pt x="11483" y="2250"/>
                    <a:pt x="11492" y="2251"/>
                    <a:pt x="11508" y="2251"/>
                  </a:cubicBezTo>
                  <a:cubicBezTo>
                    <a:pt x="11695" y="2251"/>
                    <a:pt x="12840" y="2195"/>
                    <a:pt x="12718" y="816"/>
                  </a:cubicBezTo>
                  <a:cubicBezTo>
                    <a:pt x="12718" y="816"/>
                    <a:pt x="12507" y="65"/>
                    <a:pt x="11482" y="65"/>
                  </a:cubicBezTo>
                  <a:cubicBezTo>
                    <a:pt x="11371" y="65"/>
                    <a:pt x="11252" y="74"/>
                    <a:pt x="11121" y="93"/>
                  </a:cubicBezTo>
                  <a:cubicBezTo>
                    <a:pt x="9844" y="287"/>
                    <a:pt x="8670" y="533"/>
                    <a:pt x="6827" y="533"/>
                  </a:cubicBezTo>
                  <a:cubicBezTo>
                    <a:pt x="5463" y="533"/>
                    <a:pt x="3734" y="399"/>
                    <a:pt x="1326" y="9"/>
                  </a:cubicBezTo>
                  <a:cubicBezTo>
                    <a:pt x="1326" y="9"/>
                    <a:pt x="1270" y="0"/>
                    <a:pt x="11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04"/>
            <p:cNvSpPr/>
            <p:nvPr/>
          </p:nvSpPr>
          <p:spPr>
            <a:xfrm>
              <a:off x="6620226" y="2618001"/>
              <a:ext cx="875343" cy="318867"/>
            </a:xfrm>
            <a:custGeom>
              <a:avLst/>
              <a:gdLst/>
              <a:ahLst/>
              <a:cxnLst/>
              <a:rect l="l" t="t" r="r" b="b"/>
              <a:pathLst>
                <a:path w="10514" h="3830" extrusionOk="0">
                  <a:moveTo>
                    <a:pt x="1664" y="1"/>
                  </a:moveTo>
                  <a:cubicBezTo>
                    <a:pt x="610" y="1"/>
                    <a:pt x="1" y="1158"/>
                    <a:pt x="249" y="1901"/>
                  </a:cubicBezTo>
                  <a:cubicBezTo>
                    <a:pt x="523" y="2720"/>
                    <a:pt x="929" y="3829"/>
                    <a:pt x="5129" y="3829"/>
                  </a:cubicBezTo>
                  <a:cubicBezTo>
                    <a:pt x="5162" y="3829"/>
                    <a:pt x="5196" y="3829"/>
                    <a:pt x="5231" y="3829"/>
                  </a:cubicBezTo>
                  <a:cubicBezTo>
                    <a:pt x="9526" y="3805"/>
                    <a:pt x="10514" y="3414"/>
                    <a:pt x="10490" y="1317"/>
                  </a:cubicBezTo>
                  <a:cubicBezTo>
                    <a:pt x="10490" y="1317"/>
                    <a:pt x="10407" y="87"/>
                    <a:pt x="8974" y="87"/>
                  </a:cubicBezTo>
                  <a:cubicBezTo>
                    <a:pt x="8910" y="87"/>
                    <a:pt x="8843" y="89"/>
                    <a:pt x="8773" y="94"/>
                  </a:cubicBezTo>
                  <a:cubicBezTo>
                    <a:pt x="7694" y="175"/>
                    <a:pt x="6354" y="366"/>
                    <a:pt x="5454" y="366"/>
                  </a:cubicBezTo>
                  <a:cubicBezTo>
                    <a:pt x="5415" y="366"/>
                    <a:pt x="5377" y="366"/>
                    <a:pt x="5339" y="365"/>
                  </a:cubicBezTo>
                  <a:cubicBezTo>
                    <a:pt x="5339" y="365"/>
                    <a:pt x="5320" y="365"/>
                    <a:pt x="5284" y="365"/>
                  </a:cubicBezTo>
                  <a:cubicBezTo>
                    <a:pt x="4954" y="365"/>
                    <a:pt x="3218" y="351"/>
                    <a:pt x="2056" y="52"/>
                  </a:cubicBezTo>
                  <a:cubicBezTo>
                    <a:pt x="1919" y="17"/>
                    <a:pt x="1788" y="1"/>
                    <a:pt x="1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04"/>
            <p:cNvSpPr/>
            <p:nvPr/>
          </p:nvSpPr>
          <p:spPr>
            <a:xfrm>
              <a:off x="6547544" y="4537194"/>
              <a:ext cx="146612" cy="146529"/>
            </a:xfrm>
            <a:custGeom>
              <a:avLst/>
              <a:gdLst/>
              <a:ahLst/>
              <a:cxnLst/>
              <a:rect l="l" t="t" r="r" b="b"/>
              <a:pathLst>
                <a:path w="1761" h="1760" fill="none" extrusionOk="0">
                  <a:moveTo>
                    <a:pt x="1760" y="754"/>
                  </a:moveTo>
                  <a:cubicBezTo>
                    <a:pt x="1760" y="1422"/>
                    <a:pt x="953" y="1760"/>
                    <a:pt x="477" y="1290"/>
                  </a:cubicBezTo>
                  <a:cubicBezTo>
                    <a:pt x="1" y="814"/>
                    <a:pt x="338" y="1"/>
                    <a:pt x="1007" y="1"/>
                  </a:cubicBezTo>
                  <a:cubicBezTo>
                    <a:pt x="1423" y="1"/>
                    <a:pt x="1760" y="338"/>
                    <a:pt x="1760" y="754"/>
                  </a:cubicBezTo>
                  <a:close/>
                </a:path>
              </a:pathLst>
            </a:custGeom>
            <a:noFill/>
            <a:ln w="4825" cap="flat" cmpd="sng">
              <a:solidFill>
                <a:srgbClr val="161F35"/>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04"/>
            <p:cNvSpPr/>
            <p:nvPr/>
          </p:nvSpPr>
          <p:spPr>
            <a:xfrm>
              <a:off x="6579181" y="4459434"/>
              <a:ext cx="104402" cy="148111"/>
            </a:xfrm>
            <a:custGeom>
              <a:avLst/>
              <a:gdLst/>
              <a:ahLst/>
              <a:cxnLst/>
              <a:rect l="l" t="t" r="r" b="b"/>
              <a:pathLst>
                <a:path w="1254" h="1779" extrusionOk="0">
                  <a:moveTo>
                    <a:pt x="1" y="1"/>
                  </a:moveTo>
                  <a:lnTo>
                    <a:pt x="446" y="1621"/>
                  </a:lnTo>
                  <a:cubicBezTo>
                    <a:pt x="470" y="1712"/>
                    <a:pt x="555" y="1778"/>
                    <a:pt x="651" y="1778"/>
                  </a:cubicBezTo>
                  <a:cubicBezTo>
                    <a:pt x="748" y="1778"/>
                    <a:pt x="832" y="1712"/>
                    <a:pt x="856" y="1615"/>
                  </a:cubicBezTo>
                  <a:lnTo>
                    <a:pt x="1254" y="1"/>
                  </a:lnTo>
                  <a:close/>
                </a:path>
              </a:pathLst>
            </a:custGeom>
            <a:solidFill>
              <a:srgbClr val="16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04"/>
            <p:cNvSpPr/>
            <p:nvPr/>
          </p:nvSpPr>
          <p:spPr>
            <a:xfrm>
              <a:off x="6427239" y="3811960"/>
              <a:ext cx="1344735" cy="672201"/>
            </a:xfrm>
            <a:custGeom>
              <a:avLst/>
              <a:gdLst/>
              <a:ahLst/>
              <a:cxnLst/>
              <a:rect l="l" t="t" r="r" b="b"/>
              <a:pathLst>
                <a:path w="16152" h="8074" extrusionOk="0">
                  <a:moveTo>
                    <a:pt x="0" y="1"/>
                  </a:moveTo>
                  <a:lnTo>
                    <a:pt x="0" y="8073"/>
                  </a:lnTo>
                  <a:lnTo>
                    <a:pt x="16151" y="8073"/>
                  </a:lnTo>
                  <a:lnTo>
                    <a:pt x="16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04"/>
            <p:cNvSpPr/>
            <p:nvPr/>
          </p:nvSpPr>
          <p:spPr>
            <a:xfrm>
              <a:off x="6366546" y="3788399"/>
              <a:ext cx="1464622" cy="82339"/>
            </a:xfrm>
            <a:custGeom>
              <a:avLst/>
              <a:gdLst/>
              <a:ahLst/>
              <a:cxnLst/>
              <a:rect l="l" t="t" r="r" b="b"/>
              <a:pathLst>
                <a:path w="17592" h="989" extrusionOk="0">
                  <a:moveTo>
                    <a:pt x="0" y="0"/>
                  </a:moveTo>
                  <a:lnTo>
                    <a:pt x="0" y="988"/>
                  </a:lnTo>
                  <a:lnTo>
                    <a:pt x="17591" y="988"/>
                  </a:lnTo>
                  <a:lnTo>
                    <a:pt x="17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04"/>
            <p:cNvSpPr/>
            <p:nvPr/>
          </p:nvSpPr>
          <p:spPr>
            <a:xfrm>
              <a:off x="6650364" y="4033668"/>
              <a:ext cx="884335" cy="193651"/>
            </a:xfrm>
            <a:custGeom>
              <a:avLst/>
              <a:gdLst/>
              <a:ahLst/>
              <a:cxnLst/>
              <a:rect l="l" t="t" r="r" b="b"/>
              <a:pathLst>
                <a:path w="10622" h="2326" extrusionOk="0">
                  <a:moveTo>
                    <a:pt x="1" y="0"/>
                  </a:moveTo>
                  <a:lnTo>
                    <a:pt x="1" y="2326"/>
                  </a:lnTo>
                  <a:lnTo>
                    <a:pt x="10622" y="2326"/>
                  </a:lnTo>
                  <a:lnTo>
                    <a:pt x="106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04"/>
            <p:cNvSpPr/>
            <p:nvPr/>
          </p:nvSpPr>
          <p:spPr>
            <a:xfrm flipH="1">
              <a:off x="7300925" y="4072299"/>
              <a:ext cx="51202" cy="105401"/>
            </a:xfrm>
            <a:custGeom>
              <a:avLst/>
              <a:gdLst/>
              <a:ahLst/>
              <a:cxnLst/>
              <a:rect l="l" t="t" r="r" b="b"/>
              <a:pathLst>
                <a:path w="615" h="1266" extrusionOk="0">
                  <a:moveTo>
                    <a:pt x="0" y="0"/>
                  </a:moveTo>
                  <a:lnTo>
                    <a:pt x="0" y="1265"/>
                  </a:lnTo>
                  <a:lnTo>
                    <a:pt x="193" y="1265"/>
                  </a:lnTo>
                  <a:lnTo>
                    <a:pt x="193" y="729"/>
                  </a:lnTo>
                  <a:lnTo>
                    <a:pt x="422" y="729"/>
                  </a:lnTo>
                  <a:lnTo>
                    <a:pt x="422" y="1265"/>
                  </a:lnTo>
                  <a:lnTo>
                    <a:pt x="615" y="1265"/>
                  </a:lnTo>
                  <a:lnTo>
                    <a:pt x="615" y="0"/>
                  </a:lnTo>
                  <a:lnTo>
                    <a:pt x="422" y="0"/>
                  </a:lnTo>
                  <a:lnTo>
                    <a:pt x="422" y="536"/>
                  </a:lnTo>
                  <a:lnTo>
                    <a:pt x="193" y="536"/>
                  </a:lnTo>
                  <a:lnTo>
                    <a:pt x="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04"/>
            <p:cNvSpPr/>
            <p:nvPr/>
          </p:nvSpPr>
          <p:spPr>
            <a:xfrm flipH="1">
              <a:off x="7208095" y="4070800"/>
              <a:ext cx="50786" cy="108315"/>
            </a:xfrm>
            <a:custGeom>
              <a:avLst/>
              <a:gdLst/>
              <a:ahLst/>
              <a:cxnLst/>
              <a:rect l="l" t="t" r="r" b="b"/>
              <a:pathLst>
                <a:path w="610" h="1301" extrusionOk="0">
                  <a:moveTo>
                    <a:pt x="302" y="199"/>
                  </a:moveTo>
                  <a:cubicBezTo>
                    <a:pt x="332" y="199"/>
                    <a:pt x="356" y="211"/>
                    <a:pt x="380" y="229"/>
                  </a:cubicBezTo>
                  <a:cubicBezTo>
                    <a:pt x="399" y="247"/>
                    <a:pt x="411" y="277"/>
                    <a:pt x="411" y="301"/>
                  </a:cubicBezTo>
                  <a:lnTo>
                    <a:pt x="411" y="994"/>
                  </a:lnTo>
                  <a:cubicBezTo>
                    <a:pt x="411" y="1024"/>
                    <a:pt x="399" y="1048"/>
                    <a:pt x="380" y="1072"/>
                  </a:cubicBezTo>
                  <a:cubicBezTo>
                    <a:pt x="356" y="1090"/>
                    <a:pt x="332" y="1103"/>
                    <a:pt x="302" y="1103"/>
                  </a:cubicBezTo>
                  <a:cubicBezTo>
                    <a:pt x="278" y="1103"/>
                    <a:pt x="248" y="1090"/>
                    <a:pt x="230" y="1072"/>
                  </a:cubicBezTo>
                  <a:cubicBezTo>
                    <a:pt x="206" y="1048"/>
                    <a:pt x="194" y="1024"/>
                    <a:pt x="194" y="994"/>
                  </a:cubicBezTo>
                  <a:lnTo>
                    <a:pt x="194" y="301"/>
                  </a:lnTo>
                  <a:cubicBezTo>
                    <a:pt x="194" y="277"/>
                    <a:pt x="206" y="247"/>
                    <a:pt x="230" y="229"/>
                  </a:cubicBezTo>
                  <a:cubicBezTo>
                    <a:pt x="248" y="211"/>
                    <a:pt x="278" y="199"/>
                    <a:pt x="302" y="199"/>
                  </a:cubicBezTo>
                  <a:close/>
                  <a:moveTo>
                    <a:pt x="302" y="0"/>
                  </a:moveTo>
                  <a:cubicBezTo>
                    <a:pt x="140" y="0"/>
                    <a:pt x="1" y="139"/>
                    <a:pt x="1" y="301"/>
                  </a:cubicBezTo>
                  <a:lnTo>
                    <a:pt x="1" y="994"/>
                  </a:lnTo>
                  <a:cubicBezTo>
                    <a:pt x="1" y="1072"/>
                    <a:pt x="31" y="1151"/>
                    <a:pt x="91" y="1211"/>
                  </a:cubicBezTo>
                  <a:cubicBezTo>
                    <a:pt x="151" y="1273"/>
                    <a:pt x="227" y="1301"/>
                    <a:pt x="301" y="1301"/>
                  </a:cubicBezTo>
                  <a:cubicBezTo>
                    <a:pt x="457" y="1301"/>
                    <a:pt x="609" y="1178"/>
                    <a:pt x="609" y="994"/>
                  </a:cubicBezTo>
                  <a:lnTo>
                    <a:pt x="609" y="301"/>
                  </a:lnTo>
                  <a:cubicBezTo>
                    <a:pt x="609" y="139"/>
                    <a:pt x="471"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04"/>
            <p:cNvSpPr/>
            <p:nvPr/>
          </p:nvSpPr>
          <p:spPr>
            <a:xfrm flipH="1">
              <a:off x="7118845" y="4072299"/>
              <a:ext cx="49703" cy="105401"/>
            </a:xfrm>
            <a:custGeom>
              <a:avLst/>
              <a:gdLst/>
              <a:ahLst/>
              <a:cxnLst/>
              <a:rect l="l" t="t" r="r" b="b"/>
              <a:pathLst>
                <a:path w="597" h="1266" extrusionOk="0">
                  <a:moveTo>
                    <a:pt x="0" y="0"/>
                  </a:moveTo>
                  <a:lnTo>
                    <a:pt x="0" y="193"/>
                  </a:lnTo>
                  <a:lnTo>
                    <a:pt x="199" y="193"/>
                  </a:lnTo>
                  <a:lnTo>
                    <a:pt x="199" y="1265"/>
                  </a:lnTo>
                  <a:lnTo>
                    <a:pt x="392" y="1265"/>
                  </a:lnTo>
                  <a:lnTo>
                    <a:pt x="392" y="187"/>
                  </a:lnTo>
                  <a:lnTo>
                    <a:pt x="597" y="187"/>
                  </a:lnTo>
                  <a:lnTo>
                    <a:pt x="5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04"/>
            <p:cNvSpPr/>
            <p:nvPr/>
          </p:nvSpPr>
          <p:spPr>
            <a:xfrm flipH="1">
              <a:off x="6990464" y="4072215"/>
              <a:ext cx="50203" cy="105484"/>
            </a:xfrm>
            <a:custGeom>
              <a:avLst/>
              <a:gdLst/>
              <a:ahLst/>
              <a:cxnLst/>
              <a:rect l="l" t="t" r="r" b="b"/>
              <a:pathLst>
                <a:path w="603" h="1267" extrusionOk="0">
                  <a:moveTo>
                    <a:pt x="308" y="200"/>
                  </a:moveTo>
                  <a:cubicBezTo>
                    <a:pt x="338" y="200"/>
                    <a:pt x="368" y="212"/>
                    <a:pt x="386" y="230"/>
                  </a:cubicBezTo>
                  <a:cubicBezTo>
                    <a:pt x="404" y="254"/>
                    <a:pt x="416" y="278"/>
                    <a:pt x="416" y="308"/>
                  </a:cubicBezTo>
                  <a:lnTo>
                    <a:pt x="416" y="971"/>
                  </a:lnTo>
                  <a:cubicBezTo>
                    <a:pt x="416" y="1001"/>
                    <a:pt x="404" y="1025"/>
                    <a:pt x="386" y="1043"/>
                  </a:cubicBezTo>
                  <a:cubicBezTo>
                    <a:pt x="368" y="1067"/>
                    <a:pt x="338" y="1079"/>
                    <a:pt x="308" y="1079"/>
                  </a:cubicBezTo>
                  <a:lnTo>
                    <a:pt x="193" y="1079"/>
                  </a:lnTo>
                  <a:lnTo>
                    <a:pt x="193" y="200"/>
                  </a:lnTo>
                  <a:close/>
                  <a:moveTo>
                    <a:pt x="320" y="0"/>
                  </a:moveTo>
                  <a:cubicBezTo>
                    <a:pt x="314" y="0"/>
                    <a:pt x="308" y="1"/>
                    <a:pt x="302" y="1"/>
                  </a:cubicBezTo>
                  <a:lnTo>
                    <a:pt x="1" y="1"/>
                  </a:lnTo>
                  <a:lnTo>
                    <a:pt x="1" y="1266"/>
                  </a:lnTo>
                  <a:lnTo>
                    <a:pt x="302" y="1266"/>
                  </a:lnTo>
                  <a:cubicBezTo>
                    <a:pt x="386" y="1266"/>
                    <a:pt x="458" y="1236"/>
                    <a:pt x="519" y="1182"/>
                  </a:cubicBezTo>
                  <a:cubicBezTo>
                    <a:pt x="573" y="1122"/>
                    <a:pt x="603" y="1043"/>
                    <a:pt x="603" y="965"/>
                  </a:cubicBezTo>
                  <a:lnTo>
                    <a:pt x="603" y="302"/>
                  </a:lnTo>
                  <a:cubicBezTo>
                    <a:pt x="603" y="218"/>
                    <a:pt x="573" y="146"/>
                    <a:pt x="519" y="85"/>
                  </a:cubicBezTo>
                  <a:cubicBezTo>
                    <a:pt x="463" y="35"/>
                    <a:pt x="397"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04"/>
            <p:cNvSpPr/>
            <p:nvPr/>
          </p:nvSpPr>
          <p:spPr>
            <a:xfrm flipH="1">
              <a:off x="6897634" y="4070800"/>
              <a:ext cx="50702" cy="108315"/>
            </a:xfrm>
            <a:custGeom>
              <a:avLst/>
              <a:gdLst/>
              <a:ahLst/>
              <a:cxnLst/>
              <a:rect l="l" t="t" r="r" b="b"/>
              <a:pathLst>
                <a:path w="609" h="1301" extrusionOk="0">
                  <a:moveTo>
                    <a:pt x="299" y="197"/>
                  </a:moveTo>
                  <a:cubicBezTo>
                    <a:pt x="353" y="197"/>
                    <a:pt x="406" y="237"/>
                    <a:pt x="410" y="301"/>
                  </a:cubicBezTo>
                  <a:lnTo>
                    <a:pt x="410" y="994"/>
                  </a:lnTo>
                  <a:cubicBezTo>
                    <a:pt x="410" y="1024"/>
                    <a:pt x="398" y="1048"/>
                    <a:pt x="380" y="1072"/>
                  </a:cubicBezTo>
                  <a:cubicBezTo>
                    <a:pt x="355" y="1093"/>
                    <a:pt x="327" y="1104"/>
                    <a:pt x="299" y="1104"/>
                  </a:cubicBezTo>
                  <a:cubicBezTo>
                    <a:pt x="271" y="1104"/>
                    <a:pt x="244" y="1093"/>
                    <a:pt x="223" y="1072"/>
                  </a:cubicBezTo>
                  <a:cubicBezTo>
                    <a:pt x="199" y="1048"/>
                    <a:pt x="187" y="1024"/>
                    <a:pt x="187" y="994"/>
                  </a:cubicBezTo>
                  <a:lnTo>
                    <a:pt x="187" y="301"/>
                  </a:lnTo>
                  <a:cubicBezTo>
                    <a:pt x="187" y="277"/>
                    <a:pt x="199" y="247"/>
                    <a:pt x="223" y="229"/>
                  </a:cubicBezTo>
                  <a:cubicBezTo>
                    <a:pt x="245" y="207"/>
                    <a:pt x="272" y="197"/>
                    <a:pt x="299" y="197"/>
                  </a:cubicBezTo>
                  <a:close/>
                  <a:moveTo>
                    <a:pt x="307" y="0"/>
                  </a:moveTo>
                  <a:cubicBezTo>
                    <a:pt x="139" y="0"/>
                    <a:pt x="6" y="139"/>
                    <a:pt x="6" y="301"/>
                  </a:cubicBezTo>
                  <a:lnTo>
                    <a:pt x="6" y="994"/>
                  </a:lnTo>
                  <a:cubicBezTo>
                    <a:pt x="0" y="1072"/>
                    <a:pt x="30" y="1151"/>
                    <a:pt x="90" y="1211"/>
                  </a:cubicBezTo>
                  <a:cubicBezTo>
                    <a:pt x="151" y="1273"/>
                    <a:pt x="226" y="1301"/>
                    <a:pt x="300" y="1301"/>
                  </a:cubicBezTo>
                  <a:cubicBezTo>
                    <a:pt x="456" y="1301"/>
                    <a:pt x="608" y="1178"/>
                    <a:pt x="608" y="994"/>
                  </a:cubicBezTo>
                  <a:lnTo>
                    <a:pt x="608" y="301"/>
                  </a:lnTo>
                  <a:cubicBezTo>
                    <a:pt x="608" y="139"/>
                    <a:pt x="470" y="0"/>
                    <a:pt x="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04"/>
            <p:cNvSpPr/>
            <p:nvPr/>
          </p:nvSpPr>
          <p:spPr>
            <a:xfrm flipH="1">
              <a:off x="6804887" y="4070800"/>
              <a:ext cx="51035" cy="108398"/>
            </a:xfrm>
            <a:custGeom>
              <a:avLst/>
              <a:gdLst/>
              <a:ahLst/>
              <a:cxnLst/>
              <a:rect l="l" t="t" r="r" b="b"/>
              <a:pathLst>
                <a:path w="613" h="1302" extrusionOk="0">
                  <a:moveTo>
                    <a:pt x="309" y="1"/>
                  </a:moveTo>
                  <a:cubicBezTo>
                    <a:pt x="151" y="1"/>
                    <a:pt x="0" y="124"/>
                    <a:pt x="4" y="307"/>
                  </a:cubicBezTo>
                  <a:lnTo>
                    <a:pt x="4" y="1000"/>
                  </a:lnTo>
                  <a:cubicBezTo>
                    <a:pt x="4" y="1163"/>
                    <a:pt x="143" y="1301"/>
                    <a:pt x="306" y="1301"/>
                  </a:cubicBezTo>
                  <a:cubicBezTo>
                    <a:pt x="384" y="1301"/>
                    <a:pt x="462" y="1265"/>
                    <a:pt x="517" y="1211"/>
                  </a:cubicBezTo>
                  <a:cubicBezTo>
                    <a:pt x="577" y="1157"/>
                    <a:pt x="607" y="1078"/>
                    <a:pt x="607" y="994"/>
                  </a:cubicBezTo>
                  <a:lnTo>
                    <a:pt x="607" y="554"/>
                  </a:lnTo>
                  <a:lnTo>
                    <a:pt x="306" y="554"/>
                  </a:lnTo>
                  <a:lnTo>
                    <a:pt x="306" y="747"/>
                  </a:lnTo>
                  <a:lnTo>
                    <a:pt x="414" y="747"/>
                  </a:lnTo>
                  <a:lnTo>
                    <a:pt x="414" y="994"/>
                  </a:lnTo>
                  <a:cubicBezTo>
                    <a:pt x="414" y="1024"/>
                    <a:pt x="402" y="1048"/>
                    <a:pt x="378" y="1072"/>
                  </a:cubicBezTo>
                  <a:cubicBezTo>
                    <a:pt x="360" y="1090"/>
                    <a:pt x="336" y="1103"/>
                    <a:pt x="306" y="1103"/>
                  </a:cubicBezTo>
                  <a:cubicBezTo>
                    <a:pt x="276" y="1103"/>
                    <a:pt x="251" y="1090"/>
                    <a:pt x="227" y="1072"/>
                  </a:cubicBezTo>
                  <a:cubicBezTo>
                    <a:pt x="209" y="1048"/>
                    <a:pt x="197" y="1024"/>
                    <a:pt x="197" y="994"/>
                  </a:cubicBezTo>
                  <a:lnTo>
                    <a:pt x="197" y="301"/>
                  </a:lnTo>
                  <a:cubicBezTo>
                    <a:pt x="197" y="271"/>
                    <a:pt x="209" y="247"/>
                    <a:pt x="227" y="229"/>
                  </a:cubicBezTo>
                  <a:cubicBezTo>
                    <a:pt x="251" y="205"/>
                    <a:pt x="276" y="193"/>
                    <a:pt x="306" y="193"/>
                  </a:cubicBezTo>
                  <a:cubicBezTo>
                    <a:pt x="336" y="193"/>
                    <a:pt x="360" y="205"/>
                    <a:pt x="378" y="229"/>
                  </a:cubicBezTo>
                  <a:cubicBezTo>
                    <a:pt x="402" y="247"/>
                    <a:pt x="414" y="271"/>
                    <a:pt x="414" y="301"/>
                  </a:cubicBezTo>
                  <a:lnTo>
                    <a:pt x="414" y="452"/>
                  </a:lnTo>
                  <a:lnTo>
                    <a:pt x="613" y="452"/>
                  </a:lnTo>
                  <a:lnTo>
                    <a:pt x="613" y="307"/>
                  </a:lnTo>
                  <a:cubicBezTo>
                    <a:pt x="613" y="229"/>
                    <a:pt x="583" y="151"/>
                    <a:pt x="523" y="90"/>
                  </a:cubicBezTo>
                  <a:cubicBezTo>
                    <a:pt x="461" y="28"/>
                    <a:pt x="384"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04"/>
            <p:cNvSpPr/>
            <p:nvPr/>
          </p:nvSpPr>
          <p:spPr>
            <a:xfrm>
              <a:off x="7371609" y="4105850"/>
              <a:ext cx="582452" cy="582868"/>
            </a:xfrm>
            <a:custGeom>
              <a:avLst/>
              <a:gdLst/>
              <a:ahLst/>
              <a:cxnLst/>
              <a:rect l="l" t="t" r="r" b="b"/>
              <a:pathLst>
                <a:path w="6996" h="7001" fill="none" extrusionOk="0">
                  <a:moveTo>
                    <a:pt x="5754" y="1248"/>
                  </a:moveTo>
                  <a:cubicBezTo>
                    <a:pt x="6995" y="2489"/>
                    <a:pt x="6995" y="4507"/>
                    <a:pt x="5754" y="5754"/>
                  </a:cubicBezTo>
                  <a:cubicBezTo>
                    <a:pt x="4507" y="7001"/>
                    <a:pt x="2489" y="7001"/>
                    <a:pt x="1242" y="5754"/>
                  </a:cubicBezTo>
                  <a:cubicBezTo>
                    <a:pt x="1" y="4507"/>
                    <a:pt x="1" y="2489"/>
                    <a:pt x="1242" y="1248"/>
                  </a:cubicBezTo>
                  <a:cubicBezTo>
                    <a:pt x="2489" y="1"/>
                    <a:pt x="4507" y="1"/>
                    <a:pt x="5754" y="1248"/>
                  </a:cubicBezTo>
                  <a:close/>
                </a:path>
              </a:pathLst>
            </a:custGeom>
            <a:noFill/>
            <a:ln w="4975" cap="flat" cmpd="sng">
              <a:solidFill>
                <a:srgbClr val="161F35"/>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188" name="Google Shape;2188;p104"/>
            <p:cNvSpPr/>
            <p:nvPr/>
          </p:nvSpPr>
          <p:spPr>
            <a:xfrm>
              <a:off x="7619378" y="4361027"/>
              <a:ext cx="87334" cy="72349"/>
            </a:xfrm>
            <a:custGeom>
              <a:avLst/>
              <a:gdLst/>
              <a:ahLst/>
              <a:cxnLst/>
              <a:rect l="l" t="t" r="r" b="b"/>
              <a:pathLst>
                <a:path w="1049" h="869" extrusionOk="0">
                  <a:moveTo>
                    <a:pt x="520" y="0"/>
                  </a:moveTo>
                  <a:cubicBezTo>
                    <a:pt x="465" y="0"/>
                    <a:pt x="410" y="11"/>
                    <a:pt x="356" y="32"/>
                  </a:cubicBezTo>
                  <a:cubicBezTo>
                    <a:pt x="1" y="183"/>
                    <a:pt x="1" y="689"/>
                    <a:pt x="356" y="833"/>
                  </a:cubicBezTo>
                  <a:cubicBezTo>
                    <a:pt x="414" y="858"/>
                    <a:pt x="471" y="869"/>
                    <a:pt x="527" y="869"/>
                  </a:cubicBezTo>
                  <a:cubicBezTo>
                    <a:pt x="815" y="869"/>
                    <a:pt x="1049" y="570"/>
                    <a:pt x="923" y="267"/>
                  </a:cubicBezTo>
                  <a:cubicBezTo>
                    <a:pt x="854" y="102"/>
                    <a:pt x="691" y="0"/>
                    <a:pt x="520" y="0"/>
                  </a:cubicBezTo>
                  <a:close/>
                </a:path>
              </a:pathLst>
            </a:custGeom>
            <a:solidFill>
              <a:srgbClr val="161F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04"/>
            <p:cNvSpPr/>
            <p:nvPr/>
          </p:nvSpPr>
          <p:spPr>
            <a:xfrm>
              <a:off x="7561266" y="4152057"/>
              <a:ext cx="203142" cy="490039"/>
            </a:xfrm>
            <a:custGeom>
              <a:avLst/>
              <a:gdLst/>
              <a:ahLst/>
              <a:cxnLst/>
              <a:rect l="l" t="t" r="r" b="b"/>
              <a:pathLst>
                <a:path w="2440" h="5886" fill="none" extrusionOk="0">
                  <a:moveTo>
                    <a:pt x="0" y="0"/>
                  </a:moveTo>
                  <a:lnTo>
                    <a:pt x="2440" y="5886"/>
                  </a:lnTo>
                </a:path>
              </a:pathLst>
            </a:custGeom>
            <a:noFill/>
            <a:ln w="1650" cap="rnd" cmpd="sng">
              <a:solidFill>
                <a:srgbClr val="161F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190" name="Google Shape;2190;p104"/>
            <p:cNvSpPr/>
            <p:nvPr/>
          </p:nvSpPr>
          <p:spPr>
            <a:xfrm>
              <a:off x="7417816" y="4295422"/>
              <a:ext cx="490039" cy="203725"/>
            </a:xfrm>
            <a:custGeom>
              <a:avLst/>
              <a:gdLst/>
              <a:ahLst/>
              <a:cxnLst/>
              <a:rect l="l" t="t" r="r" b="b"/>
              <a:pathLst>
                <a:path w="5886" h="2447" fill="none" extrusionOk="0">
                  <a:moveTo>
                    <a:pt x="0" y="2447"/>
                  </a:moveTo>
                  <a:lnTo>
                    <a:pt x="5886" y="1"/>
                  </a:lnTo>
                </a:path>
              </a:pathLst>
            </a:custGeom>
            <a:noFill/>
            <a:ln w="1650" cap="rnd" cmpd="sng">
              <a:solidFill>
                <a:srgbClr val="161F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191" name="Google Shape;2191;p104"/>
            <p:cNvSpPr/>
            <p:nvPr/>
          </p:nvSpPr>
          <p:spPr>
            <a:xfrm>
              <a:off x="7561765" y="4152057"/>
              <a:ext cx="202643" cy="490538"/>
            </a:xfrm>
            <a:custGeom>
              <a:avLst/>
              <a:gdLst/>
              <a:ahLst/>
              <a:cxnLst/>
              <a:rect l="l" t="t" r="r" b="b"/>
              <a:pathLst>
                <a:path w="2434" h="5892" fill="none" extrusionOk="0">
                  <a:moveTo>
                    <a:pt x="0" y="5892"/>
                  </a:moveTo>
                  <a:lnTo>
                    <a:pt x="2434" y="0"/>
                  </a:lnTo>
                </a:path>
              </a:pathLst>
            </a:custGeom>
            <a:noFill/>
            <a:ln w="1650" cap="rnd" cmpd="sng">
              <a:solidFill>
                <a:srgbClr val="161F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192" name="Google Shape;2192;p104"/>
            <p:cNvSpPr/>
            <p:nvPr/>
          </p:nvSpPr>
          <p:spPr>
            <a:xfrm>
              <a:off x="7417816" y="4295922"/>
              <a:ext cx="490039" cy="202726"/>
            </a:xfrm>
            <a:custGeom>
              <a:avLst/>
              <a:gdLst/>
              <a:ahLst/>
              <a:cxnLst/>
              <a:rect l="l" t="t" r="r" b="b"/>
              <a:pathLst>
                <a:path w="5886" h="2435" fill="none" extrusionOk="0">
                  <a:moveTo>
                    <a:pt x="5886" y="2435"/>
                  </a:moveTo>
                  <a:lnTo>
                    <a:pt x="0" y="1"/>
                  </a:lnTo>
                </a:path>
              </a:pathLst>
            </a:custGeom>
            <a:noFill/>
            <a:ln w="1650" cap="rnd" cmpd="sng">
              <a:solidFill>
                <a:srgbClr val="161F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193" name="Google Shape;2193;p104"/>
            <p:cNvSpPr/>
            <p:nvPr/>
          </p:nvSpPr>
          <p:spPr>
            <a:xfrm>
              <a:off x="6632381" y="3603823"/>
              <a:ext cx="82339" cy="184660"/>
            </a:xfrm>
            <a:custGeom>
              <a:avLst/>
              <a:gdLst/>
              <a:ahLst/>
              <a:cxnLst/>
              <a:rect l="l" t="t" r="r" b="b"/>
              <a:pathLst>
                <a:path w="989" h="2218" extrusionOk="0">
                  <a:moveTo>
                    <a:pt x="0" y="0"/>
                  </a:moveTo>
                  <a:lnTo>
                    <a:pt x="0" y="2217"/>
                  </a:lnTo>
                  <a:lnTo>
                    <a:pt x="988" y="2217"/>
                  </a:lnTo>
                  <a:lnTo>
                    <a:pt x="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04"/>
            <p:cNvSpPr/>
            <p:nvPr/>
          </p:nvSpPr>
          <p:spPr>
            <a:xfrm>
              <a:off x="6631882" y="3575267"/>
              <a:ext cx="82839" cy="28640"/>
            </a:xfrm>
            <a:custGeom>
              <a:avLst/>
              <a:gdLst/>
              <a:ahLst/>
              <a:cxnLst/>
              <a:rect l="l" t="t" r="r" b="b"/>
              <a:pathLst>
                <a:path w="995" h="344" extrusionOk="0">
                  <a:moveTo>
                    <a:pt x="343" y="0"/>
                  </a:moveTo>
                  <a:cubicBezTo>
                    <a:pt x="157" y="0"/>
                    <a:pt x="0" y="151"/>
                    <a:pt x="6" y="343"/>
                  </a:cubicBezTo>
                  <a:lnTo>
                    <a:pt x="994" y="343"/>
                  </a:lnTo>
                  <a:cubicBezTo>
                    <a:pt x="994" y="151"/>
                    <a:pt x="843" y="0"/>
                    <a:pt x="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04"/>
            <p:cNvSpPr/>
            <p:nvPr/>
          </p:nvSpPr>
          <p:spPr>
            <a:xfrm>
              <a:off x="6659439" y="3508496"/>
              <a:ext cx="27641" cy="72848"/>
            </a:xfrm>
            <a:custGeom>
              <a:avLst/>
              <a:gdLst/>
              <a:ahLst/>
              <a:cxnLst/>
              <a:rect l="l" t="t" r="r" b="b"/>
              <a:pathLst>
                <a:path w="332" h="875" extrusionOk="0">
                  <a:moveTo>
                    <a:pt x="121" y="1"/>
                  </a:moveTo>
                  <a:lnTo>
                    <a:pt x="0" y="874"/>
                  </a:lnTo>
                  <a:lnTo>
                    <a:pt x="332" y="874"/>
                  </a:lnTo>
                  <a:lnTo>
                    <a:pt x="2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04"/>
            <p:cNvSpPr/>
            <p:nvPr/>
          </p:nvSpPr>
          <p:spPr>
            <a:xfrm>
              <a:off x="6791316" y="3603823"/>
              <a:ext cx="82839" cy="184660"/>
            </a:xfrm>
            <a:custGeom>
              <a:avLst/>
              <a:gdLst/>
              <a:ahLst/>
              <a:cxnLst/>
              <a:rect l="l" t="t" r="r" b="b"/>
              <a:pathLst>
                <a:path w="995" h="2218" extrusionOk="0">
                  <a:moveTo>
                    <a:pt x="1" y="0"/>
                  </a:moveTo>
                  <a:lnTo>
                    <a:pt x="1" y="2217"/>
                  </a:lnTo>
                  <a:lnTo>
                    <a:pt x="995" y="2217"/>
                  </a:lnTo>
                  <a:lnTo>
                    <a:pt x="9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04"/>
            <p:cNvSpPr/>
            <p:nvPr/>
          </p:nvSpPr>
          <p:spPr>
            <a:xfrm>
              <a:off x="6790817" y="3575267"/>
              <a:ext cx="82839" cy="28640"/>
            </a:xfrm>
            <a:custGeom>
              <a:avLst/>
              <a:gdLst/>
              <a:ahLst/>
              <a:cxnLst/>
              <a:rect l="l" t="t" r="r" b="b"/>
              <a:pathLst>
                <a:path w="995" h="344" extrusionOk="0">
                  <a:moveTo>
                    <a:pt x="344" y="0"/>
                  </a:moveTo>
                  <a:cubicBezTo>
                    <a:pt x="157" y="0"/>
                    <a:pt x="1" y="151"/>
                    <a:pt x="1" y="343"/>
                  </a:cubicBezTo>
                  <a:lnTo>
                    <a:pt x="995" y="343"/>
                  </a:lnTo>
                  <a:cubicBezTo>
                    <a:pt x="995" y="151"/>
                    <a:pt x="844" y="0"/>
                    <a:pt x="657" y="0"/>
                  </a:cubicBezTo>
                  <a:close/>
                </a:path>
              </a:pathLst>
            </a:custGeom>
            <a:solidFill>
              <a:srgbClr val="E3C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04"/>
            <p:cNvSpPr/>
            <p:nvPr/>
          </p:nvSpPr>
          <p:spPr>
            <a:xfrm>
              <a:off x="6818458" y="3508496"/>
              <a:ext cx="27641" cy="72848"/>
            </a:xfrm>
            <a:custGeom>
              <a:avLst/>
              <a:gdLst/>
              <a:ahLst/>
              <a:cxnLst/>
              <a:rect l="l" t="t" r="r" b="b"/>
              <a:pathLst>
                <a:path w="332" h="875" extrusionOk="0">
                  <a:moveTo>
                    <a:pt x="127" y="1"/>
                  </a:moveTo>
                  <a:lnTo>
                    <a:pt x="0" y="874"/>
                  </a:lnTo>
                  <a:lnTo>
                    <a:pt x="331" y="874"/>
                  </a:lnTo>
                  <a:lnTo>
                    <a:pt x="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04"/>
            <p:cNvSpPr/>
            <p:nvPr/>
          </p:nvSpPr>
          <p:spPr>
            <a:xfrm>
              <a:off x="8149551" y="4509137"/>
              <a:ext cx="102903" cy="163596"/>
            </a:xfrm>
            <a:custGeom>
              <a:avLst/>
              <a:gdLst/>
              <a:ahLst/>
              <a:cxnLst/>
              <a:rect l="l" t="t" r="r" b="b"/>
              <a:pathLst>
                <a:path w="1236" h="1965" extrusionOk="0">
                  <a:moveTo>
                    <a:pt x="693" y="0"/>
                  </a:moveTo>
                  <a:lnTo>
                    <a:pt x="410" y="1151"/>
                  </a:lnTo>
                  <a:lnTo>
                    <a:pt x="1" y="1952"/>
                  </a:lnTo>
                  <a:cubicBezTo>
                    <a:pt x="1" y="1952"/>
                    <a:pt x="57" y="1965"/>
                    <a:pt x="138" y="1965"/>
                  </a:cubicBezTo>
                  <a:cubicBezTo>
                    <a:pt x="290" y="1965"/>
                    <a:pt x="528" y="1922"/>
                    <a:pt x="657" y="1675"/>
                  </a:cubicBezTo>
                  <a:cubicBezTo>
                    <a:pt x="856" y="1302"/>
                    <a:pt x="808" y="1121"/>
                    <a:pt x="808" y="1121"/>
                  </a:cubicBezTo>
                  <a:lnTo>
                    <a:pt x="1236" y="0"/>
                  </a:lnTo>
                  <a:close/>
                </a:path>
              </a:pathLst>
            </a:custGeom>
            <a:solidFill>
              <a:srgbClr val="E7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04"/>
            <p:cNvSpPr/>
            <p:nvPr/>
          </p:nvSpPr>
          <p:spPr>
            <a:xfrm>
              <a:off x="8112918" y="4602383"/>
              <a:ext cx="121469" cy="95910"/>
            </a:xfrm>
            <a:custGeom>
              <a:avLst/>
              <a:gdLst/>
              <a:ahLst/>
              <a:cxnLst/>
              <a:rect l="l" t="t" r="r" b="b"/>
              <a:pathLst>
                <a:path w="1459" h="1152" extrusionOk="0">
                  <a:moveTo>
                    <a:pt x="1248" y="1"/>
                  </a:moveTo>
                  <a:lnTo>
                    <a:pt x="489" y="742"/>
                  </a:lnTo>
                  <a:cubicBezTo>
                    <a:pt x="489" y="742"/>
                    <a:pt x="49" y="935"/>
                    <a:pt x="1" y="1151"/>
                  </a:cubicBezTo>
                  <a:lnTo>
                    <a:pt x="947" y="1151"/>
                  </a:lnTo>
                  <a:lnTo>
                    <a:pt x="1121" y="898"/>
                  </a:lnTo>
                  <a:lnTo>
                    <a:pt x="1236" y="1151"/>
                  </a:lnTo>
                  <a:lnTo>
                    <a:pt x="1350" y="1151"/>
                  </a:lnTo>
                  <a:cubicBezTo>
                    <a:pt x="1350" y="1151"/>
                    <a:pt x="1459" y="284"/>
                    <a:pt x="1248" y="1"/>
                  </a:cubicBezTo>
                  <a:close/>
                </a:path>
              </a:pathLst>
            </a:custGeom>
            <a:solidFill>
              <a:srgbClr val="0D0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04"/>
            <p:cNvSpPr/>
            <p:nvPr/>
          </p:nvSpPr>
          <p:spPr>
            <a:xfrm>
              <a:off x="8428957" y="4509137"/>
              <a:ext cx="69768" cy="163596"/>
            </a:xfrm>
            <a:custGeom>
              <a:avLst/>
              <a:gdLst/>
              <a:ahLst/>
              <a:cxnLst/>
              <a:rect l="l" t="t" r="r" b="b"/>
              <a:pathLst>
                <a:path w="838" h="1965" extrusionOk="0">
                  <a:moveTo>
                    <a:pt x="48" y="0"/>
                  </a:moveTo>
                  <a:lnTo>
                    <a:pt x="48" y="1121"/>
                  </a:lnTo>
                  <a:cubicBezTo>
                    <a:pt x="48" y="1121"/>
                    <a:pt x="0" y="1302"/>
                    <a:pt x="193" y="1675"/>
                  </a:cubicBezTo>
                  <a:cubicBezTo>
                    <a:pt x="318" y="1922"/>
                    <a:pt x="553" y="1965"/>
                    <a:pt x="702" y="1965"/>
                  </a:cubicBezTo>
                  <a:cubicBezTo>
                    <a:pt x="782" y="1965"/>
                    <a:pt x="837" y="1952"/>
                    <a:pt x="837" y="1952"/>
                  </a:cubicBezTo>
                  <a:lnTo>
                    <a:pt x="440" y="1151"/>
                  </a:lnTo>
                  <a:lnTo>
                    <a:pt x="584" y="0"/>
                  </a:lnTo>
                  <a:close/>
                </a:path>
              </a:pathLst>
            </a:custGeom>
            <a:solidFill>
              <a:srgbClr val="E7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04"/>
            <p:cNvSpPr/>
            <p:nvPr/>
          </p:nvSpPr>
          <p:spPr>
            <a:xfrm>
              <a:off x="8413888" y="4602383"/>
              <a:ext cx="121969" cy="95910"/>
            </a:xfrm>
            <a:custGeom>
              <a:avLst/>
              <a:gdLst/>
              <a:ahLst/>
              <a:cxnLst/>
              <a:rect l="l" t="t" r="r" b="b"/>
              <a:pathLst>
                <a:path w="1465" h="1152" extrusionOk="0">
                  <a:moveTo>
                    <a:pt x="217" y="1"/>
                  </a:moveTo>
                  <a:cubicBezTo>
                    <a:pt x="0" y="284"/>
                    <a:pt x="115" y="1151"/>
                    <a:pt x="115" y="1151"/>
                  </a:cubicBezTo>
                  <a:lnTo>
                    <a:pt x="229" y="1151"/>
                  </a:lnTo>
                  <a:lnTo>
                    <a:pt x="344" y="898"/>
                  </a:lnTo>
                  <a:lnTo>
                    <a:pt x="512" y="1151"/>
                  </a:lnTo>
                  <a:lnTo>
                    <a:pt x="1464" y="1151"/>
                  </a:lnTo>
                  <a:cubicBezTo>
                    <a:pt x="1410" y="935"/>
                    <a:pt x="976" y="742"/>
                    <a:pt x="976" y="742"/>
                  </a:cubicBezTo>
                  <a:lnTo>
                    <a:pt x="217" y="1"/>
                  </a:lnTo>
                  <a:close/>
                </a:path>
              </a:pathLst>
            </a:custGeom>
            <a:solidFill>
              <a:srgbClr val="0D0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04"/>
            <p:cNvSpPr/>
            <p:nvPr/>
          </p:nvSpPr>
          <p:spPr>
            <a:xfrm>
              <a:off x="8170614" y="3864161"/>
              <a:ext cx="403870" cy="664125"/>
            </a:xfrm>
            <a:custGeom>
              <a:avLst/>
              <a:gdLst/>
              <a:ahLst/>
              <a:cxnLst/>
              <a:rect l="l" t="t" r="r" b="b"/>
              <a:pathLst>
                <a:path w="4851" h="7977" extrusionOk="0">
                  <a:moveTo>
                    <a:pt x="1995" y="0"/>
                  </a:moveTo>
                  <a:cubicBezTo>
                    <a:pt x="1428" y="440"/>
                    <a:pt x="898" y="2898"/>
                    <a:pt x="898" y="2898"/>
                  </a:cubicBezTo>
                  <a:lnTo>
                    <a:pt x="1" y="7976"/>
                  </a:lnTo>
                  <a:lnTo>
                    <a:pt x="1308" y="7976"/>
                  </a:lnTo>
                  <a:lnTo>
                    <a:pt x="2952" y="2115"/>
                  </a:lnTo>
                  <a:lnTo>
                    <a:pt x="2910" y="7976"/>
                  </a:lnTo>
                  <a:lnTo>
                    <a:pt x="4193" y="7976"/>
                  </a:lnTo>
                  <a:cubicBezTo>
                    <a:pt x="4193" y="7976"/>
                    <a:pt x="4772" y="3428"/>
                    <a:pt x="4808" y="1982"/>
                  </a:cubicBezTo>
                  <a:cubicBezTo>
                    <a:pt x="4850" y="536"/>
                    <a:pt x="4115" y="0"/>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04"/>
            <p:cNvSpPr/>
            <p:nvPr/>
          </p:nvSpPr>
          <p:spPr>
            <a:xfrm>
              <a:off x="8223815" y="3656357"/>
              <a:ext cx="158518" cy="220792"/>
            </a:xfrm>
            <a:custGeom>
              <a:avLst/>
              <a:gdLst/>
              <a:ahLst/>
              <a:cxnLst/>
              <a:rect l="l" t="t" r="r" b="b"/>
              <a:pathLst>
                <a:path w="1904" h="2652" extrusionOk="0">
                  <a:moveTo>
                    <a:pt x="1631" y="1"/>
                  </a:moveTo>
                  <a:cubicBezTo>
                    <a:pt x="1505" y="1"/>
                    <a:pt x="1274" y="55"/>
                    <a:pt x="1024" y="382"/>
                  </a:cubicBezTo>
                  <a:cubicBezTo>
                    <a:pt x="1024" y="382"/>
                    <a:pt x="988" y="430"/>
                    <a:pt x="970" y="454"/>
                  </a:cubicBezTo>
                  <a:lnTo>
                    <a:pt x="60" y="2123"/>
                  </a:lnTo>
                  <a:cubicBezTo>
                    <a:pt x="0" y="2237"/>
                    <a:pt x="48" y="2442"/>
                    <a:pt x="121" y="2544"/>
                  </a:cubicBezTo>
                  <a:cubicBezTo>
                    <a:pt x="176" y="2619"/>
                    <a:pt x="270" y="2651"/>
                    <a:pt x="371" y="2651"/>
                  </a:cubicBezTo>
                  <a:cubicBezTo>
                    <a:pt x="524" y="2651"/>
                    <a:pt x="694" y="2578"/>
                    <a:pt x="777" y="2466"/>
                  </a:cubicBezTo>
                  <a:lnTo>
                    <a:pt x="1904" y="779"/>
                  </a:lnTo>
                  <a:lnTo>
                    <a:pt x="1729" y="14"/>
                  </a:lnTo>
                  <a:cubicBezTo>
                    <a:pt x="1729" y="14"/>
                    <a:pt x="1693" y="1"/>
                    <a:pt x="1631" y="1"/>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04"/>
            <p:cNvSpPr/>
            <p:nvPr/>
          </p:nvSpPr>
          <p:spPr>
            <a:xfrm>
              <a:off x="8274434" y="3619392"/>
              <a:ext cx="99406" cy="131460"/>
            </a:xfrm>
            <a:custGeom>
              <a:avLst/>
              <a:gdLst/>
              <a:ahLst/>
              <a:cxnLst/>
              <a:rect l="l" t="t" r="r" b="b"/>
              <a:pathLst>
                <a:path w="1194" h="1579" extrusionOk="0">
                  <a:moveTo>
                    <a:pt x="1193" y="0"/>
                  </a:moveTo>
                  <a:lnTo>
                    <a:pt x="1193" y="0"/>
                  </a:lnTo>
                  <a:cubicBezTo>
                    <a:pt x="1193" y="0"/>
                    <a:pt x="302" y="151"/>
                    <a:pt x="1" y="1289"/>
                  </a:cubicBezTo>
                  <a:lnTo>
                    <a:pt x="814" y="1579"/>
                  </a:lnTo>
                  <a:lnTo>
                    <a:pt x="1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04"/>
            <p:cNvSpPr/>
            <p:nvPr/>
          </p:nvSpPr>
          <p:spPr>
            <a:xfrm>
              <a:off x="8112918" y="3715634"/>
              <a:ext cx="183161" cy="164678"/>
            </a:xfrm>
            <a:custGeom>
              <a:avLst/>
              <a:gdLst/>
              <a:ahLst/>
              <a:cxnLst/>
              <a:rect l="l" t="t" r="r" b="b"/>
              <a:pathLst>
                <a:path w="2200" h="1978" extrusionOk="0">
                  <a:moveTo>
                    <a:pt x="398" y="1"/>
                  </a:moveTo>
                  <a:lnTo>
                    <a:pt x="1" y="435"/>
                  </a:lnTo>
                  <a:lnTo>
                    <a:pt x="1453" y="1838"/>
                  </a:lnTo>
                  <a:cubicBezTo>
                    <a:pt x="1531" y="1932"/>
                    <a:pt x="1641" y="1978"/>
                    <a:pt x="1751" y="1978"/>
                  </a:cubicBezTo>
                  <a:cubicBezTo>
                    <a:pt x="1895" y="1978"/>
                    <a:pt x="2038" y="1901"/>
                    <a:pt x="2109" y="1754"/>
                  </a:cubicBezTo>
                  <a:cubicBezTo>
                    <a:pt x="2200" y="1579"/>
                    <a:pt x="2145" y="1362"/>
                    <a:pt x="1983" y="1254"/>
                  </a:cubicBezTo>
                  <a:lnTo>
                    <a:pt x="398" y="1"/>
                  </a:ln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04"/>
            <p:cNvSpPr/>
            <p:nvPr/>
          </p:nvSpPr>
          <p:spPr>
            <a:xfrm>
              <a:off x="8065296" y="3681333"/>
              <a:ext cx="90498" cy="79425"/>
            </a:xfrm>
            <a:custGeom>
              <a:avLst/>
              <a:gdLst/>
              <a:ahLst/>
              <a:cxnLst/>
              <a:rect l="l" t="t" r="r" b="b"/>
              <a:pathLst>
                <a:path w="1087" h="954" extrusionOk="0">
                  <a:moveTo>
                    <a:pt x="543" y="0"/>
                  </a:moveTo>
                  <a:cubicBezTo>
                    <a:pt x="461" y="0"/>
                    <a:pt x="377" y="22"/>
                    <a:pt x="296" y="70"/>
                  </a:cubicBezTo>
                  <a:cubicBezTo>
                    <a:pt x="73" y="208"/>
                    <a:pt x="0" y="497"/>
                    <a:pt x="139" y="720"/>
                  </a:cubicBezTo>
                  <a:cubicBezTo>
                    <a:pt x="233" y="879"/>
                    <a:pt x="389" y="954"/>
                    <a:pt x="544" y="954"/>
                  </a:cubicBezTo>
                  <a:cubicBezTo>
                    <a:pt x="747" y="954"/>
                    <a:pt x="948" y="826"/>
                    <a:pt x="1007" y="594"/>
                  </a:cubicBezTo>
                  <a:cubicBezTo>
                    <a:pt x="1086" y="269"/>
                    <a:pt x="833" y="0"/>
                    <a:pt x="543"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04"/>
            <p:cNvSpPr/>
            <p:nvPr/>
          </p:nvSpPr>
          <p:spPr>
            <a:xfrm>
              <a:off x="8120994" y="3678003"/>
              <a:ext cx="42210" cy="76844"/>
            </a:xfrm>
            <a:custGeom>
              <a:avLst/>
              <a:gdLst/>
              <a:ahLst/>
              <a:cxnLst/>
              <a:rect l="l" t="t" r="r" b="b"/>
              <a:pathLst>
                <a:path w="507" h="923" extrusionOk="0">
                  <a:moveTo>
                    <a:pt x="130" y="0"/>
                  </a:moveTo>
                  <a:cubicBezTo>
                    <a:pt x="55" y="0"/>
                    <a:pt x="0" y="61"/>
                    <a:pt x="0" y="61"/>
                  </a:cubicBezTo>
                  <a:lnTo>
                    <a:pt x="121" y="923"/>
                  </a:lnTo>
                  <a:cubicBezTo>
                    <a:pt x="506" y="646"/>
                    <a:pt x="434" y="302"/>
                    <a:pt x="289" y="103"/>
                  </a:cubicBezTo>
                  <a:cubicBezTo>
                    <a:pt x="233" y="24"/>
                    <a:pt x="178" y="0"/>
                    <a:pt x="130"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04"/>
            <p:cNvSpPr/>
            <p:nvPr/>
          </p:nvSpPr>
          <p:spPr>
            <a:xfrm>
              <a:off x="8012179" y="3639373"/>
              <a:ext cx="154022" cy="56530"/>
            </a:xfrm>
            <a:custGeom>
              <a:avLst/>
              <a:gdLst/>
              <a:ahLst/>
              <a:cxnLst/>
              <a:rect l="l" t="t" r="r" b="b"/>
              <a:pathLst>
                <a:path w="1850" h="679" extrusionOk="0">
                  <a:moveTo>
                    <a:pt x="1511" y="0"/>
                  </a:moveTo>
                  <a:cubicBezTo>
                    <a:pt x="1469" y="0"/>
                    <a:pt x="1427" y="6"/>
                    <a:pt x="1385" y="19"/>
                  </a:cubicBezTo>
                  <a:cubicBezTo>
                    <a:pt x="1066" y="98"/>
                    <a:pt x="741" y="146"/>
                    <a:pt x="416" y="158"/>
                  </a:cubicBezTo>
                  <a:cubicBezTo>
                    <a:pt x="410" y="158"/>
                    <a:pt x="404" y="158"/>
                    <a:pt x="399" y="158"/>
                  </a:cubicBezTo>
                  <a:cubicBezTo>
                    <a:pt x="1" y="158"/>
                    <a:pt x="36" y="369"/>
                    <a:pt x="36" y="369"/>
                  </a:cubicBezTo>
                  <a:cubicBezTo>
                    <a:pt x="71" y="620"/>
                    <a:pt x="313" y="678"/>
                    <a:pt x="531" y="678"/>
                  </a:cubicBezTo>
                  <a:cubicBezTo>
                    <a:pt x="720" y="678"/>
                    <a:pt x="892" y="634"/>
                    <a:pt x="892" y="634"/>
                  </a:cubicBezTo>
                  <a:cubicBezTo>
                    <a:pt x="892" y="634"/>
                    <a:pt x="1801" y="616"/>
                    <a:pt x="1831" y="290"/>
                  </a:cubicBezTo>
                  <a:cubicBezTo>
                    <a:pt x="1849" y="158"/>
                    <a:pt x="1759" y="31"/>
                    <a:pt x="1620" y="13"/>
                  </a:cubicBezTo>
                  <a:cubicBezTo>
                    <a:pt x="1584" y="5"/>
                    <a:pt x="1548" y="0"/>
                    <a:pt x="1511" y="0"/>
                  </a:cubicBezTo>
                  <a:close/>
                </a:path>
              </a:pathLst>
            </a:custGeom>
            <a:solidFill>
              <a:srgbClr val="D6A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04"/>
            <p:cNvSpPr/>
            <p:nvPr/>
          </p:nvSpPr>
          <p:spPr>
            <a:xfrm>
              <a:off x="8004103" y="3643869"/>
              <a:ext cx="169590" cy="49786"/>
            </a:xfrm>
            <a:custGeom>
              <a:avLst/>
              <a:gdLst/>
              <a:ahLst/>
              <a:cxnLst/>
              <a:rect l="l" t="t" r="r" b="b"/>
              <a:pathLst>
                <a:path w="2037" h="598" extrusionOk="0">
                  <a:moveTo>
                    <a:pt x="1815" y="0"/>
                  </a:moveTo>
                  <a:cubicBezTo>
                    <a:pt x="1799" y="0"/>
                    <a:pt x="1790" y="1"/>
                    <a:pt x="1790" y="1"/>
                  </a:cubicBezTo>
                  <a:cubicBezTo>
                    <a:pt x="1452" y="122"/>
                    <a:pt x="272" y="254"/>
                    <a:pt x="272" y="254"/>
                  </a:cubicBezTo>
                  <a:cubicBezTo>
                    <a:pt x="272" y="254"/>
                    <a:pt x="261" y="254"/>
                    <a:pt x="245" y="254"/>
                  </a:cubicBezTo>
                  <a:cubicBezTo>
                    <a:pt x="177" y="254"/>
                    <a:pt x="1" y="266"/>
                    <a:pt x="1" y="387"/>
                  </a:cubicBezTo>
                  <a:cubicBezTo>
                    <a:pt x="7" y="495"/>
                    <a:pt x="85" y="580"/>
                    <a:pt x="187" y="598"/>
                  </a:cubicBezTo>
                  <a:lnTo>
                    <a:pt x="1699" y="405"/>
                  </a:lnTo>
                  <a:cubicBezTo>
                    <a:pt x="1699" y="405"/>
                    <a:pt x="2037" y="291"/>
                    <a:pt x="2001" y="134"/>
                  </a:cubicBezTo>
                  <a:cubicBezTo>
                    <a:pt x="1973" y="14"/>
                    <a:pt x="1864" y="0"/>
                    <a:pt x="1815" y="0"/>
                  </a:cubicBezTo>
                  <a:close/>
                </a:path>
              </a:pathLst>
            </a:custGeom>
            <a:solidFill>
              <a:srgbClr val="C42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04"/>
            <p:cNvSpPr/>
            <p:nvPr/>
          </p:nvSpPr>
          <p:spPr>
            <a:xfrm>
              <a:off x="8014760" y="3657856"/>
              <a:ext cx="154438" cy="56613"/>
            </a:xfrm>
            <a:custGeom>
              <a:avLst/>
              <a:gdLst/>
              <a:ahLst/>
              <a:cxnLst/>
              <a:rect l="l" t="t" r="r" b="b"/>
              <a:pathLst>
                <a:path w="1855" h="680" extrusionOk="0">
                  <a:moveTo>
                    <a:pt x="1508" y="1"/>
                  </a:moveTo>
                  <a:cubicBezTo>
                    <a:pt x="1469" y="1"/>
                    <a:pt x="1430" y="5"/>
                    <a:pt x="1391" y="14"/>
                  </a:cubicBezTo>
                  <a:cubicBezTo>
                    <a:pt x="1071" y="92"/>
                    <a:pt x="746" y="141"/>
                    <a:pt x="421" y="159"/>
                  </a:cubicBezTo>
                  <a:cubicBezTo>
                    <a:pt x="415" y="159"/>
                    <a:pt x="409" y="159"/>
                    <a:pt x="404" y="159"/>
                  </a:cubicBezTo>
                  <a:cubicBezTo>
                    <a:pt x="0" y="159"/>
                    <a:pt x="35" y="370"/>
                    <a:pt x="35" y="370"/>
                  </a:cubicBezTo>
                  <a:cubicBezTo>
                    <a:pt x="77" y="621"/>
                    <a:pt x="320" y="679"/>
                    <a:pt x="537" y="679"/>
                  </a:cubicBezTo>
                  <a:cubicBezTo>
                    <a:pt x="727" y="679"/>
                    <a:pt x="897" y="635"/>
                    <a:pt x="897" y="635"/>
                  </a:cubicBezTo>
                  <a:cubicBezTo>
                    <a:pt x="897" y="635"/>
                    <a:pt x="1806" y="617"/>
                    <a:pt x="1836" y="291"/>
                  </a:cubicBezTo>
                  <a:cubicBezTo>
                    <a:pt x="1855" y="159"/>
                    <a:pt x="1764" y="32"/>
                    <a:pt x="1626" y="14"/>
                  </a:cubicBezTo>
                  <a:cubicBezTo>
                    <a:pt x="1586" y="5"/>
                    <a:pt x="1547" y="1"/>
                    <a:pt x="1508" y="1"/>
                  </a:cubicBezTo>
                  <a:close/>
                </a:path>
              </a:pathLst>
            </a:custGeom>
            <a:solidFill>
              <a:srgbClr val="D6A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04"/>
            <p:cNvSpPr/>
            <p:nvPr/>
          </p:nvSpPr>
          <p:spPr>
            <a:xfrm>
              <a:off x="8036739" y="3648947"/>
              <a:ext cx="120387" cy="31221"/>
            </a:xfrm>
            <a:custGeom>
              <a:avLst/>
              <a:gdLst/>
              <a:ahLst/>
              <a:cxnLst/>
              <a:rect l="l" t="t" r="r" b="b"/>
              <a:pathLst>
                <a:path w="1446" h="375" fill="none" extrusionOk="0">
                  <a:moveTo>
                    <a:pt x="0" y="350"/>
                  </a:moveTo>
                  <a:cubicBezTo>
                    <a:pt x="0" y="350"/>
                    <a:pt x="42" y="157"/>
                    <a:pt x="151" y="163"/>
                  </a:cubicBezTo>
                  <a:cubicBezTo>
                    <a:pt x="253" y="163"/>
                    <a:pt x="253" y="350"/>
                    <a:pt x="398" y="350"/>
                  </a:cubicBezTo>
                  <a:cubicBezTo>
                    <a:pt x="398" y="350"/>
                    <a:pt x="518" y="332"/>
                    <a:pt x="494" y="151"/>
                  </a:cubicBezTo>
                  <a:cubicBezTo>
                    <a:pt x="476" y="31"/>
                    <a:pt x="615" y="103"/>
                    <a:pt x="687" y="193"/>
                  </a:cubicBezTo>
                  <a:cubicBezTo>
                    <a:pt x="765" y="278"/>
                    <a:pt x="916" y="374"/>
                    <a:pt x="946" y="193"/>
                  </a:cubicBezTo>
                  <a:cubicBezTo>
                    <a:pt x="970" y="7"/>
                    <a:pt x="1042" y="1"/>
                    <a:pt x="1163" y="145"/>
                  </a:cubicBezTo>
                  <a:cubicBezTo>
                    <a:pt x="1283" y="290"/>
                    <a:pt x="1434" y="97"/>
                    <a:pt x="1446" y="91"/>
                  </a:cubicBezTo>
                </a:path>
              </a:pathLst>
            </a:custGeom>
            <a:noFill/>
            <a:ln w="750" cap="rnd" cmpd="sng">
              <a:solidFill>
                <a:srgbClr val="F0D47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04"/>
            <p:cNvSpPr/>
            <p:nvPr/>
          </p:nvSpPr>
          <p:spPr>
            <a:xfrm>
              <a:off x="8113917" y="3678170"/>
              <a:ext cx="37715" cy="39546"/>
            </a:xfrm>
            <a:custGeom>
              <a:avLst/>
              <a:gdLst/>
              <a:ahLst/>
              <a:cxnLst/>
              <a:rect l="l" t="t" r="r" b="b"/>
              <a:pathLst>
                <a:path w="453" h="475" extrusionOk="0">
                  <a:moveTo>
                    <a:pt x="128" y="1"/>
                  </a:moveTo>
                  <a:cubicBezTo>
                    <a:pt x="103" y="1"/>
                    <a:pt x="79" y="8"/>
                    <a:pt x="61" y="23"/>
                  </a:cubicBezTo>
                  <a:cubicBezTo>
                    <a:pt x="7" y="65"/>
                    <a:pt x="1" y="138"/>
                    <a:pt x="43" y="186"/>
                  </a:cubicBezTo>
                  <a:lnTo>
                    <a:pt x="212" y="475"/>
                  </a:lnTo>
                  <a:lnTo>
                    <a:pt x="453" y="252"/>
                  </a:lnTo>
                  <a:lnTo>
                    <a:pt x="200" y="23"/>
                  </a:lnTo>
                  <a:cubicBezTo>
                    <a:pt x="179" y="8"/>
                    <a:pt x="153" y="1"/>
                    <a:pt x="128" y="1"/>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04"/>
            <p:cNvSpPr/>
            <p:nvPr/>
          </p:nvSpPr>
          <p:spPr>
            <a:xfrm>
              <a:off x="8515709" y="3671426"/>
              <a:ext cx="169091" cy="173753"/>
            </a:xfrm>
            <a:custGeom>
              <a:avLst/>
              <a:gdLst/>
              <a:ahLst/>
              <a:cxnLst/>
              <a:rect l="l" t="t" r="r" b="b"/>
              <a:pathLst>
                <a:path w="2031" h="2087" extrusionOk="0">
                  <a:moveTo>
                    <a:pt x="497" y="0"/>
                  </a:moveTo>
                  <a:cubicBezTo>
                    <a:pt x="141" y="0"/>
                    <a:pt x="0" y="580"/>
                    <a:pt x="0" y="580"/>
                  </a:cubicBezTo>
                  <a:lnTo>
                    <a:pt x="1247" y="1984"/>
                  </a:lnTo>
                  <a:lnTo>
                    <a:pt x="1886" y="2086"/>
                  </a:lnTo>
                  <a:cubicBezTo>
                    <a:pt x="2030" y="1930"/>
                    <a:pt x="2030" y="1683"/>
                    <a:pt x="1886" y="1526"/>
                  </a:cubicBezTo>
                  <a:lnTo>
                    <a:pt x="814" y="134"/>
                  </a:lnTo>
                  <a:cubicBezTo>
                    <a:pt x="693" y="38"/>
                    <a:pt x="588" y="0"/>
                    <a:pt x="497" y="0"/>
                  </a:cubicBezTo>
                  <a:close/>
                </a:path>
              </a:pathLst>
            </a:custGeom>
            <a:solidFill>
              <a:srgbClr val="E7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04"/>
            <p:cNvSpPr/>
            <p:nvPr/>
          </p:nvSpPr>
          <p:spPr>
            <a:xfrm>
              <a:off x="8544266" y="3788899"/>
              <a:ext cx="142533" cy="131460"/>
            </a:xfrm>
            <a:custGeom>
              <a:avLst/>
              <a:gdLst/>
              <a:ahLst/>
              <a:cxnLst/>
              <a:rect l="l" t="t" r="r" b="b"/>
              <a:pathLst>
                <a:path w="1712" h="1579" extrusionOk="0">
                  <a:moveTo>
                    <a:pt x="1276" y="1"/>
                  </a:moveTo>
                  <a:cubicBezTo>
                    <a:pt x="1122" y="1"/>
                    <a:pt x="954" y="77"/>
                    <a:pt x="862" y="181"/>
                  </a:cubicBezTo>
                  <a:lnTo>
                    <a:pt x="1" y="1205"/>
                  </a:lnTo>
                  <a:lnTo>
                    <a:pt x="296" y="1579"/>
                  </a:lnTo>
                  <a:lnTo>
                    <a:pt x="1465" y="747"/>
                  </a:lnTo>
                  <a:cubicBezTo>
                    <a:pt x="1706" y="579"/>
                    <a:pt x="1712" y="205"/>
                    <a:pt x="1465" y="49"/>
                  </a:cubicBezTo>
                  <a:cubicBezTo>
                    <a:pt x="1409" y="16"/>
                    <a:pt x="1344" y="1"/>
                    <a:pt x="1276" y="1"/>
                  </a:cubicBezTo>
                  <a:close/>
                </a:path>
              </a:pathLst>
            </a:custGeom>
            <a:solidFill>
              <a:srgbClr val="E7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04"/>
            <p:cNvSpPr/>
            <p:nvPr/>
          </p:nvSpPr>
          <p:spPr>
            <a:xfrm>
              <a:off x="8468004" y="3883310"/>
              <a:ext cx="100905" cy="71017"/>
            </a:xfrm>
            <a:custGeom>
              <a:avLst/>
              <a:gdLst/>
              <a:ahLst/>
              <a:cxnLst/>
              <a:rect l="l" t="t" r="r" b="b"/>
              <a:pathLst>
                <a:path w="1212" h="853" extrusionOk="0">
                  <a:moveTo>
                    <a:pt x="593" y="0"/>
                  </a:moveTo>
                  <a:cubicBezTo>
                    <a:pt x="537" y="0"/>
                    <a:pt x="481" y="19"/>
                    <a:pt x="435" y="53"/>
                  </a:cubicBezTo>
                  <a:lnTo>
                    <a:pt x="134" y="270"/>
                  </a:lnTo>
                  <a:cubicBezTo>
                    <a:pt x="7" y="366"/>
                    <a:pt x="1" y="553"/>
                    <a:pt x="121" y="656"/>
                  </a:cubicBezTo>
                  <a:lnTo>
                    <a:pt x="284" y="794"/>
                  </a:lnTo>
                  <a:cubicBezTo>
                    <a:pt x="329" y="833"/>
                    <a:pt x="385" y="853"/>
                    <a:pt x="441" y="853"/>
                  </a:cubicBezTo>
                  <a:cubicBezTo>
                    <a:pt x="496" y="853"/>
                    <a:pt x="552" y="833"/>
                    <a:pt x="597" y="794"/>
                  </a:cubicBezTo>
                  <a:lnTo>
                    <a:pt x="868" y="571"/>
                  </a:lnTo>
                  <a:lnTo>
                    <a:pt x="1212" y="439"/>
                  </a:lnTo>
                  <a:lnTo>
                    <a:pt x="917" y="71"/>
                  </a:lnTo>
                  <a:lnTo>
                    <a:pt x="664" y="11"/>
                  </a:lnTo>
                  <a:cubicBezTo>
                    <a:pt x="640" y="4"/>
                    <a:pt x="616" y="0"/>
                    <a:pt x="593" y="0"/>
                  </a:cubicBezTo>
                  <a:close/>
                </a:path>
              </a:pathLst>
            </a:custGeom>
            <a:solidFill>
              <a:srgbClr val="E7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04"/>
            <p:cNvSpPr/>
            <p:nvPr/>
          </p:nvSpPr>
          <p:spPr>
            <a:xfrm>
              <a:off x="8464507" y="3614313"/>
              <a:ext cx="155604" cy="143532"/>
            </a:xfrm>
            <a:custGeom>
              <a:avLst/>
              <a:gdLst/>
              <a:ahLst/>
              <a:cxnLst/>
              <a:rect l="l" t="t" r="r" b="b"/>
              <a:pathLst>
                <a:path w="1869" h="1724" extrusionOk="0">
                  <a:moveTo>
                    <a:pt x="1" y="1"/>
                  </a:moveTo>
                  <a:lnTo>
                    <a:pt x="633" y="1724"/>
                  </a:lnTo>
                  <a:lnTo>
                    <a:pt x="1868" y="1236"/>
                  </a:lnTo>
                  <a:cubicBezTo>
                    <a:pt x="1531" y="164"/>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04"/>
            <p:cNvSpPr/>
            <p:nvPr/>
          </p:nvSpPr>
          <p:spPr>
            <a:xfrm>
              <a:off x="8329633" y="3610317"/>
              <a:ext cx="230783" cy="253928"/>
            </a:xfrm>
            <a:custGeom>
              <a:avLst/>
              <a:gdLst/>
              <a:ahLst/>
              <a:cxnLst/>
              <a:rect l="l" t="t" r="r" b="b"/>
              <a:pathLst>
                <a:path w="2772" h="3050" extrusionOk="0">
                  <a:moveTo>
                    <a:pt x="904" y="1"/>
                  </a:moveTo>
                  <a:cubicBezTo>
                    <a:pt x="579" y="103"/>
                    <a:pt x="271" y="266"/>
                    <a:pt x="0" y="477"/>
                  </a:cubicBezTo>
                  <a:lnTo>
                    <a:pt x="97" y="3049"/>
                  </a:lnTo>
                  <a:lnTo>
                    <a:pt x="2205" y="3049"/>
                  </a:lnTo>
                  <a:lnTo>
                    <a:pt x="2771" y="700"/>
                  </a:lnTo>
                  <a:cubicBezTo>
                    <a:pt x="2530" y="212"/>
                    <a:pt x="1434" y="37"/>
                    <a:pt x="1434" y="37"/>
                  </a:cubicBezTo>
                  <a:lnTo>
                    <a:pt x="9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04"/>
            <p:cNvSpPr/>
            <p:nvPr/>
          </p:nvSpPr>
          <p:spPr>
            <a:xfrm>
              <a:off x="8330632" y="3685080"/>
              <a:ext cx="3080" cy="62774"/>
            </a:xfrm>
            <a:custGeom>
              <a:avLst/>
              <a:gdLst/>
              <a:ahLst/>
              <a:cxnLst/>
              <a:rect l="l" t="t" r="r" b="b"/>
              <a:pathLst>
                <a:path w="37" h="754" fill="none" extrusionOk="0">
                  <a:moveTo>
                    <a:pt x="36" y="753"/>
                  </a:moveTo>
                  <a:lnTo>
                    <a:pt x="0" y="0"/>
                  </a:lnTo>
                </a:path>
              </a:pathLst>
            </a:custGeom>
            <a:noFill/>
            <a:ln w="750" cap="flat" cmpd="sng">
              <a:solidFill>
                <a:srgbClr val="D9A74E"/>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04"/>
            <p:cNvSpPr/>
            <p:nvPr/>
          </p:nvSpPr>
          <p:spPr>
            <a:xfrm>
              <a:off x="8366765" y="3610234"/>
              <a:ext cx="128962" cy="34135"/>
            </a:xfrm>
            <a:custGeom>
              <a:avLst/>
              <a:gdLst/>
              <a:ahLst/>
              <a:cxnLst/>
              <a:rect l="l" t="t" r="r" b="b"/>
              <a:pathLst>
                <a:path w="1549" h="410" extrusionOk="0">
                  <a:moveTo>
                    <a:pt x="523" y="0"/>
                  </a:moveTo>
                  <a:cubicBezTo>
                    <a:pt x="499" y="0"/>
                    <a:pt x="476" y="1"/>
                    <a:pt x="452" y="2"/>
                  </a:cubicBezTo>
                  <a:cubicBezTo>
                    <a:pt x="295" y="38"/>
                    <a:pt x="145" y="86"/>
                    <a:pt x="0" y="146"/>
                  </a:cubicBezTo>
                  <a:cubicBezTo>
                    <a:pt x="96" y="231"/>
                    <a:pt x="211" y="303"/>
                    <a:pt x="331" y="351"/>
                  </a:cubicBezTo>
                  <a:cubicBezTo>
                    <a:pt x="414" y="390"/>
                    <a:pt x="501" y="409"/>
                    <a:pt x="591" y="409"/>
                  </a:cubicBezTo>
                  <a:cubicBezTo>
                    <a:pt x="638" y="409"/>
                    <a:pt x="687" y="404"/>
                    <a:pt x="735" y="393"/>
                  </a:cubicBezTo>
                  <a:cubicBezTo>
                    <a:pt x="1018" y="363"/>
                    <a:pt x="1295" y="273"/>
                    <a:pt x="1548" y="122"/>
                  </a:cubicBezTo>
                  <a:cubicBezTo>
                    <a:pt x="1297" y="39"/>
                    <a:pt x="1111" y="20"/>
                    <a:pt x="996" y="20"/>
                  </a:cubicBezTo>
                  <a:cubicBezTo>
                    <a:pt x="903" y="20"/>
                    <a:pt x="856" y="32"/>
                    <a:pt x="856" y="32"/>
                  </a:cubicBezTo>
                  <a:cubicBezTo>
                    <a:pt x="746" y="12"/>
                    <a:pt x="636" y="0"/>
                    <a:pt x="523"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04"/>
            <p:cNvSpPr/>
            <p:nvPr/>
          </p:nvSpPr>
          <p:spPr>
            <a:xfrm>
              <a:off x="8366265" y="3620391"/>
              <a:ext cx="128962" cy="24643"/>
            </a:xfrm>
            <a:custGeom>
              <a:avLst/>
              <a:gdLst/>
              <a:ahLst/>
              <a:cxnLst/>
              <a:rect l="l" t="t" r="r" b="b"/>
              <a:pathLst>
                <a:path w="1549" h="296" fill="none" extrusionOk="0">
                  <a:moveTo>
                    <a:pt x="0" y="24"/>
                  </a:moveTo>
                  <a:cubicBezTo>
                    <a:pt x="0" y="24"/>
                    <a:pt x="175" y="295"/>
                    <a:pt x="741" y="271"/>
                  </a:cubicBezTo>
                  <a:cubicBezTo>
                    <a:pt x="1301" y="247"/>
                    <a:pt x="1548" y="0"/>
                    <a:pt x="1548" y="0"/>
                  </a:cubicBezTo>
                </a:path>
              </a:pathLst>
            </a:custGeom>
            <a:noFill/>
            <a:ln w="750" cap="flat" cmpd="sng">
              <a:solidFill>
                <a:srgbClr val="D9A74E"/>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04"/>
            <p:cNvSpPr/>
            <p:nvPr/>
          </p:nvSpPr>
          <p:spPr>
            <a:xfrm>
              <a:off x="8311067" y="3371792"/>
              <a:ext cx="257341" cy="225205"/>
            </a:xfrm>
            <a:custGeom>
              <a:avLst/>
              <a:gdLst/>
              <a:ahLst/>
              <a:cxnLst/>
              <a:rect l="l" t="t" r="r" b="b"/>
              <a:pathLst>
                <a:path w="3091" h="2705" extrusionOk="0">
                  <a:moveTo>
                    <a:pt x="1574" y="1"/>
                  </a:moveTo>
                  <a:cubicBezTo>
                    <a:pt x="1374" y="1"/>
                    <a:pt x="1184" y="45"/>
                    <a:pt x="1061" y="149"/>
                  </a:cubicBezTo>
                  <a:cubicBezTo>
                    <a:pt x="1061" y="149"/>
                    <a:pt x="1060" y="149"/>
                    <a:pt x="1059" y="149"/>
                  </a:cubicBezTo>
                  <a:cubicBezTo>
                    <a:pt x="1025" y="149"/>
                    <a:pt x="438" y="160"/>
                    <a:pt x="374" y="938"/>
                  </a:cubicBezTo>
                  <a:cubicBezTo>
                    <a:pt x="326" y="1534"/>
                    <a:pt x="434" y="1806"/>
                    <a:pt x="0" y="2281"/>
                  </a:cubicBezTo>
                  <a:cubicBezTo>
                    <a:pt x="0" y="2281"/>
                    <a:pt x="681" y="2704"/>
                    <a:pt x="1759" y="2704"/>
                  </a:cubicBezTo>
                  <a:cubicBezTo>
                    <a:pt x="2155" y="2704"/>
                    <a:pt x="2603" y="2647"/>
                    <a:pt x="3091" y="2492"/>
                  </a:cubicBezTo>
                  <a:cubicBezTo>
                    <a:pt x="3091" y="2492"/>
                    <a:pt x="2753" y="1872"/>
                    <a:pt x="2760" y="1287"/>
                  </a:cubicBezTo>
                  <a:cubicBezTo>
                    <a:pt x="2772" y="703"/>
                    <a:pt x="2609" y="438"/>
                    <a:pt x="2314" y="215"/>
                  </a:cubicBezTo>
                  <a:cubicBezTo>
                    <a:pt x="2146" y="86"/>
                    <a:pt x="1850" y="1"/>
                    <a:pt x="1574" y="1"/>
                  </a:cubicBezTo>
                  <a:close/>
                </a:path>
              </a:pathLst>
            </a:custGeom>
            <a:solidFill>
              <a:srgbClr val="4C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04"/>
            <p:cNvSpPr/>
            <p:nvPr/>
          </p:nvSpPr>
          <p:spPr>
            <a:xfrm>
              <a:off x="8377255" y="3370543"/>
              <a:ext cx="173587" cy="180663"/>
            </a:xfrm>
            <a:custGeom>
              <a:avLst/>
              <a:gdLst/>
              <a:ahLst/>
              <a:cxnLst/>
              <a:rect l="l" t="t" r="r" b="b"/>
              <a:pathLst>
                <a:path w="2085" h="2170" extrusionOk="0">
                  <a:moveTo>
                    <a:pt x="722" y="1"/>
                  </a:moveTo>
                  <a:cubicBezTo>
                    <a:pt x="335" y="1"/>
                    <a:pt x="1" y="80"/>
                    <a:pt x="1" y="80"/>
                  </a:cubicBezTo>
                  <a:lnTo>
                    <a:pt x="645" y="327"/>
                  </a:lnTo>
                  <a:cubicBezTo>
                    <a:pt x="645" y="327"/>
                    <a:pt x="418" y="2170"/>
                    <a:pt x="942" y="2170"/>
                  </a:cubicBezTo>
                  <a:cubicBezTo>
                    <a:pt x="971" y="2170"/>
                    <a:pt x="1003" y="2164"/>
                    <a:pt x="1037" y="2152"/>
                  </a:cubicBezTo>
                  <a:cubicBezTo>
                    <a:pt x="1705" y="1911"/>
                    <a:pt x="2085" y="995"/>
                    <a:pt x="1808" y="465"/>
                  </a:cubicBezTo>
                  <a:cubicBezTo>
                    <a:pt x="1615" y="91"/>
                    <a:pt x="1138" y="1"/>
                    <a:pt x="722" y="1"/>
                  </a:cubicBezTo>
                  <a:close/>
                </a:path>
              </a:pathLst>
            </a:custGeom>
            <a:solidFill>
              <a:srgbClr val="4C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04"/>
            <p:cNvSpPr/>
            <p:nvPr/>
          </p:nvSpPr>
          <p:spPr>
            <a:xfrm>
              <a:off x="8325137" y="3459376"/>
              <a:ext cx="60943" cy="51785"/>
            </a:xfrm>
            <a:custGeom>
              <a:avLst/>
              <a:gdLst/>
              <a:ahLst/>
              <a:cxnLst/>
              <a:rect l="l" t="t" r="r" b="b"/>
              <a:pathLst>
                <a:path w="732" h="622" extrusionOk="0">
                  <a:moveTo>
                    <a:pt x="409" y="0"/>
                  </a:moveTo>
                  <a:cubicBezTo>
                    <a:pt x="405" y="0"/>
                    <a:pt x="401" y="0"/>
                    <a:pt x="398" y="0"/>
                  </a:cubicBezTo>
                  <a:cubicBezTo>
                    <a:pt x="121" y="19"/>
                    <a:pt x="0" y="356"/>
                    <a:pt x="205" y="543"/>
                  </a:cubicBezTo>
                  <a:cubicBezTo>
                    <a:pt x="266" y="597"/>
                    <a:pt x="339" y="621"/>
                    <a:pt x="410" y="621"/>
                  </a:cubicBezTo>
                  <a:cubicBezTo>
                    <a:pt x="575" y="621"/>
                    <a:pt x="731" y="489"/>
                    <a:pt x="723" y="296"/>
                  </a:cubicBezTo>
                  <a:cubicBezTo>
                    <a:pt x="711" y="131"/>
                    <a:pt x="573" y="0"/>
                    <a:pt x="409" y="0"/>
                  </a:cubicBezTo>
                  <a:close/>
                </a:path>
              </a:pathLst>
            </a:custGeom>
            <a:solidFill>
              <a:srgbClr val="DD9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04"/>
            <p:cNvSpPr/>
            <p:nvPr/>
          </p:nvSpPr>
          <p:spPr>
            <a:xfrm>
              <a:off x="8394323" y="3526562"/>
              <a:ext cx="67770" cy="114559"/>
            </a:xfrm>
            <a:custGeom>
              <a:avLst/>
              <a:gdLst/>
              <a:ahLst/>
              <a:cxnLst/>
              <a:rect l="l" t="t" r="r" b="b"/>
              <a:pathLst>
                <a:path w="814" h="1376" extrusionOk="0">
                  <a:moveTo>
                    <a:pt x="717" y="1"/>
                  </a:moveTo>
                  <a:lnTo>
                    <a:pt x="0" y="356"/>
                  </a:lnTo>
                  <a:lnTo>
                    <a:pt x="31" y="1031"/>
                  </a:lnTo>
                  <a:cubicBezTo>
                    <a:pt x="36" y="1255"/>
                    <a:pt x="174" y="1375"/>
                    <a:pt x="391" y="1375"/>
                  </a:cubicBezTo>
                  <a:cubicBezTo>
                    <a:pt x="401" y="1375"/>
                    <a:pt x="411" y="1375"/>
                    <a:pt x="422" y="1374"/>
                  </a:cubicBezTo>
                  <a:cubicBezTo>
                    <a:pt x="621" y="1368"/>
                    <a:pt x="796" y="1254"/>
                    <a:pt x="814" y="1055"/>
                  </a:cubicBezTo>
                  <a:lnTo>
                    <a:pt x="717" y="1"/>
                  </a:ln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04"/>
            <p:cNvSpPr/>
            <p:nvPr/>
          </p:nvSpPr>
          <p:spPr>
            <a:xfrm>
              <a:off x="8393823" y="3550623"/>
              <a:ext cx="56780" cy="40712"/>
            </a:xfrm>
            <a:custGeom>
              <a:avLst/>
              <a:gdLst/>
              <a:ahLst/>
              <a:cxnLst/>
              <a:rect l="l" t="t" r="r" b="b"/>
              <a:pathLst>
                <a:path w="682" h="489" extrusionOk="0">
                  <a:moveTo>
                    <a:pt x="0" y="1"/>
                  </a:moveTo>
                  <a:lnTo>
                    <a:pt x="24" y="489"/>
                  </a:lnTo>
                  <a:lnTo>
                    <a:pt x="681" y="31"/>
                  </a:lnTo>
                  <a:lnTo>
                    <a:pt x="0" y="1"/>
                  </a:lnTo>
                  <a:close/>
                </a:path>
              </a:pathLst>
            </a:custGeom>
            <a:solidFill>
              <a:srgbClr val="1F2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04"/>
            <p:cNvSpPr/>
            <p:nvPr/>
          </p:nvSpPr>
          <p:spPr>
            <a:xfrm>
              <a:off x="8349198" y="3384030"/>
              <a:ext cx="132459" cy="181746"/>
            </a:xfrm>
            <a:custGeom>
              <a:avLst/>
              <a:gdLst/>
              <a:ahLst/>
              <a:cxnLst/>
              <a:rect l="l" t="t" r="r" b="b"/>
              <a:pathLst>
                <a:path w="1591" h="2183" extrusionOk="0">
                  <a:moveTo>
                    <a:pt x="768" y="1"/>
                  </a:moveTo>
                  <a:cubicBezTo>
                    <a:pt x="753" y="1"/>
                    <a:pt x="738" y="1"/>
                    <a:pt x="723" y="2"/>
                  </a:cubicBezTo>
                  <a:cubicBezTo>
                    <a:pt x="320" y="20"/>
                    <a:pt x="0" y="357"/>
                    <a:pt x="6" y="767"/>
                  </a:cubicBezTo>
                  <a:lnTo>
                    <a:pt x="18" y="1532"/>
                  </a:lnTo>
                  <a:cubicBezTo>
                    <a:pt x="24" y="1857"/>
                    <a:pt x="344" y="2177"/>
                    <a:pt x="741" y="2183"/>
                  </a:cubicBezTo>
                  <a:cubicBezTo>
                    <a:pt x="1217" y="2159"/>
                    <a:pt x="1591" y="1803"/>
                    <a:pt x="1591" y="1327"/>
                  </a:cubicBezTo>
                  <a:lnTo>
                    <a:pt x="1591" y="713"/>
                  </a:lnTo>
                  <a:cubicBezTo>
                    <a:pt x="1567" y="312"/>
                    <a:pt x="1174" y="1"/>
                    <a:pt x="768" y="1"/>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04"/>
            <p:cNvSpPr/>
            <p:nvPr/>
          </p:nvSpPr>
          <p:spPr>
            <a:xfrm>
              <a:off x="8441945" y="3435315"/>
              <a:ext cx="71849" cy="51202"/>
            </a:xfrm>
            <a:custGeom>
              <a:avLst/>
              <a:gdLst/>
              <a:ahLst/>
              <a:cxnLst/>
              <a:rect l="l" t="t" r="r" b="b"/>
              <a:pathLst>
                <a:path w="863" h="615" extrusionOk="0">
                  <a:moveTo>
                    <a:pt x="862" y="0"/>
                  </a:moveTo>
                  <a:lnTo>
                    <a:pt x="1" y="79"/>
                  </a:lnTo>
                  <a:lnTo>
                    <a:pt x="314" y="615"/>
                  </a:lnTo>
                  <a:lnTo>
                    <a:pt x="862" y="0"/>
                  </a:lnTo>
                  <a:close/>
                </a:path>
              </a:pathLst>
            </a:custGeom>
            <a:solidFill>
              <a:srgbClr val="4C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04"/>
            <p:cNvSpPr/>
            <p:nvPr/>
          </p:nvSpPr>
          <p:spPr>
            <a:xfrm>
              <a:off x="8452518" y="3463372"/>
              <a:ext cx="60943" cy="51785"/>
            </a:xfrm>
            <a:custGeom>
              <a:avLst/>
              <a:gdLst/>
              <a:ahLst/>
              <a:cxnLst/>
              <a:rect l="l" t="t" r="r" b="b"/>
              <a:pathLst>
                <a:path w="732" h="622" extrusionOk="0">
                  <a:moveTo>
                    <a:pt x="409" y="0"/>
                  </a:moveTo>
                  <a:cubicBezTo>
                    <a:pt x="405" y="0"/>
                    <a:pt x="402" y="1"/>
                    <a:pt x="398" y="1"/>
                  </a:cubicBezTo>
                  <a:cubicBezTo>
                    <a:pt x="121" y="13"/>
                    <a:pt x="0" y="356"/>
                    <a:pt x="205" y="543"/>
                  </a:cubicBezTo>
                  <a:cubicBezTo>
                    <a:pt x="267" y="597"/>
                    <a:pt x="339" y="622"/>
                    <a:pt x="410" y="622"/>
                  </a:cubicBezTo>
                  <a:cubicBezTo>
                    <a:pt x="575" y="622"/>
                    <a:pt x="732" y="490"/>
                    <a:pt x="723" y="296"/>
                  </a:cubicBezTo>
                  <a:cubicBezTo>
                    <a:pt x="711" y="131"/>
                    <a:pt x="573" y="0"/>
                    <a:pt x="409" y="0"/>
                  </a:cubicBezTo>
                  <a:close/>
                </a:path>
              </a:pathLst>
            </a:custGeom>
            <a:solidFill>
              <a:srgbClr val="EDB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04"/>
            <p:cNvSpPr/>
            <p:nvPr/>
          </p:nvSpPr>
          <p:spPr>
            <a:xfrm>
              <a:off x="8477578" y="3478441"/>
              <a:ext cx="17650" cy="19149"/>
            </a:xfrm>
            <a:custGeom>
              <a:avLst/>
              <a:gdLst/>
              <a:ahLst/>
              <a:cxnLst/>
              <a:rect l="l" t="t" r="r" b="b"/>
              <a:pathLst>
                <a:path w="212" h="230" fill="none" extrusionOk="0">
                  <a:moveTo>
                    <a:pt x="6" y="229"/>
                  </a:moveTo>
                  <a:cubicBezTo>
                    <a:pt x="6" y="229"/>
                    <a:pt x="0" y="0"/>
                    <a:pt x="211" y="31"/>
                  </a:cubicBezTo>
                </a:path>
              </a:pathLst>
            </a:custGeom>
            <a:noFill/>
            <a:ln w="600" cap="rnd" cmpd="sng">
              <a:solidFill>
                <a:srgbClr val="2422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04"/>
            <p:cNvSpPr/>
            <p:nvPr/>
          </p:nvSpPr>
          <p:spPr>
            <a:xfrm>
              <a:off x="8383749" y="3494010"/>
              <a:ext cx="8659" cy="13571"/>
            </a:xfrm>
            <a:custGeom>
              <a:avLst/>
              <a:gdLst/>
              <a:ahLst/>
              <a:cxnLst/>
              <a:rect l="l" t="t" r="r" b="b"/>
              <a:pathLst>
                <a:path w="104" h="163" fill="none" extrusionOk="0">
                  <a:moveTo>
                    <a:pt x="19" y="0"/>
                  </a:moveTo>
                  <a:lnTo>
                    <a:pt x="1" y="157"/>
                  </a:lnTo>
                  <a:lnTo>
                    <a:pt x="103" y="163"/>
                  </a:lnTo>
                </a:path>
              </a:pathLst>
            </a:custGeom>
            <a:noFill/>
            <a:ln w="600" cap="rnd" cmpd="sng">
              <a:solidFill>
                <a:srgbClr val="2422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04"/>
            <p:cNvSpPr/>
            <p:nvPr/>
          </p:nvSpPr>
          <p:spPr>
            <a:xfrm>
              <a:off x="8411390" y="3454047"/>
              <a:ext cx="30638" cy="10407"/>
            </a:xfrm>
            <a:custGeom>
              <a:avLst/>
              <a:gdLst/>
              <a:ahLst/>
              <a:cxnLst/>
              <a:rect l="l" t="t" r="r" b="b"/>
              <a:pathLst>
                <a:path w="368" h="125" extrusionOk="0">
                  <a:moveTo>
                    <a:pt x="115" y="0"/>
                  </a:moveTo>
                  <a:cubicBezTo>
                    <a:pt x="66" y="0"/>
                    <a:pt x="4" y="9"/>
                    <a:pt x="0" y="52"/>
                  </a:cubicBezTo>
                  <a:cubicBezTo>
                    <a:pt x="0" y="52"/>
                    <a:pt x="0" y="101"/>
                    <a:pt x="151" y="119"/>
                  </a:cubicBezTo>
                  <a:cubicBezTo>
                    <a:pt x="193" y="122"/>
                    <a:pt x="226" y="124"/>
                    <a:pt x="253" y="124"/>
                  </a:cubicBezTo>
                  <a:cubicBezTo>
                    <a:pt x="320" y="124"/>
                    <a:pt x="343" y="111"/>
                    <a:pt x="356" y="77"/>
                  </a:cubicBezTo>
                  <a:cubicBezTo>
                    <a:pt x="368" y="34"/>
                    <a:pt x="253" y="4"/>
                    <a:pt x="175" y="4"/>
                  </a:cubicBezTo>
                  <a:cubicBezTo>
                    <a:pt x="175" y="4"/>
                    <a:pt x="148" y="0"/>
                    <a:pt x="115" y="0"/>
                  </a:cubicBezTo>
                  <a:close/>
                </a:path>
              </a:pathLst>
            </a:custGeom>
            <a:solidFill>
              <a:srgbClr val="1F2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04"/>
            <p:cNvSpPr/>
            <p:nvPr/>
          </p:nvSpPr>
          <p:spPr>
            <a:xfrm>
              <a:off x="8353277" y="3453798"/>
              <a:ext cx="26059" cy="9241"/>
            </a:xfrm>
            <a:custGeom>
              <a:avLst/>
              <a:gdLst/>
              <a:ahLst/>
              <a:cxnLst/>
              <a:rect l="l" t="t" r="r" b="b"/>
              <a:pathLst>
                <a:path w="313" h="111" extrusionOk="0">
                  <a:moveTo>
                    <a:pt x="135" y="0"/>
                  </a:moveTo>
                  <a:cubicBezTo>
                    <a:pt x="72" y="0"/>
                    <a:pt x="1" y="24"/>
                    <a:pt x="11" y="61"/>
                  </a:cubicBezTo>
                  <a:cubicBezTo>
                    <a:pt x="22" y="93"/>
                    <a:pt x="55" y="111"/>
                    <a:pt x="144" y="111"/>
                  </a:cubicBezTo>
                  <a:cubicBezTo>
                    <a:pt x="157" y="111"/>
                    <a:pt x="171" y="110"/>
                    <a:pt x="186" y="110"/>
                  </a:cubicBezTo>
                  <a:cubicBezTo>
                    <a:pt x="313" y="104"/>
                    <a:pt x="307" y="55"/>
                    <a:pt x="307" y="55"/>
                  </a:cubicBezTo>
                  <a:cubicBezTo>
                    <a:pt x="298" y="7"/>
                    <a:pt x="221" y="0"/>
                    <a:pt x="181" y="0"/>
                  </a:cubicBezTo>
                  <a:cubicBezTo>
                    <a:pt x="166" y="0"/>
                    <a:pt x="156" y="1"/>
                    <a:pt x="156" y="1"/>
                  </a:cubicBezTo>
                  <a:cubicBezTo>
                    <a:pt x="149" y="1"/>
                    <a:pt x="142" y="0"/>
                    <a:pt x="135" y="0"/>
                  </a:cubicBezTo>
                  <a:close/>
                </a:path>
              </a:pathLst>
            </a:custGeom>
            <a:solidFill>
              <a:srgbClr val="1F23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04"/>
            <p:cNvSpPr/>
            <p:nvPr/>
          </p:nvSpPr>
          <p:spPr>
            <a:xfrm>
              <a:off x="8410391" y="3475444"/>
              <a:ext cx="18649" cy="10074"/>
            </a:xfrm>
            <a:custGeom>
              <a:avLst/>
              <a:gdLst/>
              <a:ahLst/>
              <a:cxnLst/>
              <a:rect l="l" t="t" r="r" b="b"/>
              <a:pathLst>
                <a:path w="224" h="121" fill="none" extrusionOk="0">
                  <a:moveTo>
                    <a:pt x="0" y="109"/>
                  </a:moveTo>
                  <a:cubicBezTo>
                    <a:pt x="0" y="109"/>
                    <a:pt x="85" y="0"/>
                    <a:pt x="223" y="121"/>
                  </a:cubicBezTo>
                </a:path>
              </a:pathLst>
            </a:custGeom>
            <a:noFill/>
            <a:ln w="750" cap="rnd" cmpd="sng">
              <a:solidFill>
                <a:srgbClr val="2422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04"/>
            <p:cNvSpPr/>
            <p:nvPr/>
          </p:nvSpPr>
          <p:spPr>
            <a:xfrm>
              <a:off x="8359189" y="3477942"/>
              <a:ext cx="14653" cy="5578"/>
            </a:xfrm>
            <a:custGeom>
              <a:avLst/>
              <a:gdLst/>
              <a:ahLst/>
              <a:cxnLst/>
              <a:rect l="l" t="t" r="r" b="b"/>
              <a:pathLst>
                <a:path w="176" h="67" fill="none" extrusionOk="0">
                  <a:moveTo>
                    <a:pt x="1" y="67"/>
                  </a:moveTo>
                  <a:cubicBezTo>
                    <a:pt x="37" y="0"/>
                    <a:pt x="133" y="0"/>
                    <a:pt x="175" y="67"/>
                  </a:cubicBezTo>
                </a:path>
              </a:pathLst>
            </a:custGeom>
            <a:noFill/>
            <a:ln w="750" cap="rnd" cmpd="sng">
              <a:solidFill>
                <a:srgbClr val="2422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04"/>
            <p:cNvSpPr/>
            <p:nvPr/>
          </p:nvSpPr>
          <p:spPr>
            <a:xfrm>
              <a:off x="8377255" y="3520069"/>
              <a:ext cx="37715" cy="13154"/>
            </a:xfrm>
            <a:custGeom>
              <a:avLst/>
              <a:gdLst/>
              <a:ahLst/>
              <a:cxnLst/>
              <a:rect l="l" t="t" r="r" b="b"/>
              <a:pathLst>
                <a:path w="453" h="158" extrusionOk="0">
                  <a:moveTo>
                    <a:pt x="1" y="0"/>
                  </a:moveTo>
                  <a:lnTo>
                    <a:pt x="1" y="0"/>
                  </a:lnTo>
                  <a:cubicBezTo>
                    <a:pt x="1" y="0"/>
                    <a:pt x="19" y="151"/>
                    <a:pt x="230" y="157"/>
                  </a:cubicBezTo>
                  <a:cubicBezTo>
                    <a:pt x="234" y="157"/>
                    <a:pt x="238" y="157"/>
                    <a:pt x="243" y="157"/>
                  </a:cubicBezTo>
                  <a:cubicBezTo>
                    <a:pt x="441" y="157"/>
                    <a:pt x="452" y="25"/>
                    <a:pt x="452" y="2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04"/>
            <p:cNvSpPr/>
            <p:nvPr/>
          </p:nvSpPr>
          <p:spPr>
            <a:xfrm>
              <a:off x="8329133" y="3377120"/>
              <a:ext cx="167093" cy="71766"/>
            </a:xfrm>
            <a:custGeom>
              <a:avLst/>
              <a:gdLst/>
              <a:ahLst/>
              <a:cxnLst/>
              <a:rect l="l" t="t" r="r" b="b"/>
              <a:pathLst>
                <a:path w="2007" h="862" extrusionOk="0">
                  <a:moveTo>
                    <a:pt x="579" y="1"/>
                  </a:moveTo>
                  <a:cubicBezTo>
                    <a:pt x="579" y="1"/>
                    <a:pt x="0" y="85"/>
                    <a:pt x="121" y="862"/>
                  </a:cubicBezTo>
                  <a:lnTo>
                    <a:pt x="440" y="820"/>
                  </a:lnTo>
                  <a:lnTo>
                    <a:pt x="488" y="495"/>
                  </a:lnTo>
                  <a:lnTo>
                    <a:pt x="603" y="832"/>
                  </a:lnTo>
                  <a:lnTo>
                    <a:pt x="1820" y="856"/>
                  </a:lnTo>
                  <a:lnTo>
                    <a:pt x="2006" y="284"/>
                  </a:lnTo>
                  <a:lnTo>
                    <a:pt x="1464" y="85"/>
                  </a:lnTo>
                  <a:lnTo>
                    <a:pt x="579" y="1"/>
                  </a:lnTo>
                  <a:close/>
                </a:path>
              </a:pathLst>
            </a:custGeom>
            <a:solidFill>
              <a:srgbClr val="4C23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04"/>
          <p:cNvSpPr txBox="1">
            <a:spLocks noGrp="1"/>
          </p:cNvSpPr>
          <p:nvPr>
            <p:ph type="title"/>
          </p:nvPr>
        </p:nvSpPr>
        <p:spPr>
          <a:xfrm>
            <a:off x="614875" y="173688"/>
            <a:ext cx="31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Share</a:t>
            </a:r>
            <a:endParaRPr/>
          </a:p>
        </p:txBody>
      </p:sp>
      <p:sp>
        <p:nvSpPr>
          <p:cNvPr id="2239" name="Google Shape;2239;p104"/>
          <p:cNvSpPr txBox="1">
            <a:spLocks noGrp="1"/>
          </p:cNvSpPr>
          <p:nvPr>
            <p:ph type="subTitle" idx="1"/>
          </p:nvPr>
        </p:nvSpPr>
        <p:spPr>
          <a:xfrm>
            <a:off x="4391125" y="1005168"/>
            <a:ext cx="3185400" cy="12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t>Targeted </a:t>
            </a:r>
            <a:endParaRPr sz="3400"/>
          </a:p>
          <a:p>
            <a:pPr marL="0" lvl="0" indent="0" algn="ctr" rtl="0">
              <a:spcBef>
                <a:spcPts val="0"/>
              </a:spcBef>
              <a:spcAft>
                <a:spcPts val="0"/>
              </a:spcAft>
              <a:buClr>
                <a:schemeClr val="dk1"/>
              </a:buClr>
              <a:buSzPts val="1100"/>
              <a:buFont typeface="Arial"/>
              <a:buNone/>
            </a:pPr>
            <a:r>
              <a:rPr lang="en" sz="3400" b="1"/>
              <a:t>10% </a:t>
            </a:r>
            <a:endParaRPr sz="3400" b="1"/>
          </a:p>
          <a:p>
            <a:pPr marL="0" lvl="0" indent="0" algn="ctr" rtl="0">
              <a:spcBef>
                <a:spcPts val="0"/>
              </a:spcBef>
              <a:spcAft>
                <a:spcPts val="0"/>
              </a:spcAft>
              <a:buClr>
                <a:schemeClr val="dk1"/>
              </a:buClr>
              <a:buSzPts val="1100"/>
              <a:buFont typeface="Arial"/>
              <a:buNone/>
            </a:pPr>
            <a:r>
              <a:rPr lang="en" sz="3400"/>
              <a:t>for the first year</a:t>
            </a:r>
            <a:endParaRPr sz="3400"/>
          </a:p>
        </p:txBody>
      </p:sp>
      <p:grpSp>
        <p:nvGrpSpPr>
          <p:cNvPr id="2240" name="Google Shape;2240;p104"/>
          <p:cNvGrpSpPr/>
          <p:nvPr/>
        </p:nvGrpSpPr>
        <p:grpSpPr>
          <a:xfrm>
            <a:off x="533100" y="2405075"/>
            <a:ext cx="3970022" cy="2238375"/>
            <a:chOff x="533100" y="2405075"/>
            <a:chExt cx="3970022" cy="2238375"/>
          </a:xfrm>
        </p:grpSpPr>
        <p:sp>
          <p:nvSpPr>
            <p:cNvPr id="2241" name="Google Shape;2241;p104"/>
            <p:cNvSpPr/>
            <p:nvPr/>
          </p:nvSpPr>
          <p:spPr>
            <a:xfrm>
              <a:off x="644746" y="2405075"/>
              <a:ext cx="3858377" cy="1807177"/>
            </a:xfrm>
            <a:custGeom>
              <a:avLst/>
              <a:gdLst/>
              <a:ahLst/>
              <a:cxnLst/>
              <a:rect l="l" t="t" r="r" b="b"/>
              <a:pathLst>
                <a:path w="33315" h="15604" extrusionOk="0">
                  <a:moveTo>
                    <a:pt x="922" y="1"/>
                  </a:moveTo>
                  <a:cubicBezTo>
                    <a:pt x="416" y="1"/>
                    <a:pt x="1" y="410"/>
                    <a:pt x="1" y="923"/>
                  </a:cubicBezTo>
                  <a:lnTo>
                    <a:pt x="1" y="15604"/>
                  </a:lnTo>
                  <a:lnTo>
                    <a:pt x="33315" y="15604"/>
                  </a:lnTo>
                  <a:lnTo>
                    <a:pt x="33315" y="9965"/>
                  </a:lnTo>
                  <a:cubicBezTo>
                    <a:pt x="33315" y="9501"/>
                    <a:pt x="33068" y="9067"/>
                    <a:pt x="32664" y="8838"/>
                  </a:cubicBezTo>
                  <a:lnTo>
                    <a:pt x="29929" y="7260"/>
                  </a:lnTo>
                  <a:lnTo>
                    <a:pt x="28375" y="706"/>
                  </a:lnTo>
                  <a:cubicBezTo>
                    <a:pt x="28279" y="290"/>
                    <a:pt x="27905" y="1"/>
                    <a:pt x="27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04"/>
            <p:cNvSpPr/>
            <p:nvPr/>
          </p:nvSpPr>
          <p:spPr>
            <a:xfrm>
              <a:off x="533100" y="4018855"/>
              <a:ext cx="642078" cy="193411"/>
            </a:xfrm>
            <a:custGeom>
              <a:avLst/>
              <a:gdLst/>
              <a:ahLst/>
              <a:cxnLst/>
              <a:rect l="l" t="t" r="r" b="b"/>
              <a:pathLst>
                <a:path w="5544" h="1670" extrusionOk="0">
                  <a:moveTo>
                    <a:pt x="1" y="1"/>
                  </a:moveTo>
                  <a:lnTo>
                    <a:pt x="1" y="1670"/>
                  </a:lnTo>
                  <a:lnTo>
                    <a:pt x="5543" y="1670"/>
                  </a:lnTo>
                  <a:lnTo>
                    <a:pt x="5543" y="1"/>
                  </a:lnTo>
                  <a:close/>
                </a:path>
              </a:pathLst>
            </a:custGeom>
            <a:solidFill>
              <a:srgbClr val="BDB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04"/>
            <p:cNvSpPr/>
            <p:nvPr/>
          </p:nvSpPr>
          <p:spPr>
            <a:xfrm>
              <a:off x="1300606" y="3834012"/>
              <a:ext cx="695006" cy="646248"/>
            </a:xfrm>
            <a:custGeom>
              <a:avLst/>
              <a:gdLst/>
              <a:ahLst/>
              <a:cxnLst/>
              <a:rect l="l" t="t" r="r" b="b"/>
              <a:pathLst>
                <a:path w="6001" h="5580" extrusionOk="0">
                  <a:moveTo>
                    <a:pt x="3000" y="0"/>
                  </a:moveTo>
                  <a:cubicBezTo>
                    <a:pt x="1655" y="0"/>
                    <a:pt x="475" y="971"/>
                    <a:pt x="247" y="2338"/>
                  </a:cubicBezTo>
                  <a:cubicBezTo>
                    <a:pt x="0" y="3856"/>
                    <a:pt x="1031" y="5290"/>
                    <a:pt x="2555" y="5543"/>
                  </a:cubicBezTo>
                  <a:cubicBezTo>
                    <a:pt x="2706" y="5567"/>
                    <a:pt x="2857" y="5579"/>
                    <a:pt x="3005" y="5579"/>
                  </a:cubicBezTo>
                  <a:cubicBezTo>
                    <a:pt x="4347" y="5579"/>
                    <a:pt x="5531" y="4608"/>
                    <a:pt x="5754" y="3236"/>
                  </a:cubicBezTo>
                  <a:cubicBezTo>
                    <a:pt x="6001" y="1717"/>
                    <a:pt x="4970" y="284"/>
                    <a:pt x="3452" y="37"/>
                  </a:cubicBezTo>
                  <a:cubicBezTo>
                    <a:pt x="3300" y="12"/>
                    <a:pt x="3149" y="0"/>
                    <a:pt x="3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44" name="Google Shape;2244;p104"/>
            <p:cNvSpPr/>
            <p:nvPr/>
          </p:nvSpPr>
          <p:spPr>
            <a:xfrm>
              <a:off x="1450028" y="3958775"/>
              <a:ext cx="387401" cy="387285"/>
            </a:xfrm>
            <a:custGeom>
              <a:avLst/>
              <a:gdLst/>
              <a:ahLst/>
              <a:cxnLst/>
              <a:rect l="l" t="t" r="r" b="b"/>
              <a:pathLst>
                <a:path w="3345" h="3344" fill="none" extrusionOk="0">
                  <a:moveTo>
                    <a:pt x="1916" y="133"/>
                  </a:moveTo>
                  <a:cubicBezTo>
                    <a:pt x="2766" y="272"/>
                    <a:pt x="3344" y="1073"/>
                    <a:pt x="3206" y="1916"/>
                  </a:cubicBezTo>
                  <a:cubicBezTo>
                    <a:pt x="3067" y="2766"/>
                    <a:pt x="2272" y="3344"/>
                    <a:pt x="1422" y="3205"/>
                  </a:cubicBezTo>
                  <a:cubicBezTo>
                    <a:pt x="579" y="3067"/>
                    <a:pt x="1" y="2272"/>
                    <a:pt x="139" y="1422"/>
                  </a:cubicBezTo>
                  <a:cubicBezTo>
                    <a:pt x="272" y="573"/>
                    <a:pt x="1073" y="1"/>
                    <a:pt x="1916" y="133"/>
                  </a:cubicBezTo>
                  <a:close/>
                </a:path>
              </a:pathLst>
            </a:custGeom>
            <a:noFill/>
            <a:ln w="4675" cap="flat" cmpd="sng">
              <a:solidFill>
                <a:srgbClr val="D9D9D9"/>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04"/>
            <p:cNvSpPr/>
            <p:nvPr/>
          </p:nvSpPr>
          <p:spPr>
            <a:xfrm>
              <a:off x="3564674" y="3835170"/>
              <a:ext cx="708904" cy="646711"/>
            </a:xfrm>
            <a:custGeom>
              <a:avLst/>
              <a:gdLst/>
              <a:ahLst/>
              <a:cxnLst/>
              <a:rect l="l" t="t" r="r" b="b"/>
              <a:pathLst>
                <a:path w="6121" h="5584" extrusionOk="0">
                  <a:moveTo>
                    <a:pt x="3063" y="1"/>
                  </a:moveTo>
                  <a:cubicBezTo>
                    <a:pt x="1788" y="1"/>
                    <a:pt x="635" y="882"/>
                    <a:pt x="344" y="2177"/>
                  </a:cubicBezTo>
                  <a:cubicBezTo>
                    <a:pt x="0" y="3683"/>
                    <a:pt x="946" y="5171"/>
                    <a:pt x="2446" y="5515"/>
                  </a:cubicBezTo>
                  <a:cubicBezTo>
                    <a:pt x="2652" y="5561"/>
                    <a:pt x="2858" y="5583"/>
                    <a:pt x="3060" y="5583"/>
                  </a:cubicBezTo>
                  <a:cubicBezTo>
                    <a:pt x="4339" y="5583"/>
                    <a:pt x="5492" y="4701"/>
                    <a:pt x="5784" y="3406"/>
                  </a:cubicBezTo>
                  <a:cubicBezTo>
                    <a:pt x="6121" y="1900"/>
                    <a:pt x="5175" y="406"/>
                    <a:pt x="3675" y="69"/>
                  </a:cubicBezTo>
                  <a:cubicBezTo>
                    <a:pt x="3470" y="23"/>
                    <a:pt x="3265" y="1"/>
                    <a:pt x="3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46" name="Google Shape;2246;p104"/>
            <p:cNvSpPr/>
            <p:nvPr/>
          </p:nvSpPr>
          <p:spPr>
            <a:xfrm>
              <a:off x="3722298" y="3962336"/>
              <a:ext cx="385317" cy="386011"/>
            </a:xfrm>
            <a:custGeom>
              <a:avLst/>
              <a:gdLst/>
              <a:ahLst/>
              <a:cxnLst/>
              <a:rect l="l" t="t" r="r" b="b"/>
              <a:pathLst>
                <a:path w="3327" h="3333" fill="none" extrusionOk="0">
                  <a:moveTo>
                    <a:pt x="1904" y="134"/>
                  </a:moveTo>
                  <a:cubicBezTo>
                    <a:pt x="2748" y="266"/>
                    <a:pt x="3326" y="1061"/>
                    <a:pt x="3194" y="1905"/>
                  </a:cubicBezTo>
                  <a:cubicBezTo>
                    <a:pt x="3061" y="2754"/>
                    <a:pt x="2266" y="3332"/>
                    <a:pt x="1422" y="3200"/>
                  </a:cubicBezTo>
                  <a:cubicBezTo>
                    <a:pt x="579" y="3067"/>
                    <a:pt x="1" y="2272"/>
                    <a:pt x="133" y="1429"/>
                  </a:cubicBezTo>
                  <a:cubicBezTo>
                    <a:pt x="266" y="579"/>
                    <a:pt x="1055" y="1"/>
                    <a:pt x="1904" y="134"/>
                  </a:cubicBezTo>
                  <a:close/>
                </a:path>
              </a:pathLst>
            </a:custGeom>
            <a:noFill/>
            <a:ln w="4675" cap="flat" cmpd="sng">
              <a:solidFill>
                <a:srgbClr val="D9D9D9"/>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04"/>
            <p:cNvSpPr/>
            <p:nvPr/>
          </p:nvSpPr>
          <p:spPr>
            <a:xfrm>
              <a:off x="3760749" y="2717662"/>
              <a:ext cx="350340" cy="528348"/>
            </a:xfrm>
            <a:custGeom>
              <a:avLst/>
              <a:gdLst/>
              <a:ahLst/>
              <a:cxnLst/>
              <a:rect l="l" t="t" r="r" b="b"/>
              <a:pathLst>
                <a:path w="3025" h="4562" extrusionOk="0">
                  <a:moveTo>
                    <a:pt x="0" y="1"/>
                  </a:moveTo>
                  <a:lnTo>
                    <a:pt x="0" y="4561"/>
                  </a:lnTo>
                  <a:lnTo>
                    <a:pt x="3024" y="4561"/>
                  </a:lnTo>
                  <a:lnTo>
                    <a:pt x="19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48" name="Google Shape;2248;p104"/>
            <p:cNvSpPr/>
            <p:nvPr/>
          </p:nvSpPr>
          <p:spPr>
            <a:xfrm>
              <a:off x="2781764" y="2562121"/>
              <a:ext cx="833868" cy="1433906"/>
            </a:xfrm>
            <a:custGeom>
              <a:avLst/>
              <a:gdLst/>
              <a:ahLst/>
              <a:cxnLst/>
              <a:rect l="l" t="t" r="r" b="b"/>
              <a:pathLst>
                <a:path w="7200" h="12381" fill="none" extrusionOk="0">
                  <a:moveTo>
                    <a:pt x="1" y="1000"/>
                  </a:moveTo>
                  <a:lnTo>
                    <a:pt x="1" y="11386"/>
                  </a:lnTo>
                  <a:cubicBezTo>
                    <a:pt x="1" y="11934"/>
                    <a:pt x="447" y="12380"/>
                    <a:pt x="1001" y="12380"/>
                  </a:cubicBezTo>
                  <a:lnTo>
                    <a:pt x="4814" y="12380"/>
                  </a:lnTo>
                  <a:cubicBezTo>
                    <a:pt x="5116" y="12380"/>
                    <a:pt x="5411" y="12242"/>
                    <a:pt x="5598" y="12001"/>
                  </a:cubicBezTo>
                  <a:lnTo>
                    <a:pt x="6989" y="10217"/>
                  </a:lnTo>
                  <a:cubicBezTo>
                    <a:pt x="7128" y="10043"/>
                    <a:pt x="7200" y="9826"/>
                    <a:pt x="7200" y="9603"/>
                  </a:cubicBezTo>
                  <a:lnTo>
                    <a:pt x="7200" y="1000"/>
                  </a:lnTo>
                  <a:cubicBezTo>
                    <a:pt x="7200" y="446"/>
                    <a:pt x="6754" y="0"/>
                    <a:pt x="6206" y="0"/>
                  </a:cubicBezTo>
                  <a:lnTo>
                    <a:pt x="1001" y="0"/>
                  </a:lnTo>
                  <a:cubicBezTo>
                    <a:pt x="447" y="0"/>
                    <a:pt x="1" y="446"/>
                    <a:pt x="1" y="1000"/>
                  </a:cubicBezTo>
                  <a:close/>
                </a:path>
              </a:pathLst>
            </a:custGeom>
            <a:noFill/>
            <a:ln w="2550" cap="flat" cmpd="sng">
              <a:solidFill>
                <a:srgbClr val="565F8C"/>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04"/>
            <p:cNvSpPr/>
            <p:nvPr/>
          </p:nvSpPr>
          <p:spPr>
            <a:xfrm>
              <a:off x="2883682" y="2717662"/>
              <a:ext cx="282704" cy="528348"/>
            </a:xfrm>
            <a:custGeom>
              <a:avLst/>
              <a:gdLst/>
              <a:ahLst/>
              <a:cxnLst/>
              <a:rect l="l" t="t" r="r" b="b"/>
              <a:pathLst>
                <a:path w="2441" h="4562" extrusionOk="0">
                  <a:moveTo>
                    <a:pt x="1" y="1"/>
                  </a:moveTo>
                  <a:lnTo>
                    <a:pt x="1" y="4561"/>
                  </a:lnTo>
                  <a:lnTo>
                    <a:pt x="2440" y="4561"/>
                  </a:lnTo>
                  <a:lnTo>
                    <a:pt x="2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50" name="Google Shape;2250;p104"/>
            <p:cNvSpPr/>
            <p:nvPr/>
          </p:nvSpPr>
          <p:spPr>
            <a:xfrm>
              <a:off x="3231821" y="2717662"/>
              <a:ext cx="282010" cy="528348"/>
            </a:xfrm>
            <a:custGeom>
              <a:avLst/>
              <a:gdLst/>
              <a:ahLst/>
              <a:cxnLst/>
              <a:rect l="l" t="t" r="r" b="b"/>
              <a:pathLst>
                <a:path w="2435" h="4562" extrusionOk="0">
                  <a:moveTo>
                    <a:pt x="1" y="1"/>
                  </a:moveTo>
                  <a:lnTo>
                    <a:pt x="1" y="4561"/>
                  </a:lnTo>
                  <a:lnTo>
                    <a:pt x="2434" y="4561"/>
                  </a:lnTo>
                  <a:lnTo>
                    <a:pt x="24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51" name="Google Shape;2251;p104"/>
            <p:cNvSpPr/>
            <p:nvPr/>
          </p:nvSpPr>
          <p:spPr>
            <a:xfrm>
              <a:off x="955246" y="2717662"/>
              <a:ext cx="1581106" cy="876488"/>
            </a:xfrm>
            <a:custGeom>
              <a:avLst/>
              <a:gdLst/>
              <a:ahLst/>
              <a:cxnLst/>
              <a:rect l="l" t="t" r="r" b="b"/>
              <a:pathLst>
                <a:path w="13652" h="7568" extrusionOk="0">
                  <a:moveTo>
                    <a:pt x="0" y="1"/>
                  </a:moveTo>
                  <a:lnTo>
                    <a:pt x="0" y="7567"/>
                  </a:lnTo>
                  <a:lnTo>
                    <a:pt x="13651" y="7567"/>
                  </a:lnTo>
                  <a:lnTo>
                    <a:pt x="136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252" name="Google Shape;2252;p104"/>
            <p:cNvSpPr/>
            <p:nvPr/>
          </p:nvSpPr>
          <p:spPr>
            <a:xfrm>
              <a:off x="867342" y="2495064"/>
              <a:ext cx="1710819" cy="160635"/>
            </a:xfrm>
            <a:custGeom>
              <a:avLst/>
              <a:gdLst/>
              <a:ahLst/>
              <a:cxnLst/>
              <a:rect l="l" t="t" r="r" b="b"/>
              <a:pathLst>
                <a:path w="14772" h="1387" extrusionOk="0">
                  <a:moveTo>
                    <a:pt x="1904" y="1"/>
                  </a:moveTo>
                  <a:lnTo>
                    <a:pt x="0" y="1387"/>
                  </a:lnTo>
                  <a:lnTo>
                    <a:pt x="14772" y="1387"/>
                  </a:lnTo>
                  <a:lnTo>
                    <a:pt x="12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04"/>
            <p:cNvSpPr/>
            <p:nvPr/>
          </p:nvSpPr>
          <p:spPr>
            <a:xfrm>
              <a:off x="1030641" y="2495064"/>
              <a:ext cx="329378" cy="160635"/>
            </a:xfrm>
            <a:custGeom>
              <a:avLst/>
              <a:gdLst/>
              <a:ahLst/>
              <a:cxnLst/>
              <a:rect l="l" t="t" r="r" b="b"/>
              <a:pathLst>
                <a:path w="2844" h="1387" extrusionOk="0">
                  <a:moveTo>
                    <a:pt x="1548" y="1"/>
                  </a:moveTo>
                  <a:lnTo>
                    <a:pt x="0" y="1387"/>
                  </a:lnTo>
                  <a:lnTo>
                    <a:pt x="1819" y="1387"/>
                  </a:lnTo>
                  <a:lnTo>
                    <a:pt x="28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04"/>
            <p:cNvSpPr/>
            <p:nvPr/>
          </p:nvSpPr>
          <p:spPr>
            <a:xfrm>
              <a:off x="1417116" y="2495064"/>
              <a:ext cx="211478" cy="160635"/>
            </a:xfrm>
            <a:custGeom>
              <a:avLst/>
              <a:gdLst/>
              <a:ahLst/>
              <a:cxnLst/>
              <a:rect l="l" t="t" r="r" b="b"/>
              <a:pathLst>
                <a:path w="1826" h="1387" extrusionOk="0">
                  <a:moveTo>
                    <a:pt x="537" y="1"/>
                  </a:moveTo>
                  <a:lnTo>
                    <a:pt x="0" y="1387"/>
                  </a:lnTo>
                  <a:lnTo>
                    <a:pt x="1820" y="1387"/>
                  </a:lnTo>
                  <a:lnTo>
                    <a:pt x="18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04"/>
            <p:cNvSpPr/>
            <p:nvPr/>
          </p:nvSpPr>
          <p:spPr>
            <a:xfrm>
              <a:off x="2038811" y="2495064"/>
              <a:ext cx="384506" cy="160635"/>
            </a:xfrm>
            <a:custGeom>
              <a:avLst/>
              <a:gdLst/>
              <a:ahLst/>
              <a:cxnLst/>
              <a:rect l="l" t="t" r="r" b="b"/>
              <a:pathLst>
                <a:path w="3320" h="1387" extrusionOk="0">
                  <a:moveTo>
                    <a:pt x="0" y="1"/>
                  </a:moveTo>
                  <a:lnTo>
                    <a:pt x="1500" y="1387"/>
                  </a:lnTo>
                  <a:lnTo>
                    <a:pt x="3319" y="1387"/>
                  </a:lnTo>
                  <a:lnTo>
                    <a:pt x="12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04"/>
            <p:cNvSpPr/>
            <p:nvPr/>
          </p:nvSpPr>
          <p:spPr>
            <a:xfrm>
              <a:off x="1769425" y="2495064"/>
              <a:ext cx="266606" cy="160635"/>
            </a:xfrm>
            <a:custGeom>
              <a:avLst/>
              <a:gdLst/>
              <a:ahLst/>
              <a:cxnLst/>
              <a:rect l="l" t="t" r="r" b="b"/>
              <a:pathLst>
                <a:path w="2302" h="1387" extrusionOk="0">
                  <a:moveTo>
                    <a:pt x="1" y="1"/>
                  </a:moveTo>
                  <a:lnTo>
                    <a:pt x="489" y="1387"/>
                  </a:lnTo>
                  <a:lnTo>
                    <a:pt x="2302" y="1387"/>
                  </a:lnTo>
                  <a:lnTo>
                    <a:pt x="12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04"/>
            <p:cNvSpPr/>
            <p:nvPr/>
          </p:nvSpPr>
          <p:spPr>
            <a:xfrm>
              <a:off x="867342" y="2654890"/>
              <a:ext cx="169669" cy="191326"/>
            </a:xfrm>
            <a:custGeom>
              <a:avLst/>
              <a:gdLst/>
              <a:ahLst/>
              <a:cxnLst/>
              <a:rect l="l" t="t" r="r" b="b"/>
              <a:pathLst>
                <a:path w="1465" h="1652" extrusionOk="0">
                  <a:moveTo>
                    <a:pt x="1464" y="0"/>
                  </a:moveTo>
                  <a:lnTo>
                    <a:pt x="0" y="7"/>
                  </a:lnTo>
                  <a:lnTo>
                    <a:pt x="0" y="1199"/>
                  </a:lnTo>
                  <a:cubicBezTo>
                    <a:pt x="0" y="1199"/>
                    <a:pt x="36" y="1651"/>
                    <a:pt x="675" y="1651"/>
                  </a:cubicBezTo>
                  <a:cubicBezTo>
                    <a:pt x="675" y="1651"/>
                    <a:pt x="682" y="1651"/>
                    <a:pt x="694" y="1651"/>
                  </a:cubicBezTo>
                  <a:cubicBezTo>
                    <a:pt x="815" y="1651"/>
                    <a:pt x="1464" y="1632"/>
                    <a:pt x="1464" y="1205"/>
                  </a:cubicBezTo>
                  <a:lnTo>
                    <a:pt x="14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04"/>
            <p:cNvSpPr/>
            <p:nvPr/>
          </p:nvSpPr>
          <p:spPr>
            <a:xfrm>
              <a:off x="1030641" y="2654890"/>
              <a:ext cx="210783" cy="191326"/>
            </a:xfrm>
            <a:custGeom>
              <a:avLst/>
              <a:gdLst/>
              <a:ahLst/>
              <a:cxnLst/>
              <a:rect l="l" t="t" r="r" b="b"/>
              <a:pathLst>
                <a:path w="1820" h="1652" extrusionOk="0">
                  <a:moveTo>
                    <a:pt x="1819" y="0"/>
                  </a:moveTo>
                  <a:lnTo>
                    <a:pt x="0" y="7"/>
                  </a:lnTo>
                  <a:lnTo>
                    <a:pt x="0" y="1199"/>
                  </a:lnTo>
                  <a:cubicBezTo>
                    <a:pt x="0" y="1199"/>
                    <a:pt x="48" y="1651"/>
                    <a:pt x="843" y="1651"/>
                  </a:cubicBezTo>
                  <a:cubicBezTo>
                    <a:pt x="843" y="1651"/>
                    <a:pt x="852" y="1651"/>
                    <a:pt x="867" y="1651"/>
                  </a:cubicBezTo>
                  <a:cubicBezTo>
                    <a:pt x="1017" y="1651"/>
                    <a:pt x="1819" y="1632"/>
                    <a:pt x="1819" y="1205"/>
                  </a:cubicBezTo>
                  <a:lnTo>
                    <a:pt x="1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04"/>
            <p:cNvSpPr/>
            <p:nvPr/>
          </p:nvSpPr>
          <p:spPr>
            <a:xfrm>
              <a:off x="1241309" y="2654890"/>
              <a:ext cx="175923" cy="191326"/>
            </a:xfrm>
            <a:custGeom>
              <a:avLst/>
              <a:gdLst/>
              <a:ahLst/>
              <a:cxnLst/>
              <a:rect l="l" t="t" r="r" b="b"/>
              <a:pathLst>
                <a:path w="1519" h="1652" extrusionOk="0">
                  <a:moveTo>
                    <a:pt x="1518" y="0"/>
                  </a:moveTo>
                  <a:lnTo>
                    <a:pt x="0" y="7"/>
                  </a:lnTo>
                  <a:lnTo>
                    <a:pt x="0" y="1199"/>
                  </a:lnTo>
                  <a:cubicBezTo>
                    <a:pt x="0" y="1199"/>
                    <a:pt x="43" y="1651"/>
                    <a:pt x="699" y="1651"/>
                  </a:cubicBezTo>
                  <a:cubicBezTo>
                    <a:pt x="699" y="1651"/>
                    <a:pt x="706" y="1651"/>
                    <a:pt x="719" y="1651"/>
                  </a:cubicBezTo>
                  <a:cubicBezTo>
                    <a:pt x="845" y="1651"/>
                    <a:pt x="1518" y="1632"/>
                    <a:pt x="1518" y="1205"/>
                  </a:cubicBezTo>
                  <a:lnTo>
                    <a:pt x="1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04"/>
            <p:cNvSpPr/>
            <p:nvPr/>
          </p:nvSpPr>
          <p:spPr>
            <a:xfrm>
              <a:off x="1416421" y="2654890"/>
              <a:ext cx="210783" cy="191326"/>
            </a:xfrm>
            <a:custGeom>
              <a:avLst/>
              <a:gdLst/>
              <a:ahLst/>
              <a:cxnLst/>
              <a:rect l="l" t="t" r="r" b="b"/>
              <a:pathLst>
                <a:path w="1820" h="1652" extrusionOk="0">
                  <a:moveTo>
                    <a:pt x="1820" y="0"/>
                  </a:moveTo>
                  <a:lnTo>
                    <a:pt x="0" y="7"/>
                  </a:lnTo>
                  <a:lnTo>
                    <a:pt x="0" y="1199"/>
                  </a:lnTo>
                  <a:cubicBezTo>
                    <a:pt x="0" y="1199"/>
                    <a:pt x="49" y="1651"/>
                    <a:pt x="844" y="1651"/>
                  </a:cubicBezTo>
                  <a:cubicBezTo>
                    <a:pt x="844" y="1651"/>
                    <a:pt x="852" y="1651"/>
                    <a:pt x="868" y="1651"/>
                  </a:cubicBezTo>
                  <a:cubicBezTo>
                    <a:pt x="1017" y="1651"/>
                    <a:pt x="1820" y="1632"/>
                    <a:pt x="1820" y="1205"/>
                  </a:cubicBezTo>
                  <a:lnTo>
                    <a:pt x="1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04"/>
            <p:cNvSpPr/>
            <p:nvPr/>
          </p:nvSpPr>
          <p:spPr>
            <a:xfrm>
              <a:off x="1627783" y="2654890"/>
              <a:ext cx="197580" cy="191326"/>
            </a:xfrm>
            <a:custGeom>
              <a:avLst/>
              <a:gdLst/>
              <a:ahLst/>
              <a:cxnLst/>
              <a:rect l="l" t="t" r="r" b="b"/>
              <a:pathLst>
                <a:path w="1706" h="1652" extrusionOk="0">
                  <a:moveTo>
                    <a:pt x="1706" y="0"/>
                  </a:moveTo>
                  <a:lnTo>
                    <a:pt x="1" y="7"/>
                  </a:lnTo>
                  <a:lnTo>
                    <a:pt x="1" y="1199"/>
                  </a:lnTo>
                  <a:cubicBezTo>
                    <a:pt x="1" y="1199"/>
                    <a:pt x="43" y="1651"/>
                    <a:pt x="790" y="1651"/>
                  </a:cubicBezTo>
                  <a:cubicBezTo>
                    <a:pt x="790" y="1651"/>
                    <a:pt x="798" y="1651"/>
                    <a:pt x="812" y="1651"/>
                  </a:cubicBezTo>
                  <a:cubicBezTo>
                    <a:pt x="952" y="1651"/>
                    <a:pt x="1706" y="1632"/>
                    <a:pt x="1706" y="1205"/>
                  </a:cubicBezTo>
                  <a:lnTo>
                    <a:pt x="17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04"/>
            <p:cNvSpPr/>
            <p:nvPr/>
          </p:nvSpPr>
          <p:spPr>
            <a:xfrm>
              <a:off x="1825248" y="2654890"/>
              <a:ext cx="210783" cy="191326"/>
            </a:xfrm>
            <a:custGeom>
              <a:avLst/>
              <a:gdLst/>
              <a:ahLst/>
              <a:cxnLst/>
              <a:rect l="l" t="t" r="r" b="b"/>
              <a:pathLst>
                <a:path w="1820" h="1652" extrusionOk="0">
                  <a:moveTo>
                    <a:pt x="1820" y="0"/>
                  </a:moveTo>
                  <a:lnTo>
                    <a:pt x="1" y="7"/>
                  </a:lnTo>
                  <a:lnTo>
                    <a:pt x="1" y="1199"/>
                  </a:lnTo>
                  <a:cubicBezTo>
                    <a:pt x="1" y="1199"/>
                    <a:pt x="49" y="1651"/>
                    <a:pt x="844" y="1651"/>
                  </a:cubicBezTo>
                  <a:cubicBezTo>
                    <a:pt x="844" y="1651"/>
                    <a:pt x="853" y="1651"/>
                    <a:pt x="868" y="1651"/>
                  </a:cubicBezTo>
                  <a:cubicBezTo>
                    <a:pt x="1017" y="1651"/>
                    <a:pt x="1820" y="1632"/>
                    <a:pt x="1820" y="1205"/>
                  </a:cubicBezTo>
                  <a:lnTo>
                    <a:pt x="18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04"/>
            <p:cNvSpPr/>
            <p:nvPr/>
          </p:nvSpPr>
          <p:spPr>
            <a:xfrm>
              <a:off x="2036031" y="2654890"/>
              <a:ext cx="175923" cy="191326"/>
            </a:xfrm>
            <a:custGeom>
              <a:avLst/>
              <a:gdLst/>
              <a:ahLst/>
              <a:cxnLst/>
              <a:rect l="l" t="t" r="r" b="b"/>
              <a:pathLst>
                <a:path w="1519" h="1652" extrusionOk="0">
                  <a:moveTo>
                    <a:pt x="1518" y="0"/>
                  </a:moveTo>
                  <a:lnTo>
                    <a:pt x="0" y="7"/>
                  </a:lnTo>
                  <a:lnTo>
                    <a:pt x="0" y="1199"/>
                  </a:lnTo>
                  <a:cubicBezTo>
                    <a:pt x="0" y="1199"/>
                    <a:pt x="42" y="1651"/>
                    <a:pt x="705" y="1651"/>
                  </a:cubicBezTo>
                  <a:cubicBezTo>
                    <a:pt x="705" y="1651"/>
                    <a:pt x="712" y="1651"/>
                    <a:pt x="725" y="1651"/>
                  </a:cubicBezTo>
                  <a:cubicBezTo>
                    <a:pt x="849" y="1651"/>
                    <a:pt x="1518" y="1632"/>
                    <a:pt x="1518" y="1205"/>
                  </a:cubicBezTo>
                  <a:lnTo>
                    <a:pt x="1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04"/>
            <p:cNvSpPr/>
            <p:nvPr/>
          </p:nvSpPr>
          <p:spPr>
            <a:xfrm>
              <a:off x="2211839" y="2654890"/>
              <a:ext cx="210783" cy="191326"/>
            </a:xfrm>
            <a:custGeom>
              <a:avLst/>
              <a:gdLst/>
              <a:ahLst/>
              <a:cxnLst/>
              <a:rect l="l" t="t" r="r" b="b"/>
              <a:pathLst>
                <a:path w="1820" h="1652" extrusionOk="0">
                  <a:moveTo>
                    <a:pt x="1819" y="0"/>
                  </a:moveTo>
                  <a:lnTo>
                    <a:pt x="0" y="7"/>
                  </a:lnTo>
                  <a:lnTo>
                    <a:pt x="0" y="1199"/>
                  </a:lnTo>
                  <a:cubicBezTo>
                    <a:pt x="0" y="1199"/>
                    <a:pt x="48" y="1651"/>
                    <a:pt x="844" y="1651"/>
                  </a:cubicBezTo>
                  <a:cubicBezTo>
                    <a:pt x="844" y="1651"/>
                    <a:pt x="852" y="1651"/>
                    <a:pt x="867" y="1651"/>
                  </a:cubicBezTo>
                  <a:cubicBezTo>
                    <a:pt x="1017" y="1651"/>
                    <a:pt x="1819" y="1632"/>
                    <a:pt x="1819" y="1205"/>
                  </a:cubicBezTo>
                  <a:lnTo>
                    <a:pt x="18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04"/>
            <p:cNvSpPr/>
            <p:nvPr/>
          </p:nvSpPr>
          <p:spPr>
            <a:xfrm>
              <a:off x="2423201" y="2654890"/>
              <a:ext cx="154960" cy="191326"/>
            </a:xfrm>
            <a:custGeom>
              <a:avLst/>
              <a:gdLst/>
              <a:ahLst/>
              <a:cxnLst/>
              <a:rect l="l" t="t" r="r" b="b"/>
              <a:pathLst>
                <a:path w="1338" h="1652" extrusionOk="0">
                  <a:moveTo>
                    <a:pt x="1338" y="0"/>
                  </a:moveTo>
                  <a:lnTo>
                    <a:pt x="0" y="7"/>
                  </a:lnTo>
                  <a:lnTo>
                    <a:pt x="0" y="1199"/>
                  </a:lnTo>
                  <a:cubicBezTo>
                    <a:pt x="0" y="1199"/>
                    <a:pt x="37" y="1651"/>
                    <a:pt x="621" y="1651"/>
                  </a:cubicBezTo>
                  <a:cubicBezTo>
                    <a:pt x="621" y="1651"/>
                    <a:pt x="627" y="1651"/>
                    <a:pt x="638" y="1651"/>
                  </a:cubicBezTo>
                  <a:cubicBezTo>
                    <a:pt x="748" y="1651"/>
                    <a:pt x="1338" y="1632"/>
                    <a:pt x="1338" y="1205"/>
                  </a:cubicBezTo>
                  <a:lnTo>
                    <a:pt x="13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04"/>
            <p:cNvSpPr/>
            <p:nvPr/>
          </p:nvSpPr>
          <p:spPr>
            <a:xfrm>
              <a:off x="1672488" y="3112595"/>
              <a:ext cx="96358" cy="115236"/>
            </a:xfrm>
            <a:custGeom>
              <a:avLst/>
              <a:gdLst/>
              <a:ahLst/>
              <a:cxnLst/>
              <a:rect l="l" t="t" r="r" b="b"/>
              <a:pathLst>
                <a:path w="832" h="995" extrusionOk="0">
                  <a:moveTo>
                    <a:pt x="61" y="0"/>
                  </a:moveTo>
                  <a:lnTo>
                    <a:pt x="12" y="892"/>
                  </a:lnTo>
                  <a:cubicBezTo>
                    <a:pt x="12" y="898"/>
                    <a:pt x="6" y="982"/>
                    <a:pt x="0" y="988"/>
                  </a:cubicBezTo>
                  <a:lnTo>
                    <a:pt x="832" y="994"/>
                  </a:lnTo>
                  <a:cubicBezTo>
                    <a:pt x="826" y="988"/>
                    <a:pt x="826" y="982"/>
                    <a:pt x="826" y="970"/>
                  </a:cubicBezTo>
                  <a:lnTo>
                    <a:pt x="777" y="18"/>
                  </a:lnTo>
                  <a:cubicBezTo>
                    <a:pt x="687" y="79"/>
                    <a:pt x="591" y="121"/>
                    <a:pt x="488" y="145"/>
                  </a:cubicBezTo>
                  <a:cubicBezTo>
                    <a:pt x="470" y="147"/>
                    <a:pt x="452" y="149"/>
                    <a:pt x="434" y="149"/>
                  </a:cubicBezTo>
                  <a:cubicBezTo>
                    <a:pt x="360" y="149"/>
                    <a:pt x="286" y="129"/>
                    <a:pt x="223" y="91"/>
                  </a:cubicBezTo>
                  <a:lnTo>
                    <a:pt x="61" y="0"/>
                  </a:ln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04"/>
            <p:cNvSpPr/>
            <p:nvPr/>
          </p:nvSpPr>
          <p:spPr>
            <a:xfrm>
              <a:off x="1675963" y="3108425"/>
              <a:ext cx="88714" cy="48063"/>
            </a:xfrm>
            <a:custGeom>
              <a:avLst/>
              <a:gdLst/>
              <a:ahLst/>
              <a:cxnLst/>
              <a:rect l="l" t="t" r="r" b="b"/>
              <a:pathLst>
                <a:path w="766" h="415" extrusionOk="0">
                  <a:moveTo>
                    <a:pt x="766" y="0"/>
                  </a:moveTo>
                  <a:lnTo>
                    <a:pt x="0" y="67"/>
                  </a:lnTo>
                  <a:cubicBezTo>
                    <a:pt x="0" y="67"/>
                    <a:pt x="196" y="415"/>
                    <a:pt x="433" y="415"/>
                  </a:cubicBezTo>
                  <a:cubicBezTo>
                    <a:pt x="450" y="415"/>
                    <a:pt x="466" y="413"/>
                    <a:pt x="482" y="410"/>
                  </a:cubicBezTo>
                  <a:cubicBezTo>
                    <a:pt x="754" y="350"/>
                    <a:pt x="766" y="0"/>
                    <a:pt x="766" y="0"/>
                  </a:cubicBezTo>
                  <a:close/>
                </a:path>
              </a:pathLst>
            </a:custGeom>
            <a:solidFill>
              <a:srgbClr val="1D2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04"/>
            <p:cNvSpPr/>
            <p:nvPr/>
          </p:nvSpPr>
          <p:spPr>
            <a:xfrm>
              <a:off x="1632184" y="2900420"/>
              <a:ext cx="179282" cy="235336"/>
            </a:xfrm>
            <a:custGeom>
              <a:avLst/>
              <a:gdLst/>
              <a:ahLst/>
              <a:cxnLst/>
              <a:rect l="l" t="t" r="r" b="b"/>
              <a:pathLst>
                <a:path w="1548" h="2032" extrusionOk="0">
                  <a:moveTo>
                    <a:pt x="750" y="1"/>
                  </a:moveTo>
                  <a:cubicBezTo>
                    <a:pt x="0" y="1"/>
                    <a:pt x="65" y="760"/>
                    <a:pt x="65" y="760"/>
                  </a:cubicBezTo>
                  <a:cubicBezTo>
                    <a:pt x="71" y="1013"/>
                    <a:pt x="95" y="1260"/>
                    <a:pt x="138" y="1513"/>
                  </a:cubicBezTo>
                  <a:cubicBezTo>
                    <a:pt x="186" y="1700"/>
                    <a:pt x="306" y="1863"/>
                    <a:pt x="481" y="1953"/>
                  </a:cubicBezTo>
                  <a:cubicBezTo>
                    <a:pt x="569" y="2006"/>
                    <a:pt x="667" y="2031"/>
                    <a:pt x="765" y="2031"/>
                  </a:cubicBezTo>
                  <a:cubicBezTo>
                    <a:pt x="868" y="2031"/>
                    <a:pt x="972" y="2003"/>
                    <a:pt x="1065" y="1947"/>
                  </a:cubicBezTo>
                  <a:lnTo>
                    <a:pt x="1095" y="1929"/>
                  </a:lnTo>
                  <a:cubicBezTo>
                    <a:pt x="1252" y="1838"/>
                    <a:pt x="1372" y="1688"/>
                    <a:pt x="1415" y="1513"/>
                  </a:cubicBezTo>
                  <a:cubicBezTo>
                    <a:pt x="1475" y="1266"/>
                    <a:pt x="1499" y="1013"/>
                    <a:pt x="1505" y="754"/>
                  </a:cubicBezTo>
                  <a:cubicBezTo>
                    <a:pt x="1505" y="754"/>
                    <a:pt x="1547" y="13"/>
                    <a:pt x="776" y="1"/>
                  </a:cubicBezTo>
                  <a:cubicBezTo>
                    <a:pt x="767" y="1"/>
                    <a:pt x="758" y="1"/>
                    <a:pt x="750"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04"/>
            <p:cNvSpPr/>
            <p:nvPr/>
          </p:nvSpPr>
          <p:spPr>
            <a:xfrm>
              <a:off x="1601609" y="3012066"/>
              <a:ext cx="48642" cy="62193"/>
            </a:xfrm>
            <a:custGeom>
              <a:avLst/>
              <a:gdLst/>
              <a:ahLst/>
              <a:cxnLst/>
              <a:rect l="l" t="t" r="r" b="b"/>
              <a:pathLst>
                <a:path w="420" h="537" extrusionOk="0">
                  <a:moveTo>
                    <a:pt x="206" y="1"/>
                  </a:moveTo>
                  <a:cubicBezTo>
                    <a:pt x="180" y="1"/>
                    <a:pt x="150" y="13"/>
                    <a:pt x="118" y="43"/>
                  </a:cubicBezTo>
                  <a:cubicBezTo>
                    <a:pt x="0" y="156"/>
                    <a:pt x="217" y="537"/>
                    <a:pt x="364" y="537"/>
                  </a:cubicBezTo>
                  <a:cubicBezTo>
                    <a:pt x="382" y="537"/>
                    <a:pt x="399" y="531"/>
                    <a:pt x="414" y="519"/>
                  </a:cubicBezTo>
                  <a:lnTo>
                    <a:pt x="420" y="513"/>
                  </a:lnTo>
                  <a:lnTo>
                    <a:pt x="414" y="465"/>
                  </a:lnTo>
                  <a:lnTo>
                    <a:pt x="371" y="266"/>
                  </a:lnTo>
                  <a:lnTo>
                    <a:pt x="341" y="115"/>
                  </a:lnTo>
                  <a:cubicBezTo>
                    <a:pt x="341" y="115"/>
                    <a:pt x="289" y="1"/>
                    <a:pt x="206"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04"/>
            <p:cNvSpPr/>
            <p:nvPr/>
          </p:nvSpPr>
          <p:spPr>
            <a:xfrm>
              <a:off x="1622224" y="3021216"/>
              <a:ext cx="21773" cy="24553"/>
            </a:xfrm>
            <a:custGeom>
              <a:avLst/>
              <a:gdLst/>
              <a:ahLst/>
              <a:cxnLst/>
              <a:rect l="l" t="t" r="r" b="b"/>
              <a:pathLst>
                <a:path w="188" h="212" fill="none" extrusionOk="0">
                  <a:moveTo>
                    <a:pt x="1" y="121"/>
                  </a:moveTo>
                  <a:cubicBezTo>
                    <a:pt x="1" y="121"/>
                    <a:pt x="55" y="0"/>
                    <a:pt x="187" y="211"/>
                  </a:cubicBezTo>
                </a:path>
              </a:pathLst>
            </a:custGeom>
            <a:noFill/>
            <a:ln w="45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04"/>
            <p:cNvSpPr/>
            <p:nvPr/>
          </p:nvSpPr>
          <p:spPr>
            <a:xfrm>
              <a:off x="1794557" y="3011951"/>
              <a:ext cx="48758" cy="62308"/>
            </a:xfrm>
            <a:custGeom>
              <a:avLst/>
              <a:gdLst/>
              <a:ahLst/>
              <a:cxnLst/>
              <a:rect l="l" t="t" r="r" b="b"/>
              <a:pathLst>
                <a:path w="421" h="538" extrusionOk="0">
                  <a:moveTo>
                    <a:pt x="215" y="0"/>
                  </a:moveTo>
                  <a:cubicBezTo>
                    <a:pt x="127" y="0"/>
                    <a:pt x="73" y="122"/>
                    <a:pt x="73" y="122"/>
                  </a:cubicBezTo>
                  <a:lnTo>
                    <a:pt x="49" y="273"/>
                  </a:lnTo>
                  <a:lnTo>
                    <a:pt x="13" y="472"/>
                  </a:lnTo>
                  <a:lnTo>
                    <a:pt x="1" y="520"/>
                  </a:lnTo>
                  <a:lnTo>
                    <a:pt x="13" y="520"/>
                  </a:lnTo>
                  <a:cubicBezTo>
                    <a:pt x="27" y="532"/>
                    <a:pt x="44" y="538"/>
                    <a:pt x="61" y="538"/>
                  </a:cubicBezTo>
                  <a:cubicBezTo>
                    <a:pt x="207" y="538"/>
                    <a:pt x="420" y="151"/>
                    <a:pt x="302" y="38"/>
                  </a:cubicBezTo>
                  <a:cubicBezTo>
                    <a:pt x="270" y="11"/>
                    <a:pt x="241" y="0"/>
                    <a:pt x="215" y="0"/>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04"/>
            <p:cNvSpPr/>
            <p:nvPr/>
          </p:nvSpPr>
          <p:spPr>
            <a:xfrm>
              <a:off x="1801506" y="3021216"/>
              <a:ext cx="21078" cy="24553"/>
            </a:xfrm>
            <a:custGeom>
              <a:avLst/>
              <a:gdLst/>
              <a:ahLst/>
              <a:cxnLst/>
              <a:rect l="l" t="t" r="r" b="b"/>
              <a:pathLst>
                <a:path w="182" h="212" fill="none" extrusionOk="0">
                  <a:moveTo>
                    <a:pt x="182" y="121"/>
                  </a:moveTo>
                  <a:cubicBezTo>
                    <a:pt x="182" y="121"/>
                    <a:pt x="127" y="0"/>
                    <a:pt x="1" y="211"/>
                  </a:cubicBezTo>
                </a:path>
              </a:pathLst>
            </a:custGeom>
            <a:noFill/>
            <a:ln w="45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04"/>
            <p:cNvSpPr/>
            <p:nvPr/>
          </p:nvSpPr>
          <p:spPr>
            <a:xfrm>
              <a:off x="1716382" y="3035809"/>
              <a:ext cx="11350" cy="15519"/>
            </a:xfrm>
            <a:custGeom>
              <a:avLst/>
              <a:gdLst/>
              <a:ahLst/>
              <a:cxnLst/>
              <a:rect l="l" t="t" r="r" b="b"/>
              <a:pathLst>
                <a:path w="98" h="134" fill="none" extrusionOk="0">
                  <a:moveTo>
                    <a:pt x="7" y="1"/>
                  </a:moveTo>
                  <a:lnTo>
                    <a:pt x="7" y="91"/>
                  </a:lnTo>
                  <a:cubicBezTo>
                    <a:pt x="1" y="115"/>
                    <a:pt x="25" y="133"/>
                    <a:pt x="49" y="133"/>
                  </a:cubicBezTo>
                  <a:lnTo>
                    <a:pt x="97" y="121"/>
                  </a:lnTo>
                </a:path>
              </a:pathLst>
            </a:custGeom>
            <a:noFill/>
            <a:ln w="45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04"/>
            <p:cNvSpPr/>
            <p:nvPr/>
          </p:nvSpPr>
          <p:spPr>
            <a:xfrm>
              <a:off x="1673183" y="3015657"/>
              <a:ext cx="22468" cy="4285"/>
            </a:xfrm>
            <a:custGeom>
              <a:avLst/>
              <a:gdLst/>
              <a:ahLst/>
              <a:cxnLst/>
              <a:rect l="l" t="t" r="r" b="b"/>
              <a:pathLst>
                <a:path w="194" h="37" fill="none" extrusionOk="0">
                  <a:moveTo>
                    <a:pt x="0" y="36"/>
                  </a:moveTo>
                  <a:cubicBezTo>
                    <a:pt x="61" y="0"/>
                    <a:pt x="133" y="0"/>
                    <a:pt x="193" y="36"/>
                  </a:cubicBezTo>
                </a:path>
              </a:pathLst>
            </a:custGeom>
            <a:noFill/>
            <a:ln w="60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04"/>
            <p:cNvSpPr/>
            <p:nvPr/>
          </p:nvSpPr>
          <p:spPr>
            <a:xfrm>
              <a:off x="1746378" y="3015657"/>
              <a:ext cx="23163" cy="4285"/>
            </a:xfrm>
            <a:custGeom>
              <a:avLst/>
              <a:gdLst/>
              <a:ahLst/>
              <a:cxnLst/>
              <a:rect l="l" t="t" r="r" b="b"/>
              <a:pathLst>
                <a:path w="200" h="37" fill="none" extrusionOk="0">
                  <a:moveTo>
                    <a:pt x="200" y="36"/>
                  </a:moveTo>
                  <a:cubicBezTo>
                    <a:pt x="133" y="0"/>
                    <a:pt x="61" y="0"/>
                    <a:pt x="1" y="36"/>
                  </a:cubicBezTo>
                </a:path>
              </a:pathLst>
            </a:custGeom>
            <a:noFill/>
            <a:ln w="60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04"/>
            <p:cNvSpPr/>
            <p:nvPr/>
          </p:nvSpPr>
          <p:spPr>
            <a:xfrm>
              <a:off x="1697620" y="3070669"/>
              <a:ext cx="46789" cy="7181"/>
            </a:xfrm>
            <a:custGeom>
              <a:avLst/>
              <a:gdLst/>
              <a:ahLst/>
              <a:cxnLst/>
              <a:rect l="l" t="t" r="r" b="b"/>
              <a:pathLst>
                <a:path w="404" h="62" fill="none" extrusionOk="0">
                  <a:moveTo>
                    <a:pt x="0" y="1"/>
                  </a:moveTo>
                  <a:cubicBezTo>
                    <a:pt x="127" y="61"/>
                    <a:pt x="277" y="61"/>
                    <a:pt x="404" y="1"/>
                  </a:cubicBezTo>
                </a:path>
              </a:pathLst>
            </a:custGeom>
            <a:noFill/>
            <a:ln w="600" cap="rnd" cmpd="sng">
              <a:solidFill>
                <a:srgbClr val="1D24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04"/>
            <p:cNvSpPr/>
            <p:nvPr/>
          </p:nvSpPr>
          <p:spPr>
            <a:xfrm>
              <a:off x="1737344" y="2982070"/>
              <a:ext cx="42736" cy="14361"/>
            </a:xfrm>
            <a:custGeom>
              <a:avLst/>
              <a:gdLst/>
              <a:ahLst/>
              <a:cxnLst/>
              <a:rect l="l" t="t" r="r" b="b"/>
              <a:pathLst>
                <a:path w="369" h="124" extrusionOk="0">
                  <a:moveTo>
                    <a:pt x="87" y="0"/>
                  </a:moveTo>
                  <a:cubicBezTo>
                    <a:pt x="47" y="0"/>
                    <a:pt x="4" y="8"/>
                    <a:pt x="1" y="43"/>
                  </a:cubicBezTo>
                  <a:cubicBezTo>
                    <a:pt x="1" y="43"/>
                    <a:pt x="1" y="85"/>
                    <a:pt x="127" y="109"/>
                  </a:cubicBezTo>
                  <a:cubicBezTo>
                    <a:pt x="176" y="119"/>
                    <a:pt x="218" y="123"/>
                    <a:pt x="253" y="123"/>
                  </a:cubicBezTo>
                  <a:cubicBezTo>
                    <a:pt x="308" y="123"/>
                    <a:pt x="343" y="111"/>
                    <a:pt x="350" y="85"/>
                  </a:cubicBezTo>
                  <a:cubicBezTo>
                    <a:pt x="368" y="49"/>
                    <a:pt x="224" y="13"/>
                    <a:pt x="157" y="7"/>
                  </a:cubicBezTo>
                  <a:cubicBezTo>
                    <a:pt x="157" y="7"/>
                    <a:pt x="123"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04"/>
            <p:cNvSpPr/>
            <p:nvPr/>
          </p:nvSpPr>
          <p:spPr>
            <a:xfrm>
              <a:off x="1659864" y="2981375"/>
              <a:ext cx="43431" cy="14593"/>
            </a:xfrm>
            <a:custGeom>
              <a:avLst/>
              <a:gdLst/>
              <a:ahLst/>
              <a:cxnLst/>
              <a:rect l="l" t="t" r="r" b="b"/>
              <a:pathLst>
                <a:path w="375" h="126" extrusionOk="0">
                  <a:moveTo>
                    <a:pt x="282" y="0"/>
                  </a:moveTo>
                  <a:cubicBezTo>
                    <a:pt x="246" y="0"/>
                    <a:pt x="212" y="7"/>
                    <a:pt x="212" y="7"/>
                  </a:cubicBezTo>
                  <a:cubicBezTo>
                    <a:pt x="139" y="19"/>
                    <a:pt x="1" y="49"/>
                    <a:pt x="19" y="91"/>
                  </a:cubicBezTo>
                  <a:cubicBezTo>
                    <a:pt x="29" y="115"/>
                    <a:pt x="57" y="126"/>
                    <a:pt x="104" y="126"/>
                  </a:cubicBezTo>
                  <a:cubicBezTo>
                    <a:pt x="139" y="126"/>
                    <a:pt x="185" y="120"/>
                    <a:pt x="242" y="109"/>
                  </a:cubicBezTo>
                  <a:cubicBezTo>
                    <a:pt x="374" y="85"/>
                    <a:pt x="368" y="43"/>
                    <a:pt x="368" y="43"/>
                  </a:cubicBezTo>
                  <a:cubicBezTo>
                    <a:pt x="365" y="8"/>
                    <a:pt x="322"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04"/>
            <p:cNvSpPr/>
            <p:nvPr/>
          </p:nvSpPr>
          <p:spPr>
            <a:xfrm>
              <a:off x="1604157" y="2927637"/>
              <a:ext cx="57213" cy="102033"/>
            </a:xfrm>
            <a:custGeom>
              <a:avLst/>
              <a:gdLst/>
              <a:ahLst/>
              <a:cxnLst/>
              <a:rect l="l" t="t" r="r" b="b"/>
              <a:pathLst>
                <a:path w="494" h="881" extrusionOk="0">
                  <a:moveTo>
                    <a:pt x="373" y="1"/>
                  </a:moveTo>
                  <a:cubicBezTo>
                    <a:pt x="373" y="1"/>
                    <a:pt x="0" y="188"/>
                    <a:pt x="331" y="881"/>
                  </a:cubicBezTo>
                  <a:cubicBezTo>
                    <a:pt x="331" y="881"/>
                    <a:pt x="494" y="350"/>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04"/>
            <p:cNvSpPr/>
            <p:nvPr/>
          </p:nvSpPr>
          <p:spPr>
            <a:xfrm>
              <a:off x="1778575" y="2927637"/>
              <a:ext cx="57213" cy="102033"/>
            </a:xfrm>
            <a:custGeom>
              <a:avLst/>
              <a:gdLst/>
              <a:ahLst/>
              <a:cxnLst/>
              <a:rect l="l" t="t" r="r" b="b"/>
              <a:pathLst>
                <a:path w="494" h="881" extrusionOk="0">
                  <a:moveTo>
                    <a:pt x="121" y="1"/>
                  </a:moveTo>
                  <a:lnTo>
                    <a:pt x="121" y="1"/>
                  </a:lnTo>
                  <a:cubicBezTo>
                    <a:pt x="0" y="350"/>
                    <a:pt x="205" y="881"/>
                    <a:pt x="205" y="881"/>
                  </a:cubicBezTo>
                  <a:cubicBezTo>
                    <a:pt x="494" y="146"/>
                    <a:pt x="121"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04"/>
            <p:cNvSpPr/>
            <p:nvPr/>
          </p:nvSpPr>
          <p:spPr>
            <a:xfrm>
              <a:off x="1641102" y="2872740"/>
              <a:ext cx="205224" cy="96242"/>
            </a:xfrm>
            <a:custGeom>
              <a:avLst/>
              <a:gdLst/>
              <a:ahLst/>
              <a:cxnLst/>
              <a:rect l="l" t="t" r="r" b="b"/>
              <a:pathLst>
                <a:path w="1772" h="831" extrusionOk="0">
                  <a:moveTo>
                    <a:pt x="1116" y="0"/>
                  </a:moveTo>
                  <a:cubicBezTo>
                    <a:pt x="719" y="0"/>
                    <a:pt x="211" y="276"/>
                    <a:pt x="211" y="276"/>
                  </a:cubicBezTo>
                  <a:cubicBezTo>
                    <a:pt x="91" y="312"/>
                    <a:pt x="6" y="427"/>
                    <a:pt x="0" y="559"/>
                  </a:cubicBezTo>
                  <a:cubicBezTo>
                    <a:pt x="0" y="559"/>
                    <a:pt x="531" y="831"/>
                    <a:pt x="980" y="831"/>
                  </a:cubicBezTo>
                  <a:cubicBezTo>
                    <a:pt x="1159" y="831"/>
                    <a:pt x="1325" y="788"/>
                    <a:pt x="1440" y="668"/>
                  </a:cubicBezTo>
                  <a:cubicBezTo>
                    <a:pt x="1440" y="668"/>
                    <a:pt x="1771" y="336"/>
                    <a:pt x="1410" y="77"/>
                  </a:cubicBezTo>
                  <a:cubicBezTo>
                    <a:pt x="1330" y="22"/>
                    <a:pt x="1227" y="0"/>
                    <a:pt x="1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04"/>
            <p:cNvSpPr/>
            <p:nvPr/>
          </p:nvSpPr>
          <p:spPr>
            <a:xfrm>
              <a:off x="1618750" y="2878183"/>
              <a:ext cx="79681" cy="59413"/>
            </a:xfrm>
            <a:custGeom>
              <a:avLst/>
              <a:gdLst/>
              <a:ahLst/>
              <a:cxnLst/>
              <a:rect l="l" t="t" r="r" b="b"/>
              <a:pathLst>
                <a:path w="688" h="513" extrusionOk="0">
                  <a:moveTo>
                    <a:pt x="549" y="0"/>
                  </a:moveTo>
                  <a:cubicBezTo>
                    <a:pt x="0" y="169"/>
                    <a:pt x="193" y="512"/>
                    <a:pt x="193" y="512"/>
                  </a:cubicBezTo>
                  <a:cubicBezTo>
                    <a:pt x="193" y="512"/>
                    <a:pt x="302" y="494"/>
                    <a:pt x="494" y="314"/>
                  </a:cubicBezTo>
                  <a:cubicBezTo>
                    <a:pt x="687" y="133"/>
                    <a:pt x="549"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04"/>
            <p:cNvSpPr/>
            <p:nvPr/>
          </p:nvSpPr>
          <p:spPr>
            <a:xfrm>
              <a:off x="2809676" y="4527518"/>
              <a:ext cx="256878" cy="103423"/>
            </a:xfrm>
            <a:custGeom>
              <a:avLst/>
              <a:gdLst/>
              <a:ahLst/>
              <a:cxnLst/>
              <a:rect l="l" t="t" r="r" b="b"/>
              <a:pathLst>
                <a:path w="2218" h="893" extrusionOk="0">
                  <a:moveTo>
                    <a:pt x="1350" y="1"/>
                  </a:moveTo>
                  <a:lnTo>
                    <a:pt x="748" y="350"/>
                  </a:lnTo>
                  <a:lnTo>
                    <a:pt x="344" y="428"/>
                  </a:lnTo>
                  <a:cubicBezTo>
                    <a:pt x="164" y="465"/>
                    <a:pt x="25" y="615"/>
                    <a:pt x="7" y="802"/>
                  </a:cubicBezTo>
                  <a:lnTo>
                    <a:pt x="1" y="892"/>
                  </a:lnTo>
                  <a:lnTo>
                    <a:pt x="2218" y="892"/>
                  </a:lnTo>
                  <a:lnTo>
                    <a:pt x="2152" y="7"/>
                  </a:lnTo>
                  <a:lnTo>
                    <a:pt x="1350" y="1"/>
                  </a:lnTo>
                  <a:close/>
                </a:path>
              </a:pathLst>
            </a:custGeom>
            <a:solidFill>
              <a:srgbClr val="192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04"/>
            <p:cNvSpPr/>
            <p:nvPr/>
          </p:nvSpPr>
          <p:spPr>
            <a:xfrm>
              <a:off x="2808286" y="4609863"/>
              <a:ext cx="258962" cy="22468"/>
            </a:xfrm>
            <a:custGeom>
              <a:avLst/>
              <a:gdLst/>
              <a:ahLst/>
              <a:cxnLst/>
              <a:rect l="l" t="t" r="r" b="b"/>
              <a:pathLst>
                <a:path w="2236" h="194" extrusionOk="0">
                  <a:moveTo>
                    <a:pt x="2236" y="1"/>
                  </a:moveTo>
                  <a:lnTo>
                    <a:pt x="1" y="7"/>
                  </a:lnTo>
                  <a:lnTo>
                    <a:pt x="1" y="193"/>
                  </a:lnTo>
                  <a:lnTo>
                    <a:pt x="2236" y="193"/>
                  </a:lnTo>
                  <a:lnTo>
                    <a:pt x="2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04"/>
            <p:cNvSpPr/>
            <p:nvPr/>
          </p:nvSpPr>
          <p:spPr>
            <a:xfrm>
              <a:off x="2966026" y="4414482"/>
              <a:ext cx="94273" cy="113846"/>
            </a:xfrm>
            <a:custGeom>
              <a:avLst/>
              <a:gdLst/>
              <a:ahLst/>
              <a:cxnLst/>
              <a:rect l="l" t="t" r="r" b="b"/>
              <a:pathLst>
                <a:path w="814" h="983" extrusionOk="0">
                  <a:moveTo>
                    <a:pt x="0" y="1"/>
                  </a:moveTo>
                  <a:lnTo>
                    <a:pt x="0" y="977"/>
                  </a:lnTo>
                  <a:lnTo>
                    <a:pt x="802" y="983"/>
                  </a:lnTo>
                  <a:lnTo>
                    <a:pt x="814" y="13"/>
                  </a:lnTo>
                  <a:lnTo>
                    <a:pt x="0" y="1"/>
                  </a:lnTo>
                  <a:close/>
                </a:path>
              </a:pathLst>
            </a:custGeom>
            <a:solidFill>
              <a:srgbClr val="EEB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04"/>
            <p:cNvSpPr/>
            <p:nvPr/>
          </p:nvSpPr>
          <p:spPr>
            <a:xfrm>
              <a:off x="2901170" y="3570878"/>
              <a:ext cx="209394" cy="909958"/>
            </a:xfrm>
            <a:custGeom>
              <a:avLst/>
              <a:gdLst/>
              <a:ahLst/>
              <a:cxnLst/>
              <a:rect l="l" t="t" r="r" b="b"/>
              <a:pathLst>
                <a:path w="1808" h="7857" extrusionOk="0">
                  <a:moveTo>
                    <a:pt x="824" y="0"/>
                  </a:moveTo>
                  <a:cubicBezTo>
                    <a:pt x="522" y="0"/>
                    <a:pt x="263" y="51"/>
                    <a:pt x="241" y="218"/>
                  </a:cubicBezTo>
                  <a:cubicBezTo>
                    <a:pt x="0" y="1887"/>
                    <a:pt x="350" y="7857"/>
                    <a:pt x="350" y="7857"/>
                  </a:cubicBezTo>
                  <a:lnTo>
                    <a:pt x="1446" y="7857"/>
                  </a:lnTo>
                  <a:lnTo>
                    <a:pt x="1530" y="1881"/>
                  </a:lnTo>
                  <a:lnTo>
                    <a:pt x="1807" y="110"/>
                  </a:lnTo>
                  <a:cubicBezTo>
                    <a:pt x="1807" y="110"/>
                    <a:pt x="1269" y="0"/>
                    <a:pt x="824" y="0"/>
                  </a:cubicBezTo>
                  <a:close/>
                </a:path>
              </a:pathLst>
            </a:custGeom>
            <a:solidFill>
              <a:srgbClr val="252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04"/>
            <p:cNvSpPr/>
            <p:nvPr/>
          </p:nvSpPr>
          <p:spPr>
            <a:xfrm>
              <a:off x="2926301" y="4417956"/>
              <a:ext cx="154960" cy="62888"/>
            </a:xfrm>
            <a:custGeom>
              <a:avLst/>
              <a:gdLst/>
              <a:ahLst/>
              <a:cxnLst/>
              <a:rect l="l" t="t" r="r" b="b"/>
              <a:pathLst>
                <a:path w="1338" h="543" extrusionOk="0">
                  <a:moveTo>
                    <a:pt x="0" y="1"/>
                  </a:moveTo>
                  <a:lnTo>
                    <a:pt x="0" y="543"/>
                  </a:lnTo>
                  <a:lnTo>
                    <a:pt x="1337" y="543"/>
                  </a:lnTo>
                  <a:lnTo>
                    <a:pt x="1337" y="1"/>
                  </a:lnTo>
                  <a:close/>
                </a:path>
              </a:pathLst>
            </a:custGeom>
            <a:solidFill>
              <a:srgbClr val="494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04"/>
            <p:cNvSpPr/>
            <p:nvPr/>
          </p:nvSpPr>
          <p:spPr>
            <a:xfrm>
              <a:off x="2981314" y="4538752"/>
              <a:ext cx="257573" cy="102612"/>
            </a:xfrm>
            <a:custGeom>
              <a:avLst/>
              <a:gdLst/>
              <a:ahLst/>
              <a:cxnLst/>
              <a:rect l="l" t="t" r="r" b="b"/>
              <a:pathLst>
                <a:path w="2224" h="886" extrusionOk="0">
                  <a:moveTo>
                    <a:pt x="1350" y="0"/>
                  </a:moveTo>
                  <a:lnTo>
                    <a:pt x="748" y="343"/>
                  </a:lnTo>
                  <a:lnTo>
                    <a:pt x="350" y="428"/>
                  </a:lnTo>
                  <a:cubicBezTo>
                    <a:pt x="164" y="464"/>
                    <a:pt x="25" y="615"/>
                    <a:pt x="13" y="801"/>
                  </a:cubicBezTo>
                  <a:lnTo>
                    <a:pt x="1" y="886"/>
                  </a:lnTo>
                  <a:lnTo>
                    <a:pt x="2224" y="886"/>
                  </a:lnTo>
                  <a:lnTo>
                    <a:pt x="2158" y="6"/>
                  </a:lnTo>
                  <a:lnTo>
                    <a:pt x="1350" y="0"/>
                  </a:lnTo>
                  <a:close/>
                </a:path>
              </a:pathLst>
            </a:custGeom>
            <a:solidFill>
              <a:srgbClr val="192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04"/>
            <p:cNvSpPr/>
            <p:nvPr/>
          </p:nvSpPr>
          <p:spPr>
            <a:xfrm>
              <a:off x="2980619" y="4620982"/>
              <a:ext cx="258962" cy="22468"/>
            </a:xfrm>
            <a:custGeom>
              <a:avLst/>
              <a:gdLst/>
              <a:ahLst/>
              <a:cxnLst/>
              <a:rect l="l" t="t" r="r" b="b"/>
              <a:pathLst>
                <a:path w="2236" h="194" extrusionOk="0">
                  <a:moveTo>
                    <a:pt x="1" y="1"/>
                  </a:moveTo>
                  <a:lnTo>
                    <a:pt x="1" y="194"/>
                  </a:lnTo>
                  <a:lnTo>
                    <a:pt x="2236" y="188"/>
                  </a:lnTo>
                  <a:lnTo>
                    <a:pt x="2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04"/>
            <p:cNvSpPr/>
            <p:nvPr/>
          </p:nvSpPr>
          <p:spPr>
            <a:xfrm>
              <a:off x="3137664" y="4425716"/>
              <a:ext cx="93579" cy="113151"/>
            </a:xfrm>
            <a:custGeom>
              <a:avLst/>
              <a:gdLst/>
              <a:ahLst/>
              <a:cxnLst/>
              <a:rect l="l" t="t" r="r" b="b"/>
              <a:pathLst>
                <a:path w="808" h="977" extrusionOk="0">
                  <a:moveTo>
                    <a:pt x="0" y="0"/>
                  </a:moveTo>
                  <a:lnTo>
                    <a:pt x="0" y="976"/>
                  </a:lnTo>
                  <a:lnTo>
                    <a:pt x="802" y="976"/>
                  </a:lnTo>
                  <a:lnTo>
                    <a:pt x="808" y="6"/>
                  </a:lnTo>
                  <a:lnTo>
                    <a:pt x="0" y="0"/>
                  </a:lnTo>
                  <a:close/>
                </a:path>
              </a:pathLst>
            </a:custGeom>
            <a:solidFill>
              <a:srgbClr val="EEB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04"/>
            <p:cNvSpPr/>
            <p:nvPr/>
          </p:nvSpPr>
          <p:spPr>
            <a:xfrm>
              <a:off x="3052540" y="3607824"/>
              <a:ext cx="216342" cy="887027"/>
            </a:xfrm>
            <a:custGeom>
              <a:avLst/>
              <a:gdLst/>
              <a:ahLst/>
              <a:cxnLst/>
              <a:rect l="l" t="t" r="r" b="b"/>
              <a:pathLst>
                <a:path w="1868" h="7659" extrusionOk="0">
                  <a:moveTo>
                    <a:pt x="125" y="0"/>
                  </a:moveTo>
                  <a:cubicBezTo>
                    <a:pt x="47" y="0"/>
                    <a:pt x="0" y="2"/>
                    <a:pt x="0" y="2"/>
                  </a:cubicBezTo>
                  <a:lnTo>
                    <a:pt x="543" y="7634"/>
                  </a:lnTo>
                  <a:lnTo>
                    <a:pt x="1753" y="7658"/>
                  </a:lnTo>
                  <a:cubicBezTo>
                    <a:pt x="1753" y="7658"/>
                    <a:pt x="1868" y="2032"/>
                    <a:pt x="1561" y="351"/>
                  </a:cubicBezTo>
                  <a:cubicBezTo>
                    <a:pt x="1506" y="29"/>
                    <a:pt x="485" y="0"/>
                    <a:pt x="125" y="0"/>
                  </a:cubicBezTo>
                  <a:close/>
                </a:path>
              </a:pathLst>
            </a:custGeom>
            <a:solidFill>
              <a:srgbClr val="252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04"/>
            <p:cNvSpPr/>
            <p:nvPr/>
          </p:nvSpPr>
          <p:spPr>
            <a:xfrm>
              <a:off x="2991853" y="3778189"/>
              <a:ext cx="82460" cy="177313"/>
            </a:xfrm>
            <a:custGeom>
              <a:avLst/>
              <a:gdLst/>
              <a:ahLst/>
              <a:cxnLst/>
              <a:rect l="l" t="t" r="r" b="b"/>
              <a:pathLst>
                <a:path w="712" h="1531" fill="none" extrusionOk="0">
                  <a:moveTo>
                    <a:pt x="711" y="1519"/>
                  </a:moveTo>
                  <a:cubicBezTo>
                    <a:pt x="699" y="1531"/>
                    <a:pt x="591" y="452"/>
                    <a:pt x="591" y="452"/>
                  </a:cubicBezTo>
                  <a:lnTo>
                    <a:pt x="0" y="1"/>
                  </a:lnTo>
                </a:path>
              </a:pathLst>
            </a:custGeom>
            <a:noFill/>
            <a:ln w="1050" cap="flat" cmpd="sng">
              <a:solidFill>
                <a:srgbClr val="1B1E30"/>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04"/>
            <p:cNvSpPr/>
            <p:nvPr/>
          </p:nvSpPr>
          <p:spPr>
            <a:xfrm>
              <a:off x="3102804" y="4432665"/>
              <a:ext cx="162604" cy="62193"/>
            </a:xfrm>
            <a:custGeom>
              <a:avLst/>
              <a:gdLst/>
              <a:ahLst/>
              <a:cxnLst/>
              <a:rect l="l" t="t" r="r" b="b"/>
              <a:pathLst>
                <a:path w="1404" h="537" extrusionOk="0">
                  <a:moveTo>
                    <a:pt x="0" y="0"/>
                  </a:moveTo>
                  <a:lnTo>
                    <a:pt x="0" y="536"/>
                  </a:lnTo>
                  <a:lnTo>
                    <a:pt x="1404" y="536"/>
                  </a:lnTo>
                  <a:lnTo>
                    <a:pt x="1404" y="0"/>
                  </a:lnTo>
                  <a:close/>
                </a:path>
              </a:pathLst>
            </a:custGeom>
            <a:solidFill>
              <a:srgbClr val="494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04"/>
            <p:cNvSpPr/>
            <p:nvPr/>
          </p:nvSpPr>
          <p:spPr>
            <a:xfrm>
              <a:off x="2497207" y="3442554"/>
              <a:ext cx="181482" cy="33702"/>
            </a:xfrm>
            <a:custGeom>
              <a:avLst/>
              <a:gdLst/>
              <a:ahLst/>
              <a:cxnLst/>
              <a:rect l="l" t="t" r="r" b="b"/>
              <a:pathLst>
                <a:path w="1567" h="291" extrusionOk="0">
                  <a:moveTo>
                    <a:pt x="12" y="1"/>
                  </a:moveTo>
                  <a:cubicBezTo>
                    <a:pt x="6" y="1"/>
                    <a:pt x="0" y="7"/>
                    <a:pt x="0" y="13"/>
                  </a:cubicBezTo>
                  <a:lnTo>
                    <a:pt x="0" y="218"/>
                  </a:lnTo>
                  <a:cubicBezTo>
                    <a:pt x="0" y="254"/>
                    <a:pt x="30" y="290"/>
                    <a:pt x="72" y="290"/>
                  </a:cubicBezTo>
                  <a:lnTo>
                    <a:pt x="1494" y="290"/>
                  </a:lnTo>
                  <a:cubicBezTo>
                    <a:pt x="1536" y="290"/>
                    <a:pt x="1566" y="254"/>
                    <a:pt x="1566" y="218"/>
                  </a:cubicBezTo>
                  <a:lnTo>
                    <a:pt x="1566" y="13"/>
                  </a:lnTo>
                  <a:cubicBezTo>
                    <a:pt x="1566" y="7"/>
                    <a:pt x="1560" y="1"/>
                    <a:pt x="1554" y="1"/>
                  </a:cubicBezTo>
                  <a:close/>
                </a:path>
              </a:pathLst>
            </a:custGeom>
            <a:solidFill>
              <a:srgbClr val="D6A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04"/>
            <p:cNvSpPr/>
            <p:nvPr/>
          </p:nvSpPr>
          <p:spPr>
            <a:xfrm>
              <a:off x="2501376" y="3404219"/>
              <a:ext cx="172449" cy="13435"/>
            </a:xfrm>
            <a:custGeom>
              <a:avLst/>
              <a:gdLst/>
              <a:ahLst/>
              <a:cxnLst/>
              <a:rect l="l" t="t" r="r" b="b"/>
              <a:pathLst>
                <a:path w="1489" h="116" extrusionOk="0">
                  <a:moveTo>
                    <a:pt x="18" y="1"/>
                  </a:moveTo>
                  <a:cubicBezTo>
                    <a:pt x="6" y="1"/>
                    <a:pt x="0" y="7"/>
                    <a:pt x="0" y="13"/>
                  </a:cubicBezTo>
                  <a:lnTo>
                    <a:pt x="0" y="97"/>
                  </a:lnTo>
                  <a:cubicBezTo>
                    <a:pt x="0" y="103"/>
                    <a:pt x="6" y="115"/>
                    <a:pt x="18" y="115"/>
                  </a:cubicBezTo>
                  <a:lnTo>
                    <a:pt x="1476" y="115"/>
                  </a:lnTo>
                  <a:cubicBezTo>
                    <a:pt x="1482" y="115"/>
                    <a:pt x="1488" y="103"/>
                    <a:pt x="1488" y="97"/>
                  </a:cubicBezTo>
                  <a:lnTo>
                    <a:pt x="1488" y="13"/>
                  </a:lnTo>
                  <a:cubicBezTo>
                    <a:pt x="1488" y="7"/>
                    <a:pt x="1482" y="1"/>
                    <a:pt x="1476" y="1"/>
                  </a:cubicBezTo>
                  <a:close/>
                </a:path>
              </a:pathLst>
            </a:custGeom>
            <a:solidFill>
              <a:srgbClr val="C42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04"/>
            <p:cNvSpPr/>
            <p:nvPr/>
          </p:nvSpPr>
          <p:spPr>
            <a:xfrm>
              <a:off x="2647187" y="3418928"/>
              <a:ext cx="26637" cy="23742"/>
            </a:xfrm>
            <a:custGeom>
              <a:avLst/>
              <a:gdLst/>
              <a:ahLst/>
              <a:cxnLst/>
              <a:rect l="l" t="t" r="r" b="b"/>
              <a:pathLst>
                <a:path w="230" h="205" extrusionOk="0">
                  <a:moveTo>
                    <a:pt x="187" y="0"/>
                  </a:moveTo>
                  <a:cubicBezTo>
                    <a:pt x="151" y="90"/>
                    <a:pt x="85" y="157"/>
                    <a:pt x="0" y="205"/>
                  </a:cubicBezTo>
                  <a:lnTo>
                    <a:pt x="139" y="205"/>
                  </a:lnTo>
                  <a:cubicBezTo>
                    <a:pt x="187" y="205"/>
                    <a:pt x="229" y="163"/>
                    <a:pt x="229" y="115"/>
                  </a:cubicBezTo>
                  <a:lnTo>
                    <a:pt x="229" y="78"/>
                  </a:lnTo>
                  <a:cubicBezTo>
                    <a:pt x="229" y="48"/>
                    <a:pt x="211" y="18"/>
                    <a:pt x="187" y="0"/>
                  </a:cubicBezTo>
                  <a:close/>
                </a:path>
              </a:pathLst>
            </a:custGeom>
            <a:solidFill>
              <a:srgbClr val="7B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04"/>
            <p:cNvSpPr/>
            <p:nvPr/>
          </p:nvSpPr>
          <p:spPr>
            <a:xfrm>
              <a:off x="2501376" y="3376308"/>
              <a:ext cx="172449" cy="28027"/>
            </a:xfrm>
            <a:custGeom>
              <a:avLst/>
              <a:gdLst/>
              <a:ahLst/>
              <a:cxnLst/>
              <a:rect l="l" t="t" r="r" b="b"/>
              <a:pathLst>
                <a:path w="1489" h="242" extrusionOk="0">
                  <a:moveTo>
                    <a:pt x="42" y="1"/>
                  </a:moveTo>
                  <a:cubicBezTo>
                    <a:pt x="18" y="1"/>
                    <a:pt x="0" y="19"/>
                    <a:pt x="0" y="37"/>
                  </a:cubicBezTo>
                  <a:lnTo>
                    <a:pt x="0" y="187"/>
                  </a:lnTo>
                  <a:cubicBezTo>
                    <a:pt x="0" y="205"/>
                    <a:pt x="18" y="223"/>
                    <a:pt x="48" y="242"/>
                  </a:cubicBezTo>
                  <a:lnTo>
                    <a:pt x="1464" y="242"/>
                  </a:lnTo>
                  <a:cubicBezTo>
                    <a:pt x="1476" y="223"/>
                    <a:pt x="1488" y="211"/>
                    <a:pt x="1488" y="187"/>
                  </a:cubicBezTo>
                  <a:lnTo>
                    <a:pt x="1488" y="37"/>
                  </a:lnTo>
                  <a:cubicBezTo>
                    <a:pt x="1488" y="19"/>
                    <a:pt x="1476" y="1"/>
                    <a:pt x="1452" y="1"/>
                  </a:cubicBezTo>
                  <a:close/>
                </a:path>
              </a:pathLst>
            </a:custGeom>
            <a:solidFill>
              <a:srgbClr val="A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04"/>
            <p:cNvSpPr/>
            <p:nvPr/>
          </p:nvSpPr>
          <p:spPr>
            <a:xfrm>
              <a:off x="2548050" y="3321758"/>
              <a:ext cx="8570" cy="8223"/>
            </a:xfrm>
            <a:custGeom>
              <a:avLst/>
              <a:gdLst/>
              <a:ahLst/>
              <a:cxnLst/>
              <a:rect l="l" t="t" r="r" b="b"/>
              <a:pathLst>
                <a:path w="74" h="71" extrusionOk="0">
                  <a:moveTo>
                    <a:pt x="60" y="0"/>
                  </a:moveTo>
                  <a:cubicBezTo>
                    <a:pt x="49" y="0"/>
                    <a:pt x="35" y="11"/>
                    <a:pt x="25" y="26"/>
                  </a:cubicBezTo>
                  <a:cubicBezTo>
                    <a:pt x="7" y="44"/>
                    <a:pt x="1" y="62"/>
                    <a:pt x="7" y="68"/>
                  </a:cubicBezTo>
                  <a:cubicBezTo>
                    <a:pt x="10" y="69"/>
                    <a:pt x="13" y="70"/>
                    <a:pt x="17" y="70"/>
                  </a:cubicBezTo>
                  <a:cubicBezTo>
                    <a:pt x="28" y="70"/>
                    <a:pt x="42" y="63"/>
                    <a:pt x="55" y="50"/>
                  </a:cubicBezTo>
                  <a:cubicBezTo>
                    <a:pt x="67" y="32"/>
                    <a:pt x="73" y="8"/>
                    <a:pt x="67" y="2"/>
                  </a:cubicBezTo>
                  <a:cubicBezTo>
                    <a:pt x="65" y="1"/>
                    <a:pt x="63" y="0"/>
                    <a:pt x="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04"/>
            <p:cNvSpPr/>
            <p:nvPr/>
          </p:nvSpPr>
          <p:spPr>
            <a:xfrm>
              <a:off x="2612327" y="3322569"/>
              <a:ext cx="10539" cy="6486"/>
            </a:xfrm>
            <a:custGeom>
              <a:avLst/>
              <a:gdLst/>
              <a:ahLst/>
              <a:cxnLst/>
              <a:rect l="l" t="t" r="r" b="b"/>
              <a:pathLst>
                <a:path w="91" h="56" extrusionOk="0">
                  <a:moveTo>
                    <a:pt x="71" y="0"/>
                  </a:moveTo>
                  <a:cubicBezTo>
                    <a:pt x="61" y="0"/>
                    <a:pt x="47" y="5"/>
                    <a:pt x="36" y="13"/>
                  </a:cubicBezTo>
                  <a:cubicBezTo>
                    <a:pt x="12" y="25"/>
                    <a:pt x="0" y="43"/>
                    <a:pt x="6" y="49"/>
                  </a:cubicBezTo>
                  <a:cubicBezTo>
                    <a:pt x="8" y="54"/>
                    <a:pt x="13" y="55"/>
                    <a:pt x="20" y="55"/>
                  </a:cubicBezTo>
                  <a:cubicBezTo>
                    <a:pt x="30" y="55"/>
                    <a:pt x="43" y="50"/>
                    <a:pt x="54" y="43"/>
                  </a:cubicBezTo>
                  <a:cubicBezTo>
                    <a:pt x="72" y="31"/>
                    <a:pt x="90" y="19"/>
                    <a:pt x="84" y="7"/>
                  </a:cubicBezTo>
                  <a:cubicBezTo>
                    <a:pt x="82" y="2"/>
                    <a:pt x="77" y="0"/>
                    <a:pt x="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04"/>
            <p:cNvSpPr/>
            <p:nvPr/>
          </p:nvSpPr>
          <p:spPr>
            <a:xfrm>
              <a:off x="2582331" y="3321874"/>
              <a:ext cx="5675" cy="9960"/>
            </a:xfrm>
            <a:custGeom>
              <a:avLst/>
              <a:gdLst/>
              <a:ahLst/>
              <a:cxnLst/>
              <a:rect l="l" t="t" r="r" b="b"/>
              <a:pathLst>
                <a:path w="49" h="86" extrusionOk="0">
                  <a:moveTo>
                    <a:pt x="30" y="1"/>
                  </a:moveTo>
                  <a:cubicBezTo>
                    <a:pt x="18" y="1"/>
                    <a:pt x="6" y="19"/>
                    <a:pt x="0" y="37"/>
                  </a:cubicBezTo>
                  <a:cubicBezTo>
                    <a:pt x="0" y="61"/>
                    <a:pt x="0" y="85"/>
                    <a:pt x="12" y="85"/>
                  </a:cubicBezTo>
                  <a:cubicBezTo>
                    <a:pt x="24" y="85"/>
                    <a:pt x="36" y="73"/>
                    <a:pt x="42" y="49"/>
                  </a:cubicBezTo>
                  <a:cubicBezTo>
                    <a:pt x="48" y="25"/>
                    <a:pt x="42"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04"/>
            <p:cNvSpPr/>
            <p:nvPr/>
          </p:nvSpPr>
          <p:spPr>
            <a:xfrm rot="-1832673" flipH="1">
              <a:off x="1406159" y="3398910"/>
              <a:ext cx="233404" cy="171951"/>
            </a:xfrm>
            <a:custGeom>
              <a:avLst/>
              <a:gdLst/>
              <a:ahLst/>
              <a:cxnLst/>
              <a:rect l="l" t="t" r="r" b="b"/>
              <a:pathLst>
                <a:path w="1399" h="4224" extrusionOk="0">
                  <a:moveTo>
                    <a:pt x="747" y="1"/>
                  </a:moveTo>
                  <a:lnTo>
                    <a:pt x="0" y="260"/>
                  </a:lnTo>
                  <a:lnTo>
                    <a:pt x="994" y="4224"/>
                  </a:lnTo>
                  <a:lnTo>
                    <a:pt x="1398" y="4145"/>
                  </a:lnTo>
                  <a:cubicBezTo>
                    <a:pt x="1398" y="4145"/>
                    <a:pt x="1151" y="1675"/>
                    <a:pt x="747"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04"/>
            <p:cNvSpPr/>
            <p:nvPr/>
          </p:nvSpPr>
          <p:spPr>
            <a:xfrm>
              <a:off x="2566233" y="3314694"/>
              <a:ext cx="8454" cy="8223"/>
            </a:xfrm>
            <a:custGeom>
              <a:avLst/>
              <a:gdLst/>
              <a:ahLst/>
              <a:cxnLst/>
              <a:rect l="l" t="t" r="r" b="b"/>
              <a:pathLst>
                <a:path w="73" h="71" extrusionOk="0">
                  <a:moveTo>
                    <a:pt x="16" y="0"/>
                  </a:moveTo>
                  <a:cubicBezTo>
                    <a:pt x="13" y="0"/>
                    <a:pt x="10" y="1"/>
                    <a:pt x="6" y="2"/>
                  </a:cubicBezTo>
                  <a:cubicBezTo>
                    <a:pt x="0" y="8"/>
                    <a:pt x="6" y="27"/>
                    <a:pt x="25" y="45"/>
                  </a:cubicBezTo>
                  <a:cubicBezTo>
                    <a:pt x="34" y="63"/>
                    <a:pt x="46" y="71"/>
                    <a:pt x="57" y="71"/>
                  </a:cubicBezTo>
                  <a:cubicBezTo>
                    <a:pt x="61" y="71"/>
                    <a:pt x="64" y="70"/>
                    <a:pt x="67" y="69"/>
                  </a:cubicBezTo>
                  <a:cubicBezTo>
                    <a:pt x="73" y="63"/>
                    <a:pt x="67" y="39"/>
                    <a:pt x="49" y="21"/>
                  </a:cubicBezTo>
                  <a:cubicBezTo>
                    <a:pt x="40" y="7"/>
                    <a:pt x="27"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04"/>
            <p:cNvSpPr/>
            <p:nvPr/>
          </p:nvSpPr>
          <p:spPr>
            <a:xfrm>
              <a:off x="2597618" y="3316894"/>
              <a:ext cx="9844" cy="6138"/>
            </a:xfrm>
            <a:custGeom>
              <a:avLst/>
              <a:gdLst/>
              <a:ahLst/>
              <a:cxnLst/>
              <a:rect l="l" t="t" r="r" b="b"/>
              <a:pathLst>
                <a:path w="85" h="53" extrusionOk="0">
                  <a:moveTo>
                    <a:pt x="14" y="1"/>
                  </a:moveTo>
                  <a:cubicBezTo>
                    <a:pt x="8" y="1"/>
                    <a:pt x="3" y="2"/>
                    <a:pt x="1" y="8"/>
                  </a:cubicBezTo>
                  <a:cubicBezTo>
                    <a:pt x="1" y="20"/>
                    <a:pt x="13" y="32"/>
                    <a:pt x="37" y="44"/>
                  </a:cubicBezTo>
                  <a:cubicBezTo>
                    <a:pt x="46" y="50"/>
                    <a:pt x="56" y="53"/>
                    <a:pt x="65" y="53"/>
                  </a:cubicBezTo>
                  <a:cubicBezTo>
                    <a:pt x="74" y="53"/>
                    <a:pt x="82" y="50"/>
                    <a:pt x="85" y="44"/>
                  </a:cubicBezTo>
                  <a:cubicBezTo>
                    <a:pt x="85" y="32"/>
                    <a:pt x="73" y="20"/>
                    <a:pt x="49" y="8"/>
                  </a:cubicBezTo>
                  <a:cubicBezTo>
                    <a:pt x="35" y="4"/>
                    <a:pt x="23" y="1"/>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04"/>
            <p:cNvSpPr/>
            <p:nvPr/>
          </p:nvSpPr>
          <p:spPr>
            <a:xfrm>
              <a:off x="2397374" y="3476141"/>
              <a:ext cx="392265" cy="28027"/>
            </a:xfrm>
            <a:custGeom>
              <a:avLst/>
              <a:gdLst/>
              <a:ahLst/>
              <a:cxnLst/>
              <a:rect l="l" t="t" r="r" b="b"/>
              <a:pathLst>
                <a:path w="3387" h="242" extrusionOk="0">
                  <a:moveTo>
                    <a:pt x="1" y="0"/>
                  </a:moveTo>
                  <a:lnTo>
                    <a:pt x="1" y="241"/>
                  </a:lnTo>
                  <a:lnTo>
                    <a:pt x="3386" y="241"/>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04"/>
            <p:cNvSpPr/>
            <p:nvPr/>
          </p:nvSpPr>
          <p:spPr>
            <a:xfrm>
              <a:off x="2901170" y="3273116"/>
              <a:ext cx="4285" cy="142337"/>
            </a:xfrm>
            <a:custGeom>
              <a:avLst/>
              <a:gdLst/>
              <a:ahLst/>
              <a:cxnLst/>
              <a:rect l="l" t="t" r="r" b="b"/>
              <a:pathLst>
                <a:path w="37" h="1229" fill="none" extrusionOk="0">
                  <a:moveTo>
                    <a:pt x="36" y="1229"/>
                  </a:moveTo>
                  <a:cubicBezTo>
                    <a:pt x="36" y="1229"/>
                    <a:pt x="0" y="205"/>
                    <a:pt x="36" y="0"/>
                  </a:cubicBezTo>
                </a:path>
              </a:pathLst>
            </a:custGeom>
            <a:noFill/>
            <a:ln w="1050" cap="flat" cmpd="sng">
              <a:solidFill>
                <a:srgbClr val="6BAC91"/>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04"/>
            <p:cNvSpPr/>
            <p:nvPr/>
          </p:nvSpPr>
          <p:spPr>
            <a:xfrm>
              <a:off x="3193371" y="3843393"/>
              <a:ext cx="152992" cy="126933"/>
            </a:xfrm>
            <a:custGeom>
              <a:avLst/>
              <a:gdLst/>
              <a:ahLst/>
              <a:cxnLst/>
              <a:rect l="l" t="t" r="r" b="b"/>
              <a:pathLst>
                <a:path w="1321" h="1096" extrusionOk="0">
                  <a:moveTo>
                    <a:pt x="654" y="0"/>
                  </a:moveTo>
                  <a:cubicBezTo>
                    <a:pt x="432" y="0"/>
                    <a:pt x="224" y="133"/>
                    <a:pt x="140" y="353"/>
                  </a:cubicBezTo>
                  <a:cubicBezTo>
                    <a:pt x="0" y="733"/>
                    <a:pt x="295" y="1096"/>
                    <a:pt x="650" y="1096"/>
                  </a:cubicBezTo>
                  <a:cubicBezTo>
                    <a:pt x="724" y="1096"/>
                    <a:pt x="800" y="1080"/>
                    <a:pt x="875" y="1046"/>
                  </a:cubicBezTo>
                  <a:cubicBezTo>
                    <a:pt x="1321" y="847"/>
                    <a:pt x="1303" y="209"/>
                    <a:pt x="845" y="34"/>
                  </a:cubicBezTo>
                  <a:cubicBezTo>
                    <a:pt x="782" y="11"/>
                    <a:pt x="717" y="0"/>
                    <a:pt x="654" y="0"/>
                  </a:cubicBezTo>
                  <a:close/>
                </a:path>
              </a:pathLst>
            </a:custGeom>
            <a:solidFill>
              <a:srgbClr val="ED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04"/>
            <p:cNvSpPr/>
            <p:nvPr/>
          </p:nvSpPr>
          <p:spPr>
            <a:xfrm>
              <a:off x="3226957" y="3370748"/>
              <a:ext cx="127049" cy="496846"/>
            </a:xfrm>
            <a:custGeom>
              <a:avLst/>
              <a:gdLst/>
              <a:ahLst/>
              <a:cxnLst/>
              <a:rect l="l" t="t" r="r" b="b"/>
              <a:pathLst>
                <a:path w="1097" h="4290" extrusionOk="0">
                  <a:moveTo>
                    <a:pt x="1043" y="0"/>
                  </a:moveTo>
                  <a:lnTo>
                    <a:pt x="0" y="43"/>
                  </a:lnTo>
                  <a:lnTo>
                    <a:pt x="235" y="1868"/>
                  </a:lnTo>
                  <a:lnTo>
                    <a:pt x="121" y="4290"/>
                  </a:lnTo>
                  <a:lnTo>
                    <a:pt x="729" y="4290"/>
                  </a:lnTo>
                  <a:lnTo>
                    <a:pt x="1097" y="1838"/>
                  </a:lnTo>
                  <a:cubicBezTo>
                    <a:pt x="1097" y="1838"/>
                    <a:pt x="1043" y="55"/>
                    <a:pt x="1043" y="0"/>
                  </a:cubicBezTo>
                  <a:close/>
                </a:path>
              </a:pathLst>
            </a:custGeom>
            <a:solidFill>
              <a:srgbClr val="EEB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04"/>
            <p:cNvSpPr/>
            <p:nvPr/>
          </p:nvSpPr>
          <p:spPr>
            <a:xfrm>
              <a:off x="3205300" y="3150930"/>
              <a:ext cx="172449" cy="291738"/>
            </a:xfrm>
            <a:custGeom>
              <a:avLst/>
              <a:gdLst/>
              <a:ahLst/>
              <a:cxnLst/>
              <a:rect l="l" t="t" r="r" b="b"/>
              <a:pathLst>
                <a:path w="1489" h="2519" extrusionOk="0">
                  <a:moveTo>
                    <a:pt x="193" y="1"/>
                  </a:moveTo>
                  <a:lnTo>
                    <a:pt x="1" y="2519"/>
                  </a:lnTo>
                  <a:lnTo>
                    <a:pt x="1422" y="2519"/>
                  </a:lnTo>
                  <a:cubicBezTo>
                    <a:pt x="1489" y="374"/>
                    <a:pt x="193" y="1"/>
                    <a:pt x="1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04"/>
            <p:cNvSpPr/>
            <p:nvPr/>
          </p:nvSpPr>
          <p:spPr>
            <a:xfrm>
              <a:off x="3190707" y="3282844"/>
              <a:ext cx="45399" cy="159825"/>
            </a:xfrm>
            <a:custGeom>
              <a:avLst/>
              <a:gdLst/>
              <a:ahLst/>
              <a:cxnLst/>
              <a:rect l="l" t="t" r="r" b="b"/>
              <a:pathLst>
                <a:path w="392" h="1380" fill="none" extrusionOk="0">
                  <a:moveTo>
                    <a:pt x="392" y="1380"/>
                  </a:moveTo>
                  <a:lnTo>
                    <a:pt x="127" y="1380"/>
                  </a:lnTo>
                  <a:cubicBezTo>
                    <a:pt x="127" y="1380"/>
                    <a:pt x="0" y="645"/>
                    <a:pt x="73" y="0"/>
                  </a:cubicBezTo>
                </a:path>
              </a:pathLst>
            </a:custGeom>
            <a:noFill/>
            <a:ln w="1050" cap="flat" cmpd="sng">
              <a:solidFill>
                <a:srgbClr val="6BAC91"/>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04"/>
            <p:cNvSpPr/>
            <p:nvPr/>
          </p:nvSpPr>
          <p:spPr>
            <a:xfrm>
              <a:off x="3044201" y="2820854"/>
              <a:ext cx="144305" cy="127165"/>
            </a:xfrm>
            <a:custGeom>
              <a:avLst/>
              <a:gdLst/>
              <a:ahLst/>
              <a:cxnLst/>
              <a:rect l="l" t="t" r="r" b="b"/>
              <a:pathLst>
                <a:path w="1246" h="1098" extrusionOk="0">
                  <a:moveTo>
                    <a:pt x="244" y="1"/>
                  </a:moveTo>
                  <a:cubicBezTo>
                    <a:pt x="169" y="1"/>
                    <a:pt x="121" y="7"/>
                    <a:pt x="121" y="7"/>
                  </a:cubicBezTo>
                  <a:lnTo>
                    <a:pt x="0" y="224"/>
                  </a:lnTo>
                  <a:lnTo>
                    <a:pt x="904" y="1098"/>
                  </a:lnTo>
                  <a:cubicBezTo>
                    <a:pt x="1246" y="101"/>
                    <a:pt x="541" y="1"/>
                    <a:pt x="244" y="1"/>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04"/>
            <p:cNvSpPr/>
            <p:nvPr/>
          </p:nvSpPr>
          <p:spPr>
            <a:xfrm>
              <a:off x="2919932" y="2942229"/>
              <a:ext cx="80491" cy="68331"/>
            </a:xfrm>
            <a:custGeom>
              <a:avLst/>
              <a:gdLst/>
              <a:ahLst/>
              <a:cxnLst/>
              <a:rect l="l" t="t" r="r" b="b"/>
              <a:pathLst>
                <a:path w="695" h="590" extrusionOk="0">
                  <a:moveTo>
                    <a:pt x="391" y="1"/>
                  </a:moveTo>
                  <a:cubicBezTo>
                    <a:pt x="383" y="1"/>
                    <a:pt x="376" y="1"/>
                    <a:pt x="368" y="1"/>
                  </a:cubicBezTo>
                  <a:cubicBezTo>
                    <a:pt x="103" y="20"/>
                    <a:pt x="1" y="345"/>
                    <a:pt x="200" y="520"/>
                  </a:cubicBezTo>
                  <a:cubicBezTo>
                    <a:pt x="255" y="568"/>
                    <a:pt x="320" y="590"/>
                    <a:pt x="384" y="590"/>
                  </a:cubicBezTo>
                  <a:cubicBezTo>
                    <a:pt x="542" y="590"/>
                    <a:pt x="694" y="457"/>
                    <a:pt x="682" y="273"/>
                  </a:cubicBezTo>
                  <a:cubicBezTo>
                    <a:pt x="670" y="117"/>
                    <a:pt x="543" y="1"/>
                    <a:pt x="391" y="1"/>
                  </a:cubicBezTo>
                  <a:close/>
                </a:path>
              </a:pathLst>
            </a:custGeom>
            <a:solidFill>
              <a:srgbClr val="DB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04"/>
            <p:cNvSpPr/>
            <p:nvPr/>
          </p:nvSpPr>
          <p:spPr>
            <a:xfrm>
              <a:off x="3021849" y="3007202"/>
              <a:ext cx="108287" cy="163415"/>
            </a:xfrm>
            <a:custGeom>
              <a:avLst/>
              <a:gdLst/>
              <a:ahLst/>
              <a:cxnLst/>
              <a:rect l="l" t="t" r="r" b="b"/>
              <a:pathLst>
                <a:path w="935" h="1411" extrusionOk="0">
                  <a:moveTo>
                    <a:pt x="910" y="1"/>
                  </a:moveTo>
                  <a:lnTo>
                    <a:pt x="0" y="151"/>
                  </a:lnTo>
                  <a:lnTo>
                    <a:pt x="55" y="1121"/>
                  </a:lnTo>
                  <a:cubicBezTo>
                    <a:pt x="74" y="1362"/>
                    <a:pt x="198" y="1410"/>
                    <a:pt x="386" y="1410"/>
                  </a:cubicBezTo>
                  <a:cubicBezTo>
                    <a:pt x="429" y="1410"/>
                    <a:pt x="475" y="1408"/>
                    <a:pt x="524" y="1404"/>
                  </a:cubicBezTo>
                  <a:cubicBezTo>
                    <a:pt x="747" y="1386"/>
                    <a:pt x="928" y="1350"/>
                    <a:pt x="934" y="1103"/>
                  </a:cubicBezTo>
                  <a:lnTo>
                    <a:pt x="910" y="1"/>
                  </a:ln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04"/>
            <p:cNvSpPr/>
            <p:nvPr/>
          </p:nvSpPr>
          <p:spPr>
            <a:xfrm>
              <a:off x="3023239" y="3048433"/>
              <a:ext cx="81765" cy="60108"/>
            </a:xfrm>
            <a:custGeom>
              <a:avLst/>
              <a:gdLst/>
              <a:ahLst/>
              <a:cxnLst/>
              <a:rect l="l" t="t" r="r" b="b"/>
              <a:pathLst>
                <a:path w="706" h="519" extrusionOk="0">
                  <a:moveTo>
                    <a:pt x="705" y="0"/>
                  </a:moveTo>
                  <a:lnTo>
                    <a:pt x="0" y="42"/>
                  </a:lnTo>
                  <a:lnTo>
                    <a:pt x="31" y="518"/>
                  </a:lnTo>
                  <a:lnTo>
                    <a:pt x="705" y="0"/>
                  </a:lnTo>
                  <a:close/>
                </a:path>
              </a:pathLst>
            </a:custGeom>
            <a:solidFill>
              <a:srgbClr val="1922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04"/>
            <p:cNvSpPr/>
            <p:nvPr/>
          </p:nvSpPr>
          <p:spPr>
            <a:xfrm>
              <a:off x="2950623" y="2838111"/>
              <a:ext cx="178123" cy="234989"/>
            </a:xfrm>
            <a:custGeom>
              <a:avLst/>
              <a:gdLst/>
              <a:ahLst/>
              <a:cxnLst/>
              <a:rect l="l" t="t" r="r" b="b"/>
              <a:pathLst>
                <a:path w="1538" h="2029" extrusionOk="0">
                  <a:moveTo>
                    <a:pt x="733" y="1"/>
                  </a:moveTo>
                  <a:cubicBezTo>
                    <a:pt x="714" y="1"/>
                    <a:pt x="695" y="1"/>
                    <a:pt x="676" y="3"/>
                  </a:cubicBezTo>
                  <a:cubicBezTo>
                    <a:pt x="290" y="27"/>
                    <a:pt x="1" y="358"/>
                    <a:pt x="13" y="744"/>
                  </a:cubicBezTo>
                  <a:lnTo>
                    <a:pt x="43" y="1503"/>
                  </a:lnTo>
                  <a:cubicBezTo>
                    <a:pt x="55" y="1801"/>
                    <a:pt x="296" y="2029"/>
                    <a:pt x="584" y="2029"/>
                  </a:cubicBezTo>
                  <a:cubicBezTo>
                    <a:pt x="598" y="2029"/>
                    <a:pt x="613" y="2028"/>
                    <a:pt x="627" y="2027"/>
                  </a:cubicBezTo>
                  <a:lnTo>
                    <a:pt x="1037" y="1997"/>
                  </a:lnTo>
                  <a:cubicBezTo>
                    <a:pt x="1320" y="1979"/>
                    <a:pt x="1537" y="1738"/>
                    <a:pt x="1525" y="1455"/>
                  </a:cubicBezTo>
                  <a:lnTo>
                    <a:pt x="1513" y="660"/>
                  </a:lnTo>
                  <a:cubicBezTo>
                    <a:pt x="1484" y="281"/>
                    <a:pt x="1112" y="1"/>
                    <a:pt x="733"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04"/>
            <p:cNvSpPr/>
            <p:nvPr/>
          </p:nvSpPr>
          <p:spPr>
            <a:xfrm>
              <a:off x="2993243" y="2984850"/>
              <a:ext cx="11234" cy="18299"/>
            </a:xfrm>
            <a:custGeom>
              <a:avLst/>
              <a:gdLst/>
              <a:ahLst/>
              <a:cxnLst/>
              <a:rect l="l" t="t" r="r" b="b"/>
              <a:pathLst>
                <a:path w="97" h="158" fill="none" extrusionOk="0">
                  <a:moveTo>
                    <a:pt x="12" y="1"/>
                  </a:moveTo>
                  <a:lnTo>
                    <a:pt x="0" y="158"/>
                  </a:lnTo>
                  <a:lnTo>
                    <a:pt x="97" y="152"/>
                  </a:lnTo>
                </a:path>
              </a:pathLst>
            </a:custGeom>
            <a:noFill/>
            <a:ln w="6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04"/>
            <p:cNvSpPr/>
            <p:nvPr/>
          </p:nvSpPr>
          <p:spPr>
            <a:xfrm>
              <a:off x="2965331" y="2968983"/>
              <a:ext cx="16793" cy="14593"/>
            </a:xfrm>
            <a:custGeom>
              <a:avLst/>
              <a:gdLst/>
              <a:ahLst/>
              <a:cxnLst/>
              <a:rect l="l" t="t" r="r" b="b"/>
              <a:pathLst>
                <a:path w="145" h="126" extrusionOk="0">
                  <a:moveTo>
                    <a:pt x="82" y="0"/>
                  </a:moveTo>
                  <a:cubicBezTo>
                    <a:pt x="67" y="0"/>
                    <a:pt x="50" y="6"/>
                    <a:pt x="37" y="17"/>
                  </a:cubicBezTo>
                  <a:cubicBezTo>
                    <a:pt x="0" y="60"/>
                    <a:pt x="30" y="126"/>
                    <a:pt x="85" y="126"/>
                  </a:cubicBezTo>
                  <a:cubicBezTo>
                    <a:pt x="121" y="126"/>
                    <a:pt x="145" y="96"/>
                    <a:pt x="145" y="60"/>
                  </a:cubicBezTo>
                  <a:cubicBezTo>
                    <a:pt x="145" y="23"/>
                    <a:pt x="115" y="0"/>
                    <a:pt x="82"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04"/>
            <p:cNvSpPr/>
            <p:nvPr/>
          </p:nvSpPr>
          <p:spPr>
            <a:xfrm>
              <a:off x="3024049" y="2966435"/>
              <a:ext cx="16677" cy="14477"/>
            </a:xfrm>
            <a:custGeom>
              <a:avLst/>
              <a:gdLst/>
              <a:ahLst/>
              <a:cxnLst/>
              <a:rect l="l" t="t" r="r" b="b"/>
              <a:pathLst>
                <a:path w="144" h="125" extrusionOk="0">
                  <a:moveTo>
                    <a:pt x="81" y="0"/>
                  </a:moveTo>
                  <a:cubicBezTo>
                    <a:pt x="65" y="0"/>
                    <a:pt x="48" y="7"/>
                    <a:pt x="36" y="21"/>
                  </a:cubicBezTo>
                  <a:cubicBezTo>
                    <a:pt x="1" y="62"/>
                    <a:pt x="27" y="124"/>
                    <a:pt x="77" y="124"/>
                  </a:cubicBezTo>
                  <a:cubicBezTo>
                    <a:pt x="79" y="124"/>
                    <a:pt x="81" y="124"/>
                    <a:pt x="84" y="124"/>
                  </a:cubicBezTo>
                  <a:cubicBezTo>
                    <a:pt x="120" y="124"/>
                    <a:pt x="144" y="94"/>
                    <a:pt x="144" y="64"/>
                  </a:cubicBezTo>
                  <a:cubicBezTo>
                    <a:pt x="144" y="24"/>
                    <a:pt x="113" y="0"/>
                    <a:pt x="81"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04"/>
            <p:cNvSpPr/>
            <p:nvPr/>
          </p:nvSpPr>
          <p:spPr>
            <a:xfrm>
              <a:off x="3020459" y="2932385"/>
              <a:ext cx="39840" cy="16793"/>
            </a:xfrm>
            <a:custGeom>
              <a:avLst/>
              <a:gdLst/>
              <a:ahLst/>
              <a:cxnLst/>
              <a:rect l="l" t="t" r="r" b="b"/>
              <a:pathLst>
                <a:path w="344" h="145" extrusionOk="0">
                  <a:moveTo>
                    <a:pt x="128" y="1"/>
                  </a:moveTo>
                  <a:cubicBezTo>
                    <a:pt x="80" y="1"/>
                    <a:pt x="0" y="9"/>
                    <a:pt x="0" y="68"/>
                  </a:cubicBezTo>
                  <a:cubicBezTo>
                    <a:pt x="0" y="68"/>
                    <a:pt x="0" y="129"/>
                    <a:pt x="145" y="141"/>
                  </a:cubicBezTo>
                  <a:cubicBezTo>
                    <a:pt x="177" y="143"/>
                    <a:pt x="203" y="145"/>
                    <a:pt x="225" y="145"/>
                  </a:cubicBezTo>
                  <a:cubicBezTo>
                    <a:pt x="299" y="145"/>
                    <a:pt x="322" y="128"/>
                    <a:pt x="332" y="86"/>
                  </a:cubicBezTo>
                  <a:cubicBezTo>
                    <a:pt x="344" y="26"/>
                    <a:pt x="241" y="2"/>
                    <a:pt x="163" y="2"/>
                  </a:cubicBezTo>
                  <a:cubicBezTo>
                    <a:pt x="163" y="2"/>
                    <a:pt x="148" y="1"/>
                    <a:pt x="128" y="1"/>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04"/>
            <p:cNvSpPr/>
            <p:nvPr/>
          </p:nvSpPr>
          <p:spPr>
            <a:xfrm>
              <a:off x="2955603" y="2934470"/>
              <a:ext cx="34281" cy="15403"/>
            </a:xfrm>
            <a:custGeom>
              <a:avLst/>
              <a:gdLst/>
              <a:ahLst/>
              <a:cxnLst/>
              <a:rect l="l" t="t" r="r" b="b"/>
              <a:pathLst>
                <a:path w="296" h="133" extrusionOk="0">
                  <a:moveTo>
                    <a:pt x="176" y="0"/>
                  </a:moveTo>
                  <a:cubicBezTo>
                    <a:pt x="158" y="0"/>
                    <a:pt x="145" y="2"/>
                    <a:pt x="145" y="2"/>
                  </a:cubicBezTo>
                  <a:cubicBezTo>
                    <a:pt x="78" y="2"/>
                    <a:pt x="0" y="32"/>
                    <a:pt x="12" y="75"/>
                  </a:cubicBezTo>
                  <a:cubicBezTo>
                    <a:pt x="27" y="113"/>
                    <a:pt x="49" y="132"/>
                    <a:pt x="119" y="132"/>
                  </a:cubicBezTo>
                  <a:cubicBezTo>
                    <a:pt x="136" y="132"/>
                    <a:pt x="157" y="131"/>
                    <a:pt x="181" y="129"/>
                  </a:cubicBezTo>
                  <a:cubicBezTo>
                    <a:pt x="295" y="117"/>
                    <a:pt x="289" y="62"/>
                    <a:pt x="289" y="62"/>
                  </a:cubicBezTo>
                  <a:cubicBezTo>
                    <a:pt x="281" y="9"/>
                    <a:pt x="216" y="0"/>
                    <a:pt x="176"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04"/>
            <p:cNvSpPr/>
            <p:nvPr/>
          </p:nvSpPr>
          <p:spPr>
            <a:xfrm>
              <a:off x="2982008" y="3017047"/>
              <a:ext cx="51769" cy="13087"/>
            </a:xfrm>
            <a:custGeom>
              <a:avLst/>
              <a:gdLst/>
              <a:ahLst/>
              <a:cxnLst/>
              <a:rect l="l" t="t" r="r" b="b"/>
              <a:pathLst>
                <a:path w="447" h="113" extrusionOk="0">
                  <a:moveTo>
                    <a:pt x="1" y="0"/>
                  </a:moveTo>
                  <a:cubicBezTo>
                    <a:pt x="67" y="84"/>
                    <a:pt x="139" y="113"/>
                    <a:pt x="205" y="113"/>
                  </a:cubicBezTo>
                  <a:cubicBezTo>
                    <a:pt x="337" y="113"/>
                    <a:pt x="447" y="0"/>
                    <a:pt x="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04"/>
            <p:cNvSpPr/>
            <p:nvPr/>
          </p:nvSpPr>
          <p:spPr>
            <a:xfrm>
              <a:off x="2951317" y="2820623"/>
              <a:ext cx="202445" cy="146274"/>
            </a:xfrm>
            <a:custGeom>
              <a:avLst/>
              <a:gdLst/>
              <a:ahLst/>
              <a:cxnLst/>
              <a:rect l="l" t="t" r="r" b="b"/>
              <a:pathLst>
                <a:path w="1748" h="1263" extrusionOk="0">
                  <a:moveTo>
                    <a:pt x="785" y="0"/>
                  </a:moveTo>
                  <a:cubicBezTo>
                    <a:pt x="761" y="0"/>
                    <a:pt x="737" y="1"/>
                    <a:pt x="712" y="3"/>
                  </a:cubicBezTo>
                  <a:cubicBezTo>
                    <a:pt x="97" y="64"/>
                    <a:pt x="1" y="666"/>
                    <a:pt x="1" y="666"/>
                  </a:cubicBezTo>
                  <a:cubicBezTo>
                    <a:pt x="239" y="548"/>
                    <a:pt x="448" y="503"/>
                    <a:pt x="623" y="503"/>
                  </a:cubicBezTo>
                  <a:cubicBezTo>
                    <a:pt x="814" y="503"/>
                    <a:pt x="966" y="557"/>
                    <a:pt x="1073" y="630"/>
                  </a:cubicBezTo>
                  <a:cubicBezTo>
                    <a:pt x="1194" y="708"/>
                    <a:pt x="1218" y="1058"/>
                    <a:pt x="1236" y="1202"/>
                  </a:cubicBezTo>
                  <a:lnTo>
                    <a:pt x="1368" y="1262"/>
                  </a:lnTo>
                  <a:cubicBezTo>
                    <a:pt x="1368" y="1262"/>
                    <a:pt x="1706" y="1106"/>
                    <a:pt x="1730" y="847"/>
                  </a:cubicBezTo>
                  <a:cubicBezTo>
                    <a:pt x="1747" y="598"/>
                    <a:pt x="1360" y="0"/>
                    <a:pt x="785"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04"/>
            <p:cNvSpPr/>
            <p:nvPr/>
          </p:nvSpPr>
          <p:spPr>
            <a:xfrm>
              <a:off x="3091569" y="2939450"/>
              <a:ext cx="81186" cy="68099"/>
            </a:xfrm>
            <a:custGeom>
              <a:avLst/>
              <a:gdLst/>
              <a:ahLst/>
              <a:cxnLst/>
              <a:rect l="l" t="t" r="r" b="b"/>
              <a:pathLst>
                <a:path w="701" h="588" extrusionOk="0">
                  <a:moveTo>
                    <a:pt x="391" y="1"/>
                  </a:moveTo>
                  <a:cubicBezTo>
                    <a:pt x="383" y="1"/>
                    <a:pt x="376" y="1"/>
                    <a:pt x="368" y="1"/>
                  </a:cubicBezTo>
                  <a:cubicBezTo>
                    <a:pt x="109" y="19"/>
                    <a:pt x="1" y="345"/>
                    <a:pt x="200" y="513"/>
                  </a:cubicBezTo>
                  <a:cubicBezTo>
                    <a:pt x="258" y="565"/>
                    <a:pt x="326" y="587"/>
                    <a:pt x="392" y="587"/>
                  </a:cubicBezTo>
                  <a:cubicBezTo>
                    <a:pt x="551" y="587"/>
                    <a:pt x="700" y="456"/>
                    <a:pt x="688" y="272"/>
                  </a:cubicBezTo>
                  <a:cubicBezTo>
                    <a:pt x="676" y="117"/>
                    <a:pt x="544" y="1"/>
                    <a:pt x="391"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04"/>
            <p:cNvSpPr/>
            <p:nvPr/>
          </p:nvSpPr>
          <p:spPr>
            <a:xfrm>
              <a:off x="3123650" y="2959833"/>
              <a:ext cx="24553" cy="24437"/>
            </a:xfrm>
            <a:custGeom>
              <a:avLst/>
              <a:gdLst/>
              <a:ahLst/>
              <a:cxnLst/>
              <a:rect l="l" t="t" r="r" b="b"/>
              <a:pathLst>
                <a:path w="212" h="211" fill="none" extrusionOk="0">
                  <a:moveTo>
                    <a:pt x="19" y="211"/>
                  </a:moveTo>
                  <a:cubicBezTo>
                    <a:pt x="19" y="211"/>
                    <a:pt x="1" y="0"/>
                    <a:pt x="212" y="18"/>
                  </a:cubicBezTo>
                </a:path>
              </a:pathLst>
            </a:custGeom>
            <a:noFill/>
            <a:ln w="600" cap="rnd" cmpd="sng">
              <a:solidFill>
                <a:srgbClr val="1922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04"/>
            <p:cNvSpPr/>
            <p:nvPr/>
          </p:nvSpPr>
          <p:spPr>
            <a:xfrm>
              <a:off x="2894105" y="2796765"/>
              <a:ext cx="214374" cy="107245"/>
            </a:xfrm>
            <a:custGeom>
              <a:avLst/>
              <a:gdLst/>
              <a:ahLst/>
              <a:cxnLst/>
              <a:rect l="l" t="t" r="r" b="b"/>
              <a:pathLst>
                <a:path w="1851" h="926" extrusionOk="0">
                  <a:moveTo>
                    <a:pt x="803" y="0"/>
                  </a:moveTo>
                  <a:cubicBezTo>
                    <a:pt x="581" y="0"/>
                    <a:pt x="377" y="68"/>
                    <a:pt x="260" y="263"/>
                  </a:cubicBezTo>
                  <a:cubicBezTo>
                    <a:pt x="0" y="698"/>
                    <a:pt x="444" y="925"/>
                    <a:pt x="820" y="925"/>
                  </a:cubicBezTo>
                  <a:cubicBezTo>
                    <a:pt x="897" y="925"/>
                    <a:pt x="972" y="916"/>
                    <a:pt x="1037" y="896"/>
                  </a:cubicBezTo>
                  <a:cubicBezTo>
                    <a:pt x="1162" y="851"/>
                    <a:pt x="1297" y="827"/>
                    <a:pt x="1430" y="827"/>
                  </a:cubicBezTo>
                  <a:cubicBezTo>
                    <a:pt x="1476" y="827"/>
                    <a:pt x="1522" y="830"/>
                    <a:pt x="1567" y="836"/>
                  </a:cubicBezTo>
                  <a:cubicBezTo>
                    <a:pt x="1567" y="836"/>
                    <a:pt x="1850" y="420"/>
                    <a:pt x="1826" y="348"/>
                  </a:cubicBezTo>
                  <a:cubicBezTo>
                    <a:pt x="1810" y="295"/>
                    <a:pt x="1266" y="0"/>
                    <a:pt x="803" y="0"/>
                  </a:cubicBezTo>
                  <a:close/>
                </a:path>
              </a:pathLst>
            </a:custGeom>
            <a:solidFill>
              <a:srgbClr val="171E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04"/>
            <p:cNvSpPr/>
            <p:nvPr/>
          </p:nvSpPr>
          <p:spPr>
            <a:xfrm>
              <a:off x="3003666" y="3127651"/>
              <a:ext cx="167584" cy="98790"/>
            </a:xfrm>
            <a:custGeom>
              <a:avLst/>
              <a:gdLst/>
              <a:ahLst/>
              <a:cxnLst/>
              <a:rect l="l" t="t" r="r" b="b"/>
              <a:pathLst>
                <a:path w="1447" h="853" extrusionOk="0">
                  <a:moveTo>
                    <a:pt x="504" y="0"/>
                  </a:moveTo>
                  <a:cubicBezTo>
                    <a:pt x="155" y="0"/>
                    <a:pt x="1" y="51"/>
                    <a:pt x="1" y="51"/>
                  </a:cubicBezTo>
                  <a:lnTo>
                    <a:pt x="236" y="852"/>
                  </a:lnTo>
                  <a:lnTo>
                    <a:pt x="1447" y="93"/>
                  </a:lnTo>
                  <a:cubicBezTo>
                    <a:pt x="1042" y="22"/>
                    <a:pt x="732" y="0"/>
                    <a:pt x="504" y="0"/>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104"/>
            <p:cNvGrpSpPr/>
            <p:nvPr/>
          </p:nvGrpSpPr>
          <p:grpSpPr>
            <a:xfrm>
              <a:off x="1455451" y="3198414"/>
              <a:ext cx="627524" cy="418407"/>
              <a:chOff x="1455451" y="3198414"/>
              <a:chExt cx="627524" cy="418407"/>
            </a:xfrm>
          </p:grpSpPr>
          <p:sp>
            <p:nvSpPr>
              <p:cNvPr id="2327" name="Google Shape;2327;p104"/>
              <p:cNvSpPr/>
              <p:nvPr/>
            </p:nvSpPr>
            <p:spPr>
              <a:xfrm>
                <a:off x="1638323" y="3198414"/>
                <a:ext cx="163299" cy="51538"/>
              </a:xfrm>
              <a:custGeom>
                <a:avLst/>
                <a:gdLst/>
                <a:ahLst/>
                <a:cxnLst/>
                <a:rect l="l" t="t" r="r" b="b"/>
                <a:pathLst>
                  <a:path w="1410" h="445" extrusionOk="0">
                    <a:moveTo>
                      <a:pt x="994" y="0"/>
                    </a:moveTo>
                    <a:lnTo>
                      <a:pt x="313" y="31"/>
                    </a:lnTo>
                    <a:lnTo>
                      <a:pt x="0" y="151"/>
                    </a:lnTo>
                    <a:cubicBezTo>
                      <a:pt x="0" y="151"/>
                      <a:pt x="72" y="416"/>
                      <a:pt x="554" y="440"/>
                    </a:cubicBezTo>
                    <a:cubicBezTo>
                      <a:pt x="603" y="443"/>
                      <a:pt x="649" y="444"/>
                      <a:pt x="693" y="444"/>
                    </a:cubicBezTo>
                    <a:cubicBezTo>
                      <a:pt x="1367" y="444"/>
                      <a:pt x="1410" y="115"/>
                      <a:pt x="1410" y="115"/>
                    </a:cubicBezTo>
                    <a:lnTo>
                      <a:pt x="994" y="0"/>
                    </a:ln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04"/>
              <p:cNvSpPr/>
              <p:nvPr/>
            </p:nvSpPr>
            <p:spPr>
              <a:xfrm>
                <a:off x="1538500" y="3201896"/>
                <a:ext cx="359474" cy="386032"/>
              </a:xfrm>
              <a:custGeom>
                <a:avLst/>
                <a:gdLst/>
                <a:ahLst/>
                <a:cxnLst/>
                <a:rect l="l" t="t" r="r" b="b"/>
                <a:pathLst>
                  <a:path w="3104" h="5305" extrusionOk="0">
                    <a:moveTo>
                      <a:pt x="1175" y="1"/>
                    </a:moveTo>
                    <a:lnTo>
                      <a:pt x="434" y="290"/>
                    </a:lnTo>
                    <a:cubicBezTo>
                      <a:pt x="338" y="332"/>
                      <a:pt x="284" y="579"/>
                      <a:pt x="302" y="681"/>
                    </a:cubicBezTo>
                    <a:lnTo>
                      <a:pt x="1" y="5043"/>
                    </a:lnTo>
                    <a:cubicBezTo>
                      <a:pt x="1" y="5043"/>
                      <a:pt x="828" y="5304"/>
                      <a:pt x="1689" y="5304"/>
                    </a:cubicBezTo>
                    <a:cubicBezTo>
                      <a:pt x="2205" y="5304"/>
                      <a:pt x="2733" y="5210"/>
                      <a:pt x="3103" y="4910"/>
                    </a:cubicBezTo>
                    <a:lnTo>
                      <a:pt x="2977" y="874"/>
                    </a:lnTo>
                    <a:cubicBezTo>
                      <a:pt x="3013" y="729"/>
                      <a:pt x="2886" y="332"/>
                      <a:pt x="2742" y="278"/>
                    </a:cubicBezTo>
                    <a:lnTo>
                      <a:pt x="2194" y="73"/>
                    </a:lnTo>
                    <a:lnTo>
                      <a:pt x="1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04"/>
              <p:cNvSpPr/>
              <p:nvPr/>
            </p:nvSpPr>
            <p:spPr>
              <a:xfrm>
                <a:off x="1455451" y="3231885"/>
                <a:ext cx="145232" cy="256878"/>
              </a:xfrm>
              <a:custGeom>
                <a:avLst/>
                <a:gdLst/>
                <a:ahLst/>
                <a:cxnLst/>
                <a:rect l="l" t="t" r="r" b="b"/>
                <a:pathLst>
                  <a:path w="1254" h="2218" extrusionOk="0">
                    <a:moveTo>
                      <a:pt x="1236" y="1"/>
                    </a:moveTo>
                    <a:cubicBezTo>
                      <a:pt x="1236" y="1"/>
                      <a:pt x="465" y="211"/>
                      <a:pt x="1" y="1657"/>
                    </a:cubicBezTo>
                    <a:lnTo>
                      <a:pt x="1073" y="2218"/>
                    </a:lnTo>
                    <a:lnTo>
                      <a:pt x="1254" y="916"/>
                    </a:lnTo>
                    <a:lnTo>
                      <a:pt x="1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04"/>
              <p:cNvSpPr/>
              <p:nvPr/>
            </p:nvSpPr>
            <p:spPr>
              <a:xfrm>
                <a:off x="1559453" y="3342142"/>
                <a:ext cx="9844" cy="137588"/>
              </a:xfrm>
              <a:custGeom>
                <a:avLst/>
                <a:gdLst/>
                <a:ahLst/>
                <a:cxnLst/>
                <a:rect l="l" t="t" r="r" b="b"/>
                <a:pathLst>
                  <a:path w="85" h="1188" fill="none" extrusionOk="0">
                    <a:moveTo>
                      <a:pt x="0" y="1187"/>
                    </a:moveTo>
                    <a:lnTo>
                      <a:pt x="85" y="0"/>
                    </a:lnTo>
                  </a:path>
                </a:pathLst>
              </a:custGeom>
              <a:noFill/>
              <a:ln w="1050" cap="flat" cmpd="sng">
                <a:solidFill>
                  <a:srgbClr val="D8B962"/>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04"/>
              <p:cNvSpPr/>
              <p:nvPr/>
            </p:nvSpPr>
            <p:spPr>
              <a:xfrm rot="1832673">
                <a:off x="1822084" y="3397485"/>
                <a:ext cx="233404" cy="171951"/>
              </a:xfrm>
              <a:custGeom>
                <a:avLst/>
                <a:gdLst/>
                <a:ahLst/>
                <a:cxnLst/>
                <a:rect l="l" t="t" r="r" b="b"/>
                <a:pathLst>
                  <a:path w="1399" h="4224" extrusionOk="0">
                    <a:moveTo>
                      <a:pt x="747" y="1"/>
                    </a:moveTo>
                    <a:lnTo>
                      <a:pt x="0" y="260"/>
                    </a:lnTo>
                    <a:lnTo>
                      <a:pt x="994" y="4224"/>
                    </a:lnTo>
                    <a:lnTo>
                      <a:pt x="1398" y="4145"/>
                    </a:lnTo>
                    <a:cubicBezTo>
                      <a:pt x="1398" y="4145"/>
                      <a:pt x="1151" y="1675"/>
                      <a:pt x="747" y="1"/>
                    </a:cubicBezTo>
                    <a:close/>
                  </a:path>
                </a:pathLst>
              </a:custGeom>
              <a:solidFill>
                <a:srgbClr val="EDC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04"/>
              <p:cNvSpPr/>
              <p:nvPr/>
            </p:nvSpPr>
            <p:spPr>
              <a:xfrm>
                <a:off x="1792472" y="3210228"/>
                <a:ext cx="214258" cy="263827"/>
              </a:xfrm>
              <a:custGeom>
                <a:avLst/>
                <a:gdLst/>
                <a:ahLst/>
                <a:cxnLst/>
                <a:rect l="l" t="t" r="r" b="b"/>
                <a:pathLst>
                  <a:path w="1850" h="2278" extrusionOk="0">
                    <a:moveTo>
                      <a:pt x="1" y="1"/>
                    </a:moveTo>
                    <a:lnTo>
                      <a:pt x="711" y="742"/>
                    </a:lnTo>
                    <a:lnTo>
                      <a:pt x="742" y="2278"/>
                    </a:lnTo>
                    <a:lnTo>
                      <a:pt x="1850" y="1706"/>
                    </a:lnTo>
                    <a:cubicBezTo>
                      <a:pt x="1850" y="1706"/>
                      <a:pt x="1284" y="18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04"/>
              <p:cNvSpPr/>
              <p:nvPr/>
            </p:nvSpPr>
            <p:spPr>
              <a:xfrm>
                <a:off x="1887325" y="3327433"/>
                <a:ext cx="811" cy="141758"/>
              </a:xfrm>
              <a:custGeom>
                <a:avLst/>
                <a:gdLst/>
                <a:ahLst/>
                <a:cxnLst/>
                <a:rect l="l" t="t" r="r" b="b"/>
                <a:pathLst>
                  <a:path w="7" h="1224" fill="none" extrusionOk="0">
                    <a:moveTo>
                      <a:pt x="7" y="1224"/>
                    </a:moveTo>
                    <a:lnTo>
                      <a:pt x="1" y="1"/>
                    </a:lnTo>
                  </a:path>
                </a:pathLst>
              </a:custGeom>
              <a:noFill/>
              <a:ln w="1050" cap="flat" cmpd="sng">
                <a:solidFill>
                  <a:srgbClr val="D8B962"/>
                </a:solidFill>
                <a:prstDash val="solid"/>
                <a:miter lim="602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04"/>
              <p:cNvSpPr/>
              <p:nvPr/>
            </p:nvSpPr>
            <p:spPr>
              <a:xfrm>
                <a:off x="1609716" y="3218682"/>
                <a:ext cx="25248" cy="189821"/>
              </a:xfrm>
              <a:custGeom>
                <a:avLst/>
                <a:gdLst/>
                <a:ahLst/>
                <a:cxnLst/>
                <a:rect l="l" t="t" r="r" b="b"/>
                <a:pathLst>
                  <a:path w="218" h="1639" extrusionOk="0">
                    <a:moveTo>
                      <a:pt x="151" y="0"/>
                    </a:moveTo>
                    <a:lnTo>
                      <a:pt x="0" y="72"/>
                    </a:lnTo>
                    <a:lnTo>
                      <a:pt x="66" y="1639"/>
                    </a:lnTo>
                    <a:lnTo>
                      <a:pt x="217" y="1633"/>
                    </a:lnTo>
                    <a:lnTo>
                      <a:pt x="1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04"/>
              <p:cNvSpPr/>
              <p:nvPr/>
            </p:nvSpPr>
            <p:spPr>
              <a:xfrm>
                <a:off x="1807876" y="3214397"/>
                <a:ext cx="24437" cy="194106"/>
              </a:xfrm>
              <a:custGeom>
                <a:avLst/>
                <a:gdLst/>
                <a:ahLst/>
                <a:cxnLst/>
                <a:rect l="l" t="t" r="r" b="b"/>
                <a:pathLst>
                  <a:path w="211" h="1676" extrusionOk="0">
                    <a:moveTo>
                      <a:pt x="66" y="1"/>
                    </a:moveTo>
                    <a:lnTo>
                      <a:pt x="0" y="1670"/>
                    </a:lnTo>
                    <a:lnTo>
                      <a:pt x="145" y="1676"/>
                    </a:lnTo>
                    <a:lnTo>
                      <a:pt x="211" y="49"/>
                    </a:lnTo>
                    <a:lnTo>
                      <a:pt x="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04"/>
              <p:cNvSpPr/>
              <p:nvPr/>
            </p:nvSpPr>
            <p:spPr>
              <a:xfrm>
                <a:off x="1538500" y="3338671"/>
                <a:ext cx="362949" cy="234996"/>
              </a:xfrm>
              <a:custGeom>
                <a:avLst/>
                <a:gdLst/>
                <a:ahLst/>
                <a:cxnLst/>
                <a:rect l="l" t="t" r="r" b="b"/>
                <a:pathLst>
                  <a:path w="3134" h="3953" extrusionOk="0">
                    <a:moveTo>
                      <a:pt x="537" y="0"/>
                    </a:moveTo>
                    <a:lnTo>
                      <a:pt x="1" y="3862"/>
                    </a:lnTo>
                    <a:lnTo>
                      <a:pt x="3133" y="3952"/>
                    </a:lnTo>
                    <a:lnTo>
                      <a:pt x="26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7" name="Google Shape;2337;p104"/>
            <p:cNvSpPr/>
            <p:nvPr/>
          </p:nvSpPr>
          <p:spPr>
            <a:xfrm>
              <a:off x="862475" y="3544477"/>
              <a:ext cx="1719969" cy="80163"/>
            </a:xfrm>
            <a:custGeom>
              <a:avLst/>
              <a:gdLst/>
              <a:ahLst/>
              <a:cxnLst/>
              <a:rect l="l" t="t" r="r" b="b"/>
              <a:pathLst>
                <a:path w="14851" h="429" extrusionOk="0">
                  <a:moveTo>
                    <a:pt x="0" y="0"/>
                  </a:moveTo>
                  <a:lnTo>
                    <a:pt x="0" y="428"/>
                  </a:lnTo>
                  <a:lnTo>
                    <a:pt x="14850" y="428"/>
                  </a:lnTo>
                  <a:lnTo>
                    <a:pt x="14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04"/>
            <p:cNvSpPr/>
            <p:nvPr/>
          </p:nvSpPr>
          <p:spPr>
            <a:xfrm>
              <a:off x="2611632" y="3173745"/>
              <a:ext cx="411027" cy="403036"/>
            </a:xfrm>
            <a:custGeom>
              <a:avLst/>
              <a:gdLst/>
              <a:ahLst/>
              <a:cxnLst/>
              <a:rect l="l" t="t" r="r" b="b"/>
              <a:pathLst>
                <a:path w="3549" h="3480" extrusionOk="0">
                  <a:moveTo>
                    <a:pt x="3180" y="1"/>
                  </a:moveTo>
                  <a:cubicBezTo>
                    <a:pt x="3085" y="1"/>
                    <a:pt x="2792" y="42"/>
                    <a:pt x="2548" y="515"/>
                  </a:cubicBezTo>
                  <a:cubicBezTo>
                    <a:pt x="2548" y="515"/>
                    <a:pt x="2241" y="936"/>
                    <a:pt x="2229" y="966"/>
                  </a:cubicBezTo>
                  <a:lnTo>
                    <a:pt x="1868" y="2768"/>
                  </a:lnTo>
                  <a:lnTo>
                    <a:pt x="0" y="2852"/>
                  </a:lnTo>
                  <a:lnTo>
                    <a:pt x="193" y="3250"/>
                  </a:lnTo>
                  <a:lnTo>
                    <a:pt x="2090" y="3479"/>
                  </a:lnTo>
                  <a:cubicBezTo>
                    <a:pt x="2103" y="3479"/>
                    <a:pt x="2115" y="3480"/>
                    <a:pt x="2128" y="3480"/>
                  </a:cubicBezTo>
                  <a:cubicBezTo>
                    <a:pt x="2326" y="3480"/>
                    <a:pt x="2520" y="3390"/>
                    <a:pt x="2645" y="3232"/>
                  </a:cubicBezTo>
                  <a:cubicBezTo>
                    <a:pt x="2645" y="3232"/>
                    <a:pt x="2651" y="3226"/>
                    <a:pt x="2651" y="3220"/>
                  </a:cubicBezTo>
                  <a:lnTo>
                    <a:pt x="3548" y="882"/>
                  </a:lnTo>
                  <a:lnTo>
                    <a:pt x="3211" y="3"/>
                  </a:lnTo>
                  <a:cubicBezTo>
                    <a:pt x="3211" y="3"/>
                    <a:pt x="3200" y="1"/>
                    <a:pt x="3180" y="1"/>
                  </a:cubicBezTo>
                  <a:close/>
                </a:path>
              </a:pathLst>
            </a:custGeom>
            <a:solidFill>
              <a:srgbClr val="EEB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04"/>
            <p:cNvSpPr/>
            <p:nvPr/>
          </p:nvSpPr>
          <p:spPr>
            <a:xfrm>
              <a:off x="2820215" y="3159384"/>
              <a:ext cx="138978" cy="256067"/>
            </a:xfrm>
            <a:custGeom>
              <a:avLst/>
              <a:gdLst/>
              <a:ahLst/>
              <a:cxnLst/>
              <a:rect l="l" t="t" r="r" b="b"/>
              <a:pathLst>
                <a:path w="1200" h="2211" extrusionOk="0">
                  <a:moveTo>
                    <a:pt x="1006" y="0"/>
                  </a:moveTo>
                  <a:cubicBezTo>
                    <a:pt x="1006" y="0"/>
                    <a:pt x="30" y="530"/>
                    <a:pt x="0" y="2211"/>
                  </a:cubicBezTo>
                  <a:lnTo>
                    <a:pt x="1199" y="2211"/>
                  </a:lnTo>
                  <a:cubicBezTo>
                    <a:pt x="1157" y="2211"/>
                    <a:pt x="1006" y="0"/>
                    <a:pt x="10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04"/>
            <p:cNvSpPr/>
            <p:nvPr/>
          </p:nvSpPr>
          <p:spPr>
            <a:xfrm>
              <a:off x="2516085" y="3498378"/>
              <a:ext cx="152065" cy="71226"/>
            </a:xfrm>
            <a:custGeom>
              <a:avLst/>
              <a:gdLst/>
              <a:ahLst/>
              <a:cxnLst/>
              <a:rect l="l" t="t" r="r" b="b"/>
              <a:pathLst>
                <a:path w="1313" h="615" extrusionOk="0">
                  <a:moveTo>
                    <a:pt x="18" y="1"/>
                  </a:moveTo>
                  <a:cubicBezTo>
                    <a:pt x="1" y="485"/>
                    <a:pt x="227" y="614"/>
                    <a:pt x="474" y="614"/>
                  </a:cubicBezTo>
                  <a:cubicBezTo>
                    <a:pt x="754" y="614"/>
                    <a:pt x="1060" y="447"/>
                    <a:pt x="1060" y="447"/>
                  </a:cubicBezTo>
                  <a:lnTo>
                    <a:pt x="1313" y="1"/>
                  </a:lnTo>
                  <a:close/>
                </a:path>
              </a:pathLst>
            </a:custGeom>
            <a:solidFill>
              <a:srgbClr val="EEBD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04"/>
            <p:cNvSpPr/>
            <p:nvPr/>
          </p:nvSpPr>
          <p:spPr>
            <a:xfrm>
              <a:off x="2900475" y="3133557"/>
              <a:ext cx="333547" cy="527537"/>
            </a:xfrm>
            <a:custGeom>
              <a:avLst/>
              <a:gdLst/>
              <a:ahLst/>
              <a:cxnLst/>
              <a:rect l="l" t="t" r="r" b="b"/>
              <a:pathLst>
                <a:path w="2880" h="4555" extrusionOk="0">
                  <a:moveTo>
                    <a:pt x="892" y="0"/>
                  </a:moveTo>
                  <a:cubicBezTo>
                    <a:pt x="892" y="0"/>
                    <a:pt x="127" y="151"/>
                    <a:pt x="0" y="591"/>
                  </a:cubicBezTo>
                  <a:lnTo>
                    <a:pt x="90" y="4554"/>
                  </a:lnTo>
                  <a:lnTo>
                    <a:pt x="2880" y="4542"/>
                  </a:lnTo>
                  <a:lnTo>
                    <a:pt x="2832" y="151"/>
                  </a:lnTo>
                  <a:cubicBezTo>
                    <a:pt x="2669" y="103"/>
                    <a:pt x="2506" y="66"/>
                    <a:pt x="2344" y="42"/>
                  </a:cubicBezTo>
                  <a:lnTo>
                    <a:pt x="8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2" name="Google Shape;2342;p104"/>
          <p:cNvPicPr preferRelativeResize="0"/>
          <p:nvPr/>
        </p:nvPicPr>
        <p:blipFill rotWithShape="1">
          <a:blip r:embed="rId5">
            <a:alphaModFix/>
          </a:blip>
          <a:srcRect b="3725"/>
          <a:stretch/>
        </p:blipFill>
        <p:spPr>
          <a:xfrm>
            <a:off x="2527275" y="3296150"/>
            <a:ext cx="203481" cy="170700"/>
          </a:xfrm>
          <a:prstGeom prst="rect">
            <a:avLst/>
          </a:prstGeom>
          <a:noFill/>
          <a:ln>
            <a:noFill/>
          </a:ln>
        </p:spPr>
      </p:pic>
      <p:sp>
        <p:nvSpPr>
          <p:cNvPr id="2343" name="Google Shape;2343;p104"/>
          <p:cNvSpPr txBox="1"/>
          <p:nvPr/>
        </p:nvSpPr>
        <p:spPr>
          <a:xfrm>
            <a:off x="1395500" y="1934450"/>
            <a:ext cx="1774200" cy="492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Lobster Two"/>
                <a:ea typeface="Lobster Two"/>
                <a:cs typeface="Lobster Two"/>
                <a:sym typeface="Lobster Two"/>
              </a:rPr>
              <a:t>Desi Thelewala</a:t>
            </a:r>
            <a:endParaRPr sz="2000">
              <a:latin typeface="Lobster Two"/>
              <a:ea typeface="Lobster Two"/>
              <a:cs typeface="Lobster Two"/>
              <a:sym typeface="Lobster Two"/>
            </a:endParaRPr>
          </a:p>
        </p:txBody>
      </p:sp>
      <p:pic>
        <p:nvPicPr>
          <p:cNvPr id="2" name="share.mp4">
            <a:hlinkClick r:id="" action="ppaction://media"/>
            <a:extLst>
              <a:ext uri="{FF2B5EF4-FFF2-40B4-BE49-F238E27FC236}">
                <a16:creationId xmlns:a16="http://schemas.microsoft.com/office/drawing/2014/main" id="{ECCA4903-F0D3-C24B-076B-6760E2768B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1695" y="4867563"/>
            <a:ext cx="464583" cy="4645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3"/>
                                        </p:tgtEl>
                                        <p:attrNameLst>
                                          <p:attrName>style.visibility</p:attrName>
                                        </p:attrNameLst>
                                      </p:cBhvr>
                                      <p:to>
                                        <p:strVal val="visible"/>
                                      </p:to>
                                    </p:set>
                                    <p:animEffect transition="in" filter="fade">
                                      <p:cBhvr>
                                        <p:cTn id="7" dur="1000"/>
                                        <p:tgtEl>
                                          <p:spTgt spid="2133"/>
                                        </p:tgtEl>
                                      </p:cBhvr>
                                    </p:animEffect>
                                  </p:childTnLst>
                                </p:cTn>
                              </p:par>
                              <p:par>
                                <p:cTn id="8" presetID="10" presetClass="entr" presetSubtype="0" fill="hold" nodeType="withEffect">
                                  <p:stCondLst>
                                    <p:cond delay="0"/>
                                  </p:stCondLst>
                                  <p:childTnLst>
                                    <p:set>
                                      <p:cBhvr>
                                        <p:cTn id="9" dur="1" fill="hold">
                                          <p:stCondLst>
                                            <p:cond delay="0"/>
                                          </p:stCondLst>
                                        </p:cTn>
                                        <p:tgtEl>
                                          <p:spTgt spid="2134"/>
                                        </p:tgtEl>
                                        <p:attrNameLst>
                                          <p:attrName>style.visibility</p:attrName>
                                        </p:attrNameLst>
                                      </p:cBhvr>
                                      <p:to>
                                        <p:strVal val="visible"/>
                                      </p:to>
                                    </p:set>
                                    <p:animEffect transition="in" filter="fade">
                                      <p:cBhvr>
                                        <p:cTn id="10" dur="1000"/>
                                        <p:tgtEl>
                                          <p:spTgt spid="2134"/>
                                        </p:tgtEl>
                                      </p:cBhvr>
                                    </p:animEffect>
                                  </p:childTnLst>
                                </p:cTn>
                              </p:par>
                              <p:par>
                                <p:cTn id="11" presetID="10" presetClass="entr" presetSubtype="0" fill="hold" nodeType="withEffect">
                                  <p:stCondLst>
                                    <p:cond delay="0"/>
                                  </p:stCondLst>
                                  <p:childTnLst>
                                    <p:set>
                                      <p:cBhvr>
                                        <p:cTn id="12" dur="1" fill="hold">
                                          <p:stCondLst>
                                            <p:cond delay="0"/>
                                          </p:stCondLst>
                                        </p:cTn>
                                        <p:tgtEl>
                                          <p:spTgt spid="2135"/>
                                        </p:tgtEl>
                                        <p:attrNameLst>
                                          <p:attrName>style.visibility</p:attrName>
                                        </p:attrNameLst>
                                      </p:cBhvr>
                                      <p:to>
                                        <p:strVal val="visible"/>
                                      </p:to>
                                    </p:set>
                                    <p:animEffect transition="in" filter="fade">
                                      <p:cBhvr>
                                        <p:cTn id="13" dur="1000"/>
                                        <p:tgtEl>
                                          <p:spTgt spid="2135"/>
                                        </p:tgtEl>
                                      </p:cBhvr>
                                    </p:animEffect>
                                  </p:childTnLst>
                                </p:cTn>
                              </p:par>
                              <p:par>
                                <p:cTn id="14" presetID="10" presetClass="entr" presetSubtype="0" fill="hold" nodeType="withEffect">
                                  <p:stCondLst>
                                    <p:cond delay="0"/>
                                  </p:stCondLst>
                                  <p:childTnLst>
                                    <p:set>
                                      <p:cBhvr>
                                        <p:cTn id="15" dur="1" fill="hold">
                                          <p:stCondLst>
                                            <p:cond delay="0"/>
                                          </p:stCondLst>
                                        </p:cTn>
                                        <p:tgtEl>
                                          <p:spTgt spid="2239"/>
                                        </p:tgtEl>
                                        <p:attrNameLst>
                                          <p:attrName>style.visibility</p:attrName>
                                        </p:attrNameLst>
                                      </p:cBhvr>
                                      <p:to>
                                        <p:strVal val="visible"/>
                                      </p:to>
                                    </p:set>
                                    <p:animEffect transition="in" filter="fade">
                                      <p:cBhvr>
                                        <p:cTn id="16" dur="1000"/>
                                        <p:tgtEl>
                                          <p:spTgt spid="2239"/>
                                        </p:tgtEl>
                                      </p:cBhvr>
                                    </p:animEffect>
                                  </p:childTnLst>
                                </p:cTn>
                              </p:par>
                              <p:par>
                                <p:cTn id="17" presetID="10" presetClass="entr" presetSubtype="0" fill="hold" nodeType="withEffect">
                                  <p:stCondLst>
                                    <p:cond delay="0"/>
                                  </p:stCondLst>
                                  <p:childTnLst>
                                    <p:set>
                                      <p:cBhvr>
                                        <p:cTn id="18" dur="1" fill="hold">
                                          <p:stCondLst>
                                            <p:cond delay="0"/>
                                          </p:stCondLst>
                                        </p:cTn>
                                        <p:tgtEl>
                                          <p:spTgt spid="2238"/>
                                        </p:tgtEl>
                                        <p:attrNameLst>
                                          <p:attrName>style.visibility</p:attrName>
                                        </p:attrNameLst>
                                      </p:cBhvr>
                                      <p:to>
                                        <p:strVal val="visible"/>
                                      </p:to>
                                    </p:set>
                                    <p:animEffect transition="in" filter="fade">
                                      <p:cBhvr>
                                        <p:cTn id="19" dur="1000"/>
                                        <p:tgtEl>
                                          <p:spTgt spid="223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40"/>
                                        </p:tgtEl>
                                        <p:attrNameLst>
                                          <p:attrName>style.visibility</p:attrName>
                                        </p:attrNameLst>
                                      </p:cBhvr>
                                      <p:to>
                                        <p:strVal val="visible"/>
                                      </p:to>
                                    </p:set>
                                    <p:animEffect transition="in" filter="fade">
                                      <p:cBhvr>
                                        <p:cTn id="24" dur="1000"/>
                                        <p:tgtEl>
                                          <p:spTgt spid="2240"/>
                                        </p:tgtEl>
                                      </p:cBhvr>
                                    </p:animEffect>
                                  </p:childTnLst>
                                </p:cTn>
                              </p:par>
                              <p:par>
                                <p:cTn id="25" presetID="10" presetClass="entr" presetSubtype="0" fill="hold" nodeType="withEffect">
                                  <p:stCondLst>
                                    <p:cond delay="0"/>
                                  </p:stCondLst>
                                  <p:childTnLst>
                                    <p:set>
                                      <p:cBhvr>
                                        <p:cTn id="26" dur="1" fill="hold">
                                          <p:stCondLst>
                                            <p:cond delay="0"/>
                                          </p:stCondLst>
                                        </p:cTn>
                                        <p:tgtEl>
                                          <p:spTgt spid="2343"/>
                                        </p:tgtEl>
                                        <p:attrNameLst>
                                          <p:attrName>style.visibility</p:attrName>
                                        </p:attrNameLst>
                                      </p:cBhvr>
                                      <p:to>
                                        <p:strVal val="visible"/>
                                      </p:to>
                                    </p:set>
                                    <p:animEffect transition="in" filter="fade">
                                      <p:cBhvr>
                                        <p:cTn id="27" dur="1000"/>
                                        <p:tgtEl>
                                          <p:spTgt spid="2343"/>
                                        </p:tgtEl>
                                      </p:cBhvr>
                                    </p:animEffect>
                                  </p:childTnLst>
                                </p:cTn>
                              </p:par>
                              <p:par>
                                <p:cTn id="28" presetID="10" presetClass="entr" presetSubtype="0" fill="hold" nodeType="withEffect">
                                  <p:stCondLst>
                                    <p:cond delay="0"/>
                                  </p:stCondLst>
                                  <p:childTnLst>
                                    <p:set>
                                      <p:cBhvr>
                                        <p:cTn id="29" dur="1" fill="hold">
                                          <p:stCondLst>
                                            <p:cond delay="0"/>
                                          </p:stCondLst>
                                        </p:cTn>
                                        <p:tgtEl>
                                          <p:spTgt spid="2342"/>
                                        </p:tgtEl>
                                        <p:attrNameLst>
                                          <p:attrName>style.visibility</p:attrName>
                                        </p:attrNameLst>
                                      </p:cBhvr>
                                      <p:to>
                                        <p:strVal val="visible"/>
                                      </p:to>
                                    </p:set>
                                    <p:animEffect transition="in" filter="fade">
                                      <p:cBhvr>
                                        <p:cTn id="30" dur="1000"/>
                                        <p:tgtEl>
                                          <p:spTgt spid="23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36"/>
                                        </p:tgtEl>
                                        <p:attrNameLst>
                                          <p:attrName>style.visibility</p:attrName>
                                        </p:attrNameLst>
                                      </p:cBhvr>
                                      <p:to>
                                        <p:strVal val="visible"/>
                                      </p:to>
                                    </p:set>
                                    <p:animEffect transition="in" filter="fade">
                                      <p:cBhvr>
                                        <p:cTn id="35" dur="1000"/>
                                        <p:tgtEl>
                                          <p:spTgt spid="21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172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105"/>
          <p:cNvSpPr txBox="1">
            <a:spLocks noGrp="1"/>
          </p:cNvSpPr>
          <p:nvPr>
            <p:ph type="title"/>
          </p:nvPr>
        </p:nvSpPr>
        <p:spPr>
          <a:xfrm>
            <a:off x="2148750" y="480231"/>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Metrics</a:t>
            </a:r>
            <a:endParaRPr/>
          </a:p>
        </p:txBody>
      </p:sp>
      <p:sp>
        <p:nvSpPr>
          <p:cNvPr id="2349" name="Google Shape;2349;p105"/>
          <p:cNvSpPr txBox="1">
            <a:spLocks noGrp="1"/>
          </p:cNvSpPr>
          <p:nvPr>
            <p:ph type="title" idx="2"/>
          </p:nvPr>
        </p:nvSpPr>
        <p:spPr>
          <a:xfrm>
            <a:off x="2263500" y="2945375"/>
            <a:ext cx="22719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Experience</a:t>
            </a:r>
            <a:endParaRPr/>
          </a:p>
        </p:txBody>
      </p:sp>
      <p:sp>
        <p:nvSpPr>
          <p:cNvPr id="2350" name="Google Shape;2350;p105"/>
          <p:cNvSpPr txBox="1">
            <a:spLocks noGrp="1"/>
          </p:cNvSpPr>
          <p:nvPr>
            <p:ph type="subTitle" idx="1"/>
          </p:nvPr>
        </p:nvSpPr>
        <p:spPr>
          <a:xfrm flipH="1">
            <a:off x="2425309" y="3261224"/>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Excellent</a:t>
            </a:r>
            <a:endParaRPr/>
          </a:p>
        </p:txBody>
      </p:sp>
      <p:sp>
        <p:nvSpPr>
          <p:cNvPr id="2351" name="Google Shape;2351;p105"/>
          <p:cNvSpPr txBox="1">
            <a:spLocks noGrp="1"/>
          </p:cNvSpPr>
          <p:nvPr>
            <p:ph type="title" idx="3"/>
          </p:nvPr>
        </p:nvSpPr>
        <p:spPr>
          <a:xfrm>
            <a:off x="5209141" y="3097775"/>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2352" name="Google Shape;2352;p105"/>
          <p:cNvSpPr txBox="1">
            <a:spLocks noGrp="1"/>
          </p:cNvSpPr>
          <p:nvPr>
            <p:ph type="subTitle" idx="4"/>
          </p:nvPr>
        </p:nvSpPr>
        <p:spPr>
          <a:xfrm flipH="1">
            <a:off x="5209272" y="3413624"/>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 for the first year</a:t>
            </a:r>
            <a:endParaRPr/>
          </a:p>
        </p:txBody>
      </p:sp>
      <p:sp>
        <p:nvSpPr>
          <p:cNvPr id="2353" name="Google Shape;2353;p105"/>
          <p:cNvSpPr txBox="1">
            <a:spLocks noGrp="1"/>
          </p:cNvSpPr>
          <p:nvPr>
            <p:ph type="title" idx="5"/>
          </p:nvPr>
        </p:nvSpPr>
        <p:spPr>
          <a:xfrm>
            <a:off x="901179" y="1432875"/>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Brand Awareness</a:t>
            </a:r>
            <a:endParaRPr/>
          </a:p>
        </p:txBody>
      </p:sp>
      <p:sp>
        <p:nvSpPr>
          <p:cNvPr id="2354" name="Google Shape;2354;p105"/>
          <p:cNvSpPr txBox="1">
            <a:spLocks noGrp="1"/>
          </p:cNvSpPr>
          <p:nvPr>
            <p:ph type="subTitle" idx="6"/>
          </p:nvPr>
        </p:nvSpPr>
        <p:spPr>
          <a:xfrm flipH="1">
            <a:off x="901309" y="1782850"/>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 followers on social media platforms</a:t>
            </a:r>
            <a:endParaRPr/>
          </a:p>
        </p:txBody>
      </p:sp>
      <p:sp>
        <p:nvSpPr>
          <p:cNvPr id="2355" name="Google Shape;2355;p105"/>
          <p:cNvSpPr txBox="1">
            <a:spLocks noGrp="1"/>
          </p:cNvSpPr>
          <p:nvPr>
            <p:ph type="title" idx="7"/>
          </p:nvPr>
        </p:nvSpPr>
        <p:spPr>
          <a:xfrm>
            <a:off x="3761341" y="1432875"/>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Sales Revenue</a:t>
            </a:r>
            <a:endParaRPr/>
          </a:p>
        </p:txBody>
      </p:sp>
      <p:sp>
        <p:nvSpPr>
          <p:cNvPr id="2356" name="Google Shape;2356;p105"/>
          <p:cNvSpPr txBox="1">
            <a:spLocks noGrp="1"/>
          </p:cNvSpPr>
          <p:nvPr>
            <p:ph type="subTitle" idx="8"/>
          </p:nvPr>
        </p:nvSpPr>
        <p:spPr>
          <a:xfrm flipH="1">
            <a:off x="3761472" y="1782850"/>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$2,000,000</a:t>
            </a:r>
            <a:endParaRPr/>
          </a:p>
        </p:txBody>
      </p:sp>
      <p:sp>
        <p:nvSpPr>
          <p:cNvPr id="2357" name="Google Shape;2357;p105"/>
          <p:cNvSpPr txBox="1">
            <a:spLocks noGrp="1"/>
          </p:cNvSpPr>
          <p:nvPr>
            <p:ph type="title" idx="14"/>
          </p:nvPr>
        </p:nvSpPr>
        <p:spPr>
          <a:xfrm>
            <a:off x="6469091" y="1432875"/>
            <a:ext cx="19260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Retention Rate</a:t>
            </a:r>
            <a:endParaRPr/>
          </a:p>
        </p:txBody>
      </p:sp>
      <p:sp>
        <p:nvSpPr>
          <p:cNvPr id="2358" name="Google Shape;2358;p105"/>
          <p:cNvSpPr txBox="1">
            <a:spLocks noGrp="1"/>
          </p:cNvSpPr>
          <p:nvPr>
            <p:ph type="subTitle" idx="15"/>
          </p:nvPr>
        </p:nvSpPr>
        <p:spPr>
          <a:xfrm flipH="1">
            <a:off x="6469222" y="1782850"/>
            <a:ext cx="19260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359" name="Google Shape;2359;p105"/>
          <p:cNvSpPr/>
          <p:nvPr/>
        </p:nvSpPr>
        <p:spPr>
          <a:xfrm>
            <a:off x="649125" y="1156488"/>
            <a:ext cx="2430108" cy="1543968"/>
          </a:xfrm>
          <a:prstGeom prst="cloud">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05"/>
          <p:cNvSpPr/>
          <p:nvPr/>
        </p:nvSpPr>
        <p:spPr>
          <a:xfrm>
            <a:off x="3509288" y="1156488"/>
            <a:ext cx="2430108" cy="1543968"/>
          </a:xfrm>
          <a:prstGeom prst="cloud">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05"/>
          <p:cNvSpPr/>
          <p:nvPr/>
        </p:nvSpPr>
        <p:spPr>
          <a:xfrm>
            <a:off x="6293525" y="1073663"/>
            <a:ext cx="2430108" cy="1543968"/>
          </a:xfrm>
          <a:prstGeom prst="cloud">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5"/>
          <p:cNvSpPr/>
          <p:nvPr/>
        </p:nvSpPr>
        <p:spPr>
          <a:xfrm>
            <a:off x="2105300" y="2617612"/>
            <a:ext cx="2430108" cy="1543968"/>
          </a:xfrm>
          <a:prstGeom prst="cloud">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5"/>
          <p:cNvSpPr/>
          <p:nvPr/>
        </p:nvSpPr>
        <p:spPr>
          <a:xfrm>
            <a:off x="4957225" y="2758337"/>
            <a:ext cx="2430108" cy="1543968"/>
          </a:xfrm>
          <a:prstGeom prst="cloud">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metric.mp4">
            <a:hlinkClick r:id="" action="ppaction://media"/>
            <a:extLst>
              <a:ext uri="{FF2B5EF4-FFF2-40B4-BE49-F238E27FC236}">
                <a16:creationId xmlns:a16="http://schemas.microsoft.com/office/drawing/2014/main" id="{54B19B00-5871-6C18-412E-EB047D7FE3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7939" y="4397106"/>
            <a:ext cx="591387" cy="5913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8"/>
                                        </p:tgtEl>
                                        <p:attrNameLst>
                                          <p:attrName>style.visibility</p:attrName>
                                        </p:attrNameLst>
                                      </p:cBhvr>
                                      <p:to>
                                        <p:strVal val="visible"/>
                                      </p:to>
                                    </p:set>
                                    <p:animEffect transition="in" filter="fade">
                                      <p:cBhvr>
                                        <p:cTn id="7" dur="1000"/>
                                        <p:tgtEl>
                                          <p:spTgt spid="23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4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3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5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5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5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5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5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35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5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35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35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6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36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36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6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52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06"/>
          <p:cNvSpPr/>
          <p:nvPr/>
        </p:nvSpPr>
        <p:spPr>
          <a:xfrm>
            <a:off x="4745950" y="1192700"/>
            <a:ext cx="4234200" cy="3399300"/>
          </a:xfrm>
          <a:prstGeom prst="roundRect">
            <a:avLst>
              <a:gd name="adj" fmla="val 16667"/>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6"/>
          <p:cNvSpPr/>
          <p:nvPr/>
        </p:nvSpPr>
        <p:spPr>
          <a:xfrm>
            <a:off x="193825" y="1192700"/>
            <a:ext cx="4234200" cy="3399300"/>
          </a:xfrm>
          <a:prstGeom prst="roundRect">
            <a:avLst>
              <a:gd name="adj" fmla="val 16667"/>
            </a:avLst>
          </a:prstGeom>
          <a:solidFill>
            <a:schemeClr val="accent1"/>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6"/>
          <p:cNvSpPr txBox="1">
            <a:spLocks noGrp="1"/>
          </p:cNvSpPr>
          <p:nvPr>
            <p:ph type="title"/>
          </p:nvPr>
        </p:nvSpPr>
        <p:spPr>
          <a:xfrm>
            <a:off x="930450" y="-488500"/>
            <a:ext cx="72831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Marketing Strategies and Tactics</a:t>
            </a:r>
            <a:endParaRPr sz="4200"/>
          </a:p>
        </p:txBody>
      </p:sp>
      <p:sp>
        <p:nvSpPr>
          <p:cNvPr id="2371" name="Google Shape;2371;p106"/>
          <p:cNvSpPr txBox="1">
            <a:spLocks noGrp="1"/>
          </p:cNvSpPr>
          <p:nvPr>
            <p:ph type="subTitle" idx="1"/>
          </p:nvPr>
        </p:nvSpPr>
        <p:spPr>
          <a:xfrm>
            <a:off x="89450" y="1507650"/>
            <a:ext cx="4338600" cy="9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Internal</a:t>
            </a:r>
            <a:endParaRPr sz="2400" b="1"/>
          </a:p>
        </p:txBody>
      </p:sp>
      <p:sp>
        <p:nvSpPr>
          <p:cNvPr id="2372" name="Google Shape;2372;p106"/>
          <p:cNvSpPr txBox="1">
            <a:spLocks noGrp="1"/>
          </p:cNvSpPr>
          <p:nvPr>
            <p:ph type="body" idx="2"/>
          </p:nvPr>
        </p:nvSpPr>
        <p:spPr>
          <a:xfrm>
            <a:off x="208725" y="2167281"/>
            <a:ext cx="4338600" cy="2111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Employee training program</a:t>
            </a:r>
            <a:endParaRPr sz="2400"/>
          </a:p>
          <a:p>
            <a:pPr marL="457200" lvl="0" indent="-381000" algn="l" rtl="0">
              <a:spcBef>
                <a:spcPts val="0"/>
              </a:spcBef>
              <a:spcAft>
                <a:spcPts val="0"/>
              </a:spcAft>
              <a:buSzPts val="2400"/>
              <a:buChar char="●"/>
            </a:pPr>
            <a:r>
              <a:rPr lang="en" sz="2400"/>
              <a:t>Strong relationships with suppliers</a:t>
            </a:r>
            <a:endParaRPr sz="2400"/>
          </a:p>
          <a:p>
            <a:pPr marL="457200" lvl="0" indent="-381000" algn="l" rtl="0">
              <a:spcBef>
                <a:spcPts val="0"/>
              </a:spcBef>
              <a:spcAft>
                <a:spcPts val="0"/>
              </a:spcAft>
              <a:buSzPts val="2400"/>
              <a:buChar char="●"/>
            </a:pPr>
            <a:r>
              <a:rPr lang="en" sz="2400"/>
              <a:t>Offer incentives</a:t>
            </a:r>
            <a:endParaRPr sz="2400"/>
          </a:p>
        </p:txBody>
      </p:sp>
      <p:sp>
        <p:nvSpPr>
          <p:cNvPr id="2373" name="Google Shape;2373;p106"/>
          <p:cNvSpPr txBox="1">
            <a:spLocks noGrp="1"/>
          </p:cNvSpPr>
          <p:nvPr>
            <p:ph type="subTitle" idx="1"/>
          </p:nvPr>
        </p:nvSpPr>
        <p:spPr>
          <a:xfrm>
            <a:off x="4740838" y="1507650"/>
            <a:ext cx="4338600" cy="9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a:t>External</a:t>
            </a:r>
            <a:endParaRPr sz="2400" b="1"/>
          </a:p>
          <a:p>
            <a:pPr marL="0" lvl="0" indent="0" algn="ctr" rtl="0">
              <a:spcBef>
                <a:spcPts val="0"/>
              </a:spcBef>
              <a:spcAft>
                <a:spcPts val="0"/>
              </a:spcAft>
              <a:buNone/>
            </a:pPr>
            <a:endParaRPr sz="2400" b="1"/>
          </a:p>
        </p:txBody>
      </p:sp>
      <p:sp>
        <p:nvSpPr>
          <p:cNvPr id="2374" name="Google Shape;2374;p106"/>
          <p:cNvSpPr txBox="1">
            <a:spLocks noGrp="1"/>
          </p:cNvSpPr>
          <p:nvPr>
            <p:ph type="body" idx="2"/>
          </p:nvPr>
        </p:nvSpPr>
        <p:spPr>
          <a:xfrm>
            <a:off x="4805388" y="2051381"/>
            <a:ext cx="4338600" cy="2111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Social media presence </a:t>
            </a:r>
            <a:endParaRPr sz="2400"/>
          </a:p>
          <a:p>
            <a:pPr marL="457200" lvl="0" indent="-381000" algn="l" rtl="0">
              <a:spcBef>
                <a:spcPts val="0"/>
              </a:spcBef>
              <a:spcAft>
                <a:spcPts val="0"/>
              </a:spcAft>
              <a:buClr>
                <a:schemeClr val="dk1"/>
              </a:buClr>
              <a:buSzPts val="2400"/>
              <a:buChar char="●"/>
            </a:pPr>
            <a:r>
              <a:rPr lang="en" sz="2400"/>
              <a:t>Food festivals and events</a:t>
            </a:r>
            <a:endParaRPr sz="2400"/>
          </a:p>
          <a:p>
            <a:pPr marL="457200" lvl="0" indent="-381000" algn="l" rtl="0">
              <a:spcBef>
                <a:spcPts val="0"/>
              </a:spcBef>
              <a:spcAft>
                <a:spcPts val="0"/>
              </a:spcAft>
              <a:buClr>
                <a:schemeClr val="dk1"/>
              </a:buClr>
              <a:buSzPts val="2400"/>
              <a:buChar char="●"/>
            </a:pPr>
            <a:r>
              <a:rPr lang="en" sz="2400"/>
              <a:t>Offer promotions and discounts</a:t>
            </a:r>
            <a:endParaRPr sz="2400"/>
          </a:p>
          <a:p>
            <a:pPr marL="457200" lvl="0" indent="-381000" algn="l" rtl="0">
              <a:spcBef>
                <a:spcPts val="0"/>
              </a:spcBef>
              <a:spcAft>
                <a:spcPts val="0"/>
              </a:spcAft>
              <a:buSzPts val="2400"/>
              <a:buChar char="●"/>
            </a:pPr>
            <a:r>
              <a:rPr lang="en" sz="2400"/>
              <a:t>Online directories and review sites</a:t>
            </a:r>
            <a:endParaRPr sz="2400"/>
          </a:p>
        </p:txBody>
      </p:sp>
      <p:pic>
        <p:nvPicPr>
          <p:cNvPr id="2" name="tactis.mp4">
            <a:hlinkClick r:id="" action="ppaction://media"/>
            <a:extLst>
              <a:ext uri="{FF2B5EF4-FFF2-40B4-BE49-F238E27FC236}">
                <a16:creationId xmlns:a16="http://schemas.microsoft.com/office/drawing/2014/main" id="{D2ED8EC0-9CEB-C79E-6C4B-6DC19AE08B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9577" y="4554100"/>
            <a:ext cx="473600" cy="47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0"/>
                                        </p:tgtEl>
                                        <p:attrNameLst>
                                          <p:attrName>style.visibility</p:attrName>
                                        </p:attrNameLst>
                                      </p:cBhvr>
                                      <p:to>
                                        <p:strVal val="visible"/>
                                      </p:to>
                                    </p:set>
                                    <p:animEffect transition="in" filter="fade">
                                      <p:cBhvr>
                                        <p:cTn id="7" dur="1000"/>
                                        <p:tgtEl>
                                          <p:spTgt spid="23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1"/>
                                        </p:tgtEl>
                                        <p:attrNameLst>
                                          <p:attrName>style.visibility</p:attrName>
                                        </p:attrNameLst>
                                      </p:cBhvr>
                                      <p:to>
                                        <p:strVal val="visible"/>
                                      </p:to>
                                    </p:set>
                                    <p:animEffect transition="in" filter="fade">
                                      <p:cBhvr>
                                        <p:cTn id="12" dur="1700"/>
                                        <p:tgtEl>
                                          <p:spTgt spid="2371"/>
                                        </p:tgtEl>
                                      </p:cBhvr>
                                    </p:animEffect>
                                  </p:childTnLst>
                                </p:cTn>
                              </p:par>
                              <p:par>
                                <p:cTn id="13" presetID="10" presetClass="entr" presetSubtype="0" fill="hold" nodeType="withEffect">
                                  <p:stCondLst>
                                    <p:cond delay="0"/>
                                  </p:stCondLst>
                                  <p:childTnLst>
                                    <p:set>
                                      <p:cBhvr>
                                        <p:cTn id="14" dur="1" fill="hold">
                                          <p:stCondLst>
                                            <p:cond delay="0"/>
                                          </p:stCondLst>
                                        </p:cTn>
                                        <p:tgtEl>
                                          <p:spTgt spid="2372"/>
                                        </p:tgtEl>
                                        <p:attrNameLst>
                                          <p:attrName>style.visibility</p:attrName>
                                        </p:attrNameLst>
                                      </p:cBhvr>
                                      <p:to>
                                        <p:strVal val="visible"/>
                                      </p:to>
                                    </p:set>
                                    <p:animEffect transition="in" filter="fade">
                                      <p:cBhvr>
                                        <p:cTn id="15" dur="1000"/>
                                        <p:tgtEl>
                                          <p:spTgt spid="23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73"/>
                                        </p:tgtEl>
                                        <p:attrNameLst>
                                          <p:attrName>style.visibility</p:attrName>
                                        </p:attrNameLst>
                                      </p:cBhvr>
                                      <p:to>
                                        <p:strVal val="visible"/>
                                      </p:to>
                                    </p:set>
                                    <p:animEffect transition="in" filter="fade">
                                      <p:cBhvr>
                                        <p:cTn id="20" dur="1000"/>
                                        <p:tgtEl>
                                          <p:spTgt spid="2373"/>
                                        </p:tgtEl>
                                      </p:cBhvr>
                                    </p:animEffect>
                                  </p:childTnLst>
                                </p:cTn>
                              </p:par>
                              <p:par>
                                <p:cTn id="21" presetID="10" presetClass="entr" presetSubtype="0" fill="hold" nodeType="withEffect">
                                  <p:stCondLst>
                                    <p:cond delay="0"/>
                                  </p:stCondLst>
                                  <p:childTnLst>
                                    <p:set>
                                      <p:cBhvr>
                                        <p:cTn id="22" dur="1" fill="hold">
                                          <p:stCondLst>
                                            <p:cond delay="0"/>
                                          </p:stCondLst>
                                        </p:cTn>
                                        <p:tgtEl>
                                          <p:spTgt spid="2374"/>
                                        </p:tgtEl>
                                        <p:attrNameLst>
                                          <p:attrName>style.visibility</p:attrName>
                                        </p:attrNameLst>
                                      </p:cBhvr>
                                      <p:to>
                                        <p:strVal val="visible"/>
                                      </p:to>
                                    </p:set>
                                    <p:animEffect transition="in" filter="fade">
                                      <p:cBhvr>
                                        <p:cTn id="23" dur="1000"/>
                                        <p:tgtEl>
                                          <p:spTgt spid="237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61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107"/>
          <p:cNvSpPr txBox="1">
            <a:spLocks noGrp="1"/>
          </p:cNvSpPr>
          <p:nvPr>
            <p:ph type="title"/>
          </p:nvPr>
        </p:nvSpPr>
        <p:spPr>
          <a:xfrm>
            <a:off x="457188" y="28982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a:t>
            </a:r>
            <a:endParaRPr/>
          </a:p>
        </p:txBody>
      </p:sp>
      <p:pic>
        <p:nvPicPr>
          <p:cNvPr id="2380" name="Google Shape;2380;p107"/>
          <p:cNvPicPr preferRelativeResize="0"/>
          <p:nvPr/>
        </p:nvPicPr>
        <p:blipFill>
          <a:blip r:embed="rId5">
            <a:alphaModFix/>
          </a:blip>
          <a:stretch>
            <a:fillRect/>
          </a:stretch>
        </p:blipFill>
        <p:spPr>
          <a:xfrm>
            <a:off x="2247138" y="976970"/>
            <a:ext cx="4383895" cy="3780705"/>
          </a:xfrm>
          <a:prstGeom prst="rect">
            <a:avLst/>
          </a:prstGeom>
          <a:noFill/>
          <a:ln>
            <a:noFill/>
          </a:ln>
        </p:spPr>
      </p:pic>
      <p:pic>
        <p:nvPicPr>
          <p:cNvPr id="2381" name="Google Shape;2381;p107"/>
          <p:cNvPicPr preferRelativeResize="0"/>
          <p:nvPr/>
        </p:nvPicPr>
        <p:blipFill>
          <a:blip r:embed="rId6">
            <a:alphaModFix/>
          </a:blip>
          <a:stretch>
            <a:fillRect/>
          </a:stretch>
        </p:blipFill>
        <p:spPr>
          <a:xfrm>
            <a:off x="6011088" y="976975"/>
            <a:ext cx="3000000" cy="1854539"/>
          </a:xfrm>
          <a:prstGeom prst="rect">
            <a:avLst/>
          </a:prstGeom>
          <a:noFill/>
          <a:ln>
            <a:noFill/>
          </a:ln>
        </p:spPr>
      </p:pic>
      <p:pic>
        <p:nvPicPr>
          <p:cNvPr id="2382" name="Google Shape;2382;p107"/>
          <p:cNvPicPr preferRelativeResize="0"/>
          <p:nvPr/>
        </p:nvPicPr>
        <p:blipFill>
          <a:blip r:embed="rId7">
            <a:alphaModFix/>
          </a:blip>
          <a:stretch>
            <a:fillRect/>
          </a:stretch>
        </p:blipFill>
        <p:spPr>
          <a:xfrm>
            <a:off x="132913" y="1304576"/>
            <a:ext cx="2227650" cy="2680929"/>
          </a:xfrm>
          <a:prstGeom prst="rect">
            <a:avLst/>
          </a:prstGeom>
          <a:noFill/>
          <a:ln>
            <a:noFill/>
          </a:ln>
        </p:spPr>
      </p:pic>
      <p:pic>
        <p:nvPicPr>
          <p:cNvPr id="2383" name="Google Shape;2383;p107"/>
          <p:cNvPicPr preferRelativeResize="0"/>
          <p:nvPr/>
        </p:nvPicPr>
        <p:blipFill>
          <a:blip r:embed="rId8">
            <a:alphaModFix/>
          </a:blip>
          <a:stretch>
            <a:fillRect/>
          </a:stretch>
        </p:blipFill>
        <p:spPr>
          <a:xfrm>
            <a:off x="6060813" y="3359138"/>
            <a:ext cx="2900550" cy="1030775"/>
          </a:xfrm>
          <a:prstGeom prst="rect">
            <a:avLst/>
          </a:prstGeom>
          <a:noFill/>
          <a:ln>
            <a:noFill/>
          </a:ln>
        </p:spPr>
      </p:pic>
      <p:pic>
        <p:nvPicPr>
          <p:cNvPr id="2384" name="Google Shape;2384;p107"/>
          <p:cNvPicPr preferRelativeResize="0"/>
          <p:nvPr/>
        </p:nvPicPr>
        <p:blipFill>
          <a:blip r:embed="rId9">
            <a:alphaModFix/>
          </a:blip>
          <a:stretch>
            <a:fillRect/>
          </a:stretch>
        </p:blipFill>
        <p:spPr>
          <a:xfrm>
            <a:off x="2360563" y="976975"/>
            <a:ext cx="4157026" cy="1766725"/>
          </a:xfrm>
          <a:prstGeom prst="rect">
            <a:avLst/>
          </a:prstGeom>
          <a:noFill/>
          <a:ln>
            <a:noFill/>
          </a:ln>
        </p:spPr>
      </p:pic>
      <p:sp>
        <p:nvSpPr>
          <p:cNvPr id="2385" name="Google Shape;2385;p107"/>
          <p:cNvSpPr txBox="1"/>
          <p:nvPr/>
        </p:nvSpPr>
        <p:spPr>
          <a:xfrm>
            <a:off x="2939088" y="2562175"/>
            <a:ext cx="30000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b="1">
                <a:solidFill>
                  <a:srgbClr val="15212A"/>
                </a:solidFill>
                <a:latin typeface="Red Hat Text"/>
                <a:ea typeface="Red Hat Text"/>
                <a:cs typeface="Red Hat Text"/>
                <a:sym typeface="Red Hat Text"/>
              </a:rPr>
              <a:t>SAM</a:t>
            </a:r>
            <a:endParaRPr sz="4000" b="1">
              <a:solidFill>
                <a:srgbClr val="15212A"/>
              </a:solidFill>
              <a:latin typeface="Red Hat Text"/>
              <a:ea typeface="Red Hat Text"/>
              <a:cs typeface="Red Hat Text"/>
              <a:sym typeface="Red Hat Text"/>
            </a:endParaRPr>
          </a:p>
        </p:txBody>
      </p:sp>
      <p:sp>
        <p:nvSpPr>
          <p:cNvPr id="2386" name="Google Shape;2386;p107"/>
          <p:cNvSpPr txBox="1"/>
          <p:nvPr/>
        </p:nvSpPr>
        <p:spPr>
          <a:xfrm>
            <a:off x="3590988" y="3566725"/>
            <a:ext cx="1696200" cy="615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800" b="1">
                <a:solidFill>
                  <a:srgbClr val="FFD119"/>
                </a:solidFill>
                <a:latin typeface="Red Hat Text"/>
                <a:ea typeface="Red Hat Text"/>
                <a:cs typeface="Red Hat Text"/>
                <a:sym typeface="Red Hat Text"/>
              </a:rPr>
              <a:t>SOM</a:t>
            </a:r>
            <a:endParaRPr sz="2800" b="1">
              <a:solidFill>
                <a:srgbClr val="FFD119"/>
              </a:solidFill>
              <a:latin typeface="Red Hat Text"/>
              <a:ea typeface="Red Hat Text"/>
              <a:cs typeface="Red Hat Text"/>
              <a:sym typeface="Red Hat Text"/>
            </a:endParaRPr>
          </a:p>
        </p:txBody>
      </p:sp>
      <p:cxnSp>
        <p:nvCxnSpPr>
          <p:cNvPr id="2387" name="Google Shape;2387;p107"/>
          <p:cNvCxnSpPr/>
          <p:nvPr/>
        </p:nvCxnSpPr>
        <p:spPr>
          <a:xfrm>
            <a:off x="2071438" y="2656775"/>
            <a:ext cx="1305000" cy="5322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88" name="Google Shape;2388;p107"/>
          <p:cNvCxnSpPr/>
          <p:nvPr/>
        </p:nvCxnSpPr>
        <p:spPr>
          <a:xfrm rot="10800000" flipH="1">
            <a:off x="6087438" y="1860225"/>
            <a:ext cx="430200" cy="1758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89" name="Google Shape;2389;p107"/>
          <p:cNvCxnSpPr>
            <a:endCxn id="2383" idx="1"/>
          </p:cNvCxnSpPr>
          <p:nvPr/>
        </p:nvCxnSpPr>
        <p:spPr>
          <a:xfrm>
            <a:off x="4910013" y="3869125"/>
            <a:ext cx="1150800" cy="54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2" name="33.mp4">
            <a:hlinkClick r:id="" action="ppaction://media"/>
            <a:extLst>
              <a:ext uri="{FF2B5EF4-FFF2-40B4-BE49-F238E27FC236}">
                <a16:creationId xmlns:a16="http://schemas.microsoft.com/office/drawing/2014/main" id="{A07BA066-0423-269C-E96E-BBFA84E9830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65650" y="4468500"/>
            <a:ext cx="578350" cy="57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fade">
                                      <p:cBhvr>
                                        <p:cTn id="7" dur="1000"/>
                                        <p:tgtEl>
                                          <p:spTgt spid="23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4"/>
                                        </p:tgtEl>
                                        <p:attrNameLst>
                                          <p:attrName>style.visibility</p:attrName>
                                        </p:attrNameLst>
                                      </p:cBhvr>
                                      <p:to>
                                        <p:strVal val="visible"/>
                                      </p:to>
                                    </p:set>
                                    <p:animEffect transition="in" filter="fade">
                                      <p:cBhvr>
                                        <p:cTn id="12" dur="1000"/>
                                        <p:tgtEl>
                                          <p:spTgt spid="2384"/>
                                        </p:tgtEl>
                                      </p:cBhvr>
                                    </p:animEffect>
                                  </p:childTnLst>
                                </p:cTn>
                              </p:par>
                              <p:par>
                                <p:cTn id="13" presetID="10" presetClass="entr" presetSubtype="0" fill="hold" nodeType="withEffect">
                                  <p:stCondLst>
                                    <p:cond delay="0"/>
                                  </p:stCondLst>
                                  <p:childTnLst>
                                    <p:set>
                                      <p:cBhvr>
                                        <p:cTn id="14" dur="1" fill="hold">
                                          <p:stCondLst>
                                            <p:cond delay="0"/>
                                          </p:stCondLst>
                                        </p:cTn>
                                        <p:tgtEl>
                                          <p:spTgt spid="2381"/>
                                        </p:tgtEl>
                                        <p:attrNameLst>
                                          <p:attrName>style.visibility</p:attrName>
                                        </p:attrNameLst>
                                      </p:cBhvr>
                                      <p:to>
                                        <p:strVal val="visible"/>
                                      </p:to>
                                    </p:set>
                                    <p:animEffect transition="in" filter="fade">
                                      <p:cBhvr>
                                        <p:cTn id="15" dur="1000"/>
                                        <p:tgtEl>
                                          <p:spTgt spid="2381"/>
                                        </p:tgtEl>
                                      </p:cBhvr>
                                    </p:animEffect>
                                  </p:childTnLst>
                                </p:cTn>
                              </p:par>
                              <p:par>
                                <p:cTn id="16" presetID="10" presetClass="entr" presetSubtype="0" fill="hold" nodeType="withEffect">
                                  <p:stCondLst>
                                    <p:cond delay="0"/>
                                  </p:stCondLst>
                                  <p:childTnLst>
                                    <p:set>
                                      <p:cBhvr>
                                        <p:cTn id="17" dur="1" fill="hold">
                                          <p:stCondLst>
                                            <p:cond delay="0"/>
                                          </p:stCondLst>
                                        </p:cTn>
                                        <p:tgtEl>
                                          <p:spTgt spid="2388"/>
                                        </p:tgtEl>
                                        <p:attrNameLst>
                                          <p:attrName>style.visibility</p:attrName>
                                        </p:attrNameLst>
                                      </p:cBhvr>
                                      <p:to>
                                        <p:strVal val="visible"/>
                                      </p:to>
                                    </p:set>
                                    <p:animEffect transition="in" filter="fade">
                                      <p:cBhvr>
                                        <p:cTn id="18" dur="1000"/>
                                        <p:tgtEl>
                                          <p:spTgt spid="2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5"/>
                                        </p:tgtEl>
                                        <p:attrNameLst>
                                          <p:attrName>style.visibility</p:attrName>
                                        </p:attrNameLst>
                                      </p:cBhvr>
                                      <p:to>
                                        <p:strVal val="visible"/>
                                      </p:to>
                                    </p:set>
                                    <p:animEffect transition="in" filter="fade">
                                      <p:cBhvr>
                                        <p:cTn id="23" dur="1000"/>
                                        <p:tgtEl>
                                          <p:spTgt spid="2385"/>
                                        </p:tgtEl>
                                      </p:cBhvr>
                                    </p:animEffect>
                                  </p:childTnLst>
                                </p:cTn>
                              </p:par>
                              <p:par>
                                <p:cTn id="24" presetID="10" presetClass="entr" presetSubtype="0" fill="hold" nodeType="withEffect">
                                  <p:stCondLst>
                                    <p:cond delay="0"/>
                                  </p:stCondLst>
                                  <p:childTnLst>
                                    <p:set>
                                      <p:cBhvr>
                                        <p:cTn id="25" dur="1" fill="hold">
                                          <p:stCondLst>
                                            <p:cond delay="0"/>
                                          </p:stCondLst>
                                        </p:cTn>
                                        <p:tgtEl>
                                          <p:spTgt spid="2382"/>
                                        </p:tgtEl>
                                        <p:attrNameLst>
                                          <p:attrName>style.visibility</p:attrName>
                                        </p:attrNameLst>
                                      </p:cBhvr>
                                      <p:to>
                                        <p:strVal val="visible"/>
                                      </p:to>
                                    </p:set>
                                    <p:animEffect transition="in" filter="fade">
                                      <p:cBhvr>
                                        <p:cTn id="26" dur="1000"/>
                                        <p:tgtEl>
                                          <p:spTgt spid="2382"/>
                                        </p:tgtEl>
                                      </p:cBhvr>
                                    </p:animEffect>
                                  </p:childTnLst>
                                </p:cTn>
                              </p:par>
                              <p:par>
                                <p:cTn id="27" presetID="10" presetClass="entr" presetSubtype="0" fill="hold" nodeType="withEffect">
                                  <p:stCondLst>
                                    <p:cond delay="0"/>
                                  </p:stCondLst>
                                  <p:childTnLst>
                                    <p:set>
                                      <p:cBhvr>
                                        <p:cTn id="28" dur="1" fill="hold">
                                          <p:stCondLst>
                                            <p:cond delay="0"/>
                                          </p:stCondLst>
                                        </p:cTn>
                                        <p:tgtEl>
                                          <p:spTgt spid="2387"/>
                                        </p:tgtEl>
                                        <p:attrNameLst>
                                          <p:attrName>style.visibility</p:attrName>
                                        </p:attrNameLst>
                                      </p:cBhvr>
                                      <p:to>
                                        <p:strVal val="visible"/>
                                      </p:to>
                                    </p:set>
                                    <p:animEffect transition="in" filter="fade">
                                      <p:cBhvr>
                                        <p:cTn id="29" dur="1000"/>
                                        <p:tgtEl>
                                          <p:spTgt spid="23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86"/>
                                        </p:tgtEl>
                                        <p:attrNameLst>
                                          <p:attrName>style.visibility</p:attrName>
                                        </p:attrNameLst>
                                      </p:cBhvr>
                                      <p:to>
                                        <p:strVal val="visible"/>
                                      </p:to>
                                    </p:set>
                                    <p:animEffect transition="in" filter="fade">
                                      <p:cBhvr>
                                        <p:cTn id="34" dur="1000"/>
                                        <p:tgtEl>
                                          <p:spTgt spid="2386"/>
                                        </p:tgtEl>
                                      </p:cBhvr>
                                    </p:animEffect>
                                  </p:childTnLst>
                                </p:cTn>
                              </p:par>
                              <p:par>
                                <p:cTn id="35" presetID="10" presetClass="entr" presetSubtype="0" fill="hold" nodeType="withEffect">
                                  <p:stCondLst>
                                    <p:cond delay="0"/>
                                  </p:stCondLst>
                                  <p:childTnLst>
                                    <p:set>
                                      <p:cBhvr>
                                        <p:cTn id="36" dur="1" fill="hold">
                                          <p:stCondLst>
                                            <p:cond delay="0"/>
                                          </p:stCondLst>
                                        </p:cTn>
                                        <p:tgtEl>
                                          <p:spTgt spid="2383"/>
                                        </p:tgtEl>
                                        <p:attrNameLst>
                                          <p:attrName>style.visibility</p:attrName>
                                        </p:attrNameLst>
                                      </p:cBhvr>
                                      <p:to>
                                        <p:strVal val="visible"/>
                                      </p:to>
                                    </p:set>
                                    <p:animEffect transition="in" filter="fade">
                                      <p:cBhvr>
                                        <p:cTn id="37" dur="1000"/>
                                        <p:tgtEl>
                                          <p:spTgt spid="2383"/>
                                        </p:tgtEl>
                                      </p:cBhvr>
                                    </p:animEffect>
                                  </p:childTnLst>
                                </p:cTn>
                              </p:par>
                              <p:par>
                                <p:cTn id="38" presetID="10" presetClass="entr" presetSubtype="0" fill="hold" nodeType="withEffect">
                                  <p:stCondLst>
                                    <p:cond delay="0"/>
                                  </p:stCondLst>
                                  <p:childTnLst>
                                    <p:set>
                                      <p:cBhvr>
                                        <p:cTn id="39" dur="1" fill="hold">
                                          <p:stCondLst>
                                            <p:cond delay="0"/>
                                          </p:stCondLst>
                                        </p:cTn>
                                        <p:tgtEl>
                                          <p:spTgt spid="2389"/>
                                        </p:tgtEl>
                                        <p:attrNameLst>
                                          <p:attrName>style.visibility</p:attrName>
                                        </p:attrNameLst>
                                      </p:cBhvr>
                                      <p:to>
                                        <p:strVal val="visible"/>
                                      </p:to>
                                    </p:set>
                                    <p:animEffect transition="in" filter="fade">
                                      <p:cBhvr>
                                        <p:cTn id="40" dur="1000"/>
                                        <p:tgtEl>
                                          <p:spTgt spid="238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60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393"/>
        <p:cNvGrpSpPr/>
        <p:nvPr/>
      </p:nvGrpSpPr>
      <p:grpSpPr>
        <a:xfrm>
          <a:off x="0" y="0"/>
          <a:ext cx="0" cy="0"/>
          <a:chOff x="0" y="0"/>
          <a:chExt cx="0" cy="0"/>
        </a:xfrm>
      </p:grpSpPr>
      <p:pic>
        <p:nvPicPr>
          <p:cNvPr id="2394" name="Google Shape;2394;p108"/>
          <p:cNvPicPr preferRelativeResize="0"/>
          <p:nvPr/>
        </p:nvPicPr>
        <p:blipFill>
          <a:blip r:embed="rId5">
            <a:alphaModFix/>
          </a:blip>
          <a:stretch>
            <a:fillRect/>
          </a:stretch>
        </p:blipFill>
        <p:spPr>
          <a:xfrm>
            <a:off x="197275" y="942325"/>
            <a:ext cx="8839200" cy="3432699"/>
          </a:xfrm>
          <a:prstGeom prst="rect">
            <a:avLst/>
          </a:prstGeom>
          <a:noFill/>
          <a:ln>
            <a:noFill/>
          </a:ln>
          <a:effectLst>
            <a:outerShdw blurRad="57150" dist="19050" dir="5400000" algn="bl" rotWithShape="0">
              <a:srgbClr val="000000">
                <a:alpha val="50000"/>
              </a:srgbClr>
            </a:outerShdw>
          </a:effectLst>
        </p:spPr>
      </p:pic>
      <p:pic>
        <p:nvPicPr>
          <p:cNvPr id="2" name="clv.mp4">
            <a:hlinkClick r:id="" action="ppaction://media"/>
            <a:extLst>
              <a:ext uri="{FF2B5EF4-FFF2-40B4-BE49-F238E27FC236}">
                <a16:creationId xmlns:a16="http://schemas.microsoft.com/office/drawing/2014/main" id="{434E8897-CB7C-5B02-41CE-F277E7179A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2136" y="4737100"/>
            <a:ext cx="406400" cy="40640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8"/>
        <p:cNvGrpSpPr/>
        <p:nvPr/>
      </p:nvGrpSpPr>
      <p:grpSpPr>
        <a:xfrm>
          <a:off x="0" y="0"/>
          <a:ext cx="0" cy="0"/>
          <a:chOff x="0" y="0"/>
          <a:chExt cx="0" cy="0"/>
        </a:xfrm>
      </p:grpSpPr>
      <p:pic>
        <p:nvPicPr>
          <p:cNvPr id="2399" name="Google Shape;2399;p109"/>
          <p:cNvPicPr preferRelativeResize="0"/>
          <p:nvPr/>
        </p:nvPicPr>
        <p:blipFill>
          <a:blip r:embed="rId5">
            <a:alphaModFix/>
          </a:blip>
          <a:stretch>
            <a:fillRect/>
          </a:stretch>
        </p:blipFill>
        <p:spPr>
          <a:xfrm>
            <a:off x="340500" y="0"/>
            <a:ext cx="4938201" cy="1678600"/>
          </a:xfrm>
          <a:prstGeom prst="rect">
            <a:avLst/>
          </a:prstGeom>
          <a:noFill/>
          <a:ln>
            <a:noFill/>
          </a:ln>
        </p:spPr>
      </p:pic>
      <p:pic>
        <p:nvPicPr>
          <p:cNvPr id="2400" name="Google Shape;2400;p109"/>
          <p:cNvPicPr preferRelativeResize="0"/>
          <p:nvPr/>
        </p:nvPicPr>
        <p:blipFill>
          <a:blip r:embed="rId6">
            <a:alphaModFix/>
          </a:blip>
          <a:stretch>
            <a:fillRect/>
          </a:stretch>
        </p:blipFill>
        <p:spPr>
          <a:xfrm>
            <a:off x="5278700" y="278275"/>
            <a:ext cx="3652250" cy="1262800"/>
          </a:xfrm>
          <a:prstGeom prst="rect">
            <a:avLst/>
          </a:prstGeom>
          <a:noFill/>
          <a:ln>
            <a:noFill/>
          </a:ln>
        </p:spPr>
      </p:pic>
      <p:pic>
        <p:nvPicPr>
          <p:cNvPr id="2401" name="Google Shape;2401;p109"/>
          <p:cNvPicPr preferRelativeResize="0"/>
          <p:nvPr/>
        </p:nvPicPr>
        <p:blipFill rotWithShape="1">
          <a:blip r:embed="rId5">
            <a:alphaModFix/>
          </a:blip>
          <a:srcRect t="23913" r="83140"/>
          <a:stretch/>
        </p:blipFill>
        <p:spPr>
          <a:xfrm>
            <a:off x="340500" y="1934325"/>
            <a:ext cx="1094296" cy="1678600"/>
          </a:xfrm>
          <a:prstGeom prst="rect">
            <a:avLst/>
          </a:prstGeom>
          <a:noFill/>
          <a:ln>
            <a:noFill/>
          </a:ln>
        </p:spPr>
      </p:pic>
      <p:pic>
        <p:nvPicPr>
          <p:cNvPr id="2402" name="Google Shape;2402;p109"/>
          <p:cNvPicPr preferRelativeResize="0"/>
          <p:nvPr/>
        </p:nvPicPr>
        <p:blipFill>
          <a:blip r:embed="rId7">
            <a:alphaModFix/>
          </a:blip>
          <a:stretch>
            <a:fillRect/>
          </a:stretch>
        </p:blipFill>
        <p:spPr>
          <a:xfrm>
            <a:off x="1220400" y="1613475"/>
            <a:ext cx="3889475" cy="1743225"/>
          </a:xfrm>
          <a:prstGeom prst="rect">
            <a:avLst/>
          </a:prstGeom>
          <a:noFill/>
          <a:ln>
            <a:noFill/>
          </a:ln>
        </p:spPr>
      </p:pic>
      <p:pic>
        <p:nvPicPr>
          <p:cNvPr id="2403" name="Google Shape;2403;p109"/>
          <p:cNvPicPr preferRelativeResize="0"/>
          <p:nvPr/>
        </p:nvPicPr>
        <p:blipFill>
          <a:blip r:embed="rId8">
            <a:alphaModFix/>
          </a:blip>
          <a:stretch>
            <a:fillRect/>
          </a:stretch>
        </p:blipFill>
        <p:spPr>
          <a:xfrm>
            <a:off x="5109875" y="1839200"/>
            <a:ext cx="3889475" cy="1465125"/>
          </a:xfrm>
          <a:prstGeom prst="rect">
            <a:avLst/>
          </a:prstGeom>
          <a:noFill/>
          <a:ln>
            <a:noFill/>
          </a:ln>
        </p:spPr>
      </p:pic>
      <p:pic>
        <p:nvPicPr>
          <p:cNvPr id="2404" name="Google Shape;2404;p109"/>
          <p:cNvPicPr preferRelativeResize="0"/>
          <p:nvPr/>
        </p:nvPicPr>
        <p:blipFill>
          <a:blip r:embed="rId9">
            <a:alphaModFix/>
          </a:blip>
          <a:stretch>
            <a:fillRect/>
          </a:stretch>
        </p:blipFill>
        <p:spPr>
          <a:xfrm>
            <a:off x="1220400" y="3468325"/>
            <a:ext cx="3555725" cy="1400750"/>
          </a:xfrm>
          <a:prstGeom prst="rect">
            <a:avLst/>
          </a:prstGeom>
          <a:noFill/>
          <a:ln>
            <a:noFill/>
          </a:ln>
        </p:spPr>
      </p:pic>
      <p:pic>
        <p:nvPicPr>
          <p:cNvPr id="2405" name="Google Shape;2405;p109"/>
          <p:cNvPicPr preferRelativeResize="0"/>
          <p:nvPr/>
        </p:nvPicPr>
        <p:blipFill rotWithShape="1">
          <a:blip r:embed="rId5">
            <a:alphaModFix/>
          </a:blip>
          <a:srcRect t="23913" r="83140"/>
          <a:stretch/>
        </p:blipFill>
        <p:spPr>
          <a:xfrm>
            <a:off x="379688" y="3612925"/>
            <a:ext cx="863524" cy="1324625"/>
          </a:xfrm>
          <a:prstGeom prst="rect">
            <a:avLst/>
          </a:prstGeom>
          <a:noFill/>
          <a:ln>
            <a:noFill/>
          </a:ln>
        </p:spPr>
      </p:pic>
      <p:pic>
        <p:nvPicPr>
          <p:cNvPr id="2406" name="Google Shape;2406;p109"/>
          <p:cNvPicPr preferRelativeResize="0"/>
          <p:nvPr/>
        </p:nvPicPr>
        <p:blipFill>
          <a:blip r:embed="rId10">
            <a:alphaModFix/>
          </a:blip>
          <a:stretch>
            <a:fillRect/>
          </a:stretch>
        </p:blipFill>
        <p:spPr>
          <a:xfrm>
            <a:off x="5079213" y="3878187"/>
            <a:ext cx="3950800" cy="794100"/>
          </a:xfrm>
          <a:prstGeom prst="rect">
            <a:avLst/>
          </a:prstGeom>
          <a:noFill/>
          <a:ln>
            <a:noFill/>
          </a:ln>
        </p:spPr>
      </p:pic>
      <p:pic>
        <p:nvPicPr>
          <p:cNvPr id="2" name="clv.mp4">
            <a:hlinkClick r:id="" action="ppaction://media"/>
            <a:extLst>
              <a:ext uri="{FF2B5EF4-FFF2-40B4-BE49-F238E27FC236}">
                <a16:creationId xmlns:a16="http://schemas.microsoft.com/office/drawing/2014/main" id="{7E77600D-4D58-A3FD-C98C-0D7680D0A4E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57912" y="460633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10"/>
          <p:cNvSpPr txBox="1">
            <a:spLocks noGrp="1"/>
          </p:cNvSpPr>
          <p:nvPr>
            <p:ph type="title"/>
          </p:nvPr>
        </p:nvSpPr>
        <p:spPr>
          <a:xfrm>
            <a:off x="3541175" y="1373575"/>
            <a:ext cx="380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Lean Canvas</a:t>
            </a:r>
            <a:endParaRPr/>
          </a:p>
        </p:txBody>
      </p:sp>
      <p:grpSp>
        <p:nvGrpSpPr>
          <p:cNvPr id="2412" name="Google Shape;2412;p110"/>
          <p:cNvGrpSpPr/>
          <p:nvPr/>
        </p:nvGrpSpPr>
        <p:grpSpPr>
          <a:xfrm>
            <a:off x="66407" y="1815858"/>
            <a:ext cx="3136868" cy="2573926"/>
            <a:chOff x="5465932" y="1683733"/>
            <a:chExt cx="3136868" cy="2573926"/>
          </a:xfrm>
        </p:grpSpPr>
        <p:sp>
          <p:nvSpPr>
            <p:cNvPr id="2413" name="Google Shape;2413;p110"/>
            <p:cNvSpPr/>
            <p:nvPr/>
          </p:nvSpPr>
          <p:spPr>
            <a:xfrm>
              <a:off x="8132678" y="3858784"/>
              <a:ext cx="448598" cy="209797"/>
            </a:xfrm>
            <a:custGeom>
              <a:avLst/>
              <a:gdLst/>
              <a:ahLst/>
              <a:cxnLst/>
              <a:rect l="l" t="t" r="r" b="b"/>
              <a:pathLst>
                <a:path w="3248" h="1519" extrusionOk="0">
                  <a:moveTo>
                    <a:pt x="0" y="0"/>
                  </a:moveTo>
                  <a:lnTo>
                    <a:pt x="277" y="1518"/>
                  </a:lnTo>
                  <a:lnTo>
                    <a:pt x="2488" y="1518"/>
                  </a:lnTo>
                  <a:cubicBezTo>
                    <a:pt x="2904" y="1518"/>
                    <a:pt x="3247" y="1181"/>
                    <a:pt x="3247" y="759"/>
                  </a:cubicBezTo>
                  <a:cubicBezTo>
                    <a:pt x="3247" y="344"/>
                    <a:pt x="2910" y="0"/>
                    <a:pt x="2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10"/>
            <p:cNvSpPr/>
            <p:nvPr/>
          </p:nvSpPr>
          <p:spPr>
            <a:xfrm>
              <a:off x="6631632" y="3890412"/>
              <a:ext cx="793056" cy="147369"/>
            </a:xfrm>
            <a:custGeom>
              <a:avLst/>
              <a:gdLst/>
              <a:ahLst/>
              <a:cxnLst/>
              <a:rect l="l" t="t" r="r" b="b"/>
              <a:pathLst>
                <a:path w="5742" h="1067" extrusionOk="0">
                  <a:moveTo>
                    <a:pt x="537" y="0"/>
                  </a:moveTo>
                  <a:cubicBezTo>
                    <a:pt x="241" y="0"/>
                    <a:pt x="0" y="235"/>
                    <a:pt x="0" y="530"/>
                  </a:cubicBezTo>
                  <a:cubicBezTo>
                    <a:pt x="0" y="826"/>
                    <a:pt x="241" y="1067"/>
                    <a:pt x="537" y="1067"/>
                  </a:cubicBezTo>
                  <a:lnTo>
                    <a:pt x="5211" y="1067"/>
                  </a:lnTo>
                  <a:cubicBezTo>
                    <a:pt x="5501" y="1067"/>
                    <a:pt x="5742" y="826"/>
                    <a:pt x="5742" y="530"/>
                  </a:cubicBezTo>
                  <a:cubicBezTo>
                    <a:pt x="5742" y="235"/>
                    <a:pt x="5501" y="0"/>
                    <a:pt x="5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10"/>
            <p:cNvSpPr/>
            <p:nvPr/>
          </p:nvSpPr>
          <p:spPr>
            <a:xfrm>
              <a:off x="6395316" y="1902647"/>
              <a:ext cx="218912" cy="94194"/>
            </a:xfrm>
            <a:custGeom>
              <a:avLst/>
              <a:gdLst/>
              <a:ahLst/>
              <a:cxnLst/>
              <a:rect l="l" t="t" r="r" b="b"/>
              <a:pathLst>
                <a:path w="1585" h="682" extrusionOk="0">
                  <a:moveTo>
                    <a:pt x="0" y="0"/>
                  </a:moveTo>
                  <a:lnTo>
                    <a:pt x="0"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10"/>
            <p:cNvSpPr/>
            <p:nvPr/>
          </p:nvSpPr>
          <p:spPr>
            <a:xfrm>
              <a:off x="6457744"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10"/>
            <p:cNvSpPr/>
            <p:nvPr/>
          </p:nvSpPr>
          <p:spPr>
            <a:xfrm>
              <a:off x="6408575"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10"/>
            <p:cNvSpPr/>
            <p:nvPr/>
          </p:nvSpPr>
          <p:spPr>
            <a:xfrm>
              <a:off x="7390442" y="1902647"/>
              <a:ext cx="218912" cy="94194"/>
            </a:xfrm>
            <a:custGeom>
              <a:avLst/>
              <a:gdLst/>
              <a:ahLst/>
              <a:cxnLst/>
              <a:rect l="l" t="t" r="r" b="b"/>
              <a:pathLst>
                <a:path w="1585" h="682" extrusionOk="0">
                  <a:moveTo>
                    <a:pt x="1" y="0"/>
                  </a:moveTo>
                  <a:lnTo>
                    <a:pt x="1" y="681"/>
                  </a:lnTo>
                  <a:lnTo>
                    <a:pt x="1585" y="681"/>
                  </a:lnTo>
                  <a:lnTo>
                    <a:pt x="1585" y="0"/>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10"/>
            <p:cNvSpPr/>
            <p:nvPr/>
          </p:nvSpPr>
          <p:spPr>
            <a:xfrm>
              <a:off x="7452870" y="1683733"/>
              <a:ext cx="94194" cy="219050"/>
            </a:xfrm>
            <a:custGeom>
              <a:avLst/>
              <a:gdLst/>
              <a:ahLst/>
              <a:cxnLst/>
              <a:rect l="l" t="t" r="r" b="b"/>
              <a:pathLst>
                <a:path w="682" h="1586" extrusionOk="0">
                  <a:moveTo>
                    <a:pt x="0" y="1"/>
                  </a:moveTo>
                  <a:lnTo>
                    <a:pt x="0" y="1585"/>
                  </a:lnTo>
                  <a:lnTo>
                    <a:pt x="681" y="1585"/>
                  </a:lnTo>
                  <a:lnTo>
                    <a:pt x="681" y="1"/>
                  </a:ln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10"/>
            <p:cNvSpPr/>
            <p:nvPr/>
          </p:nvSpPr>
          <p:spPr>
            <a:xfrm>
              <a:off x="7403701" y="1757073"/>
              <a:ext cx="193223" cy="52484"/>
            </a:xfrm>
            <a:custGeom>
              <a:avLst/>
              <a:gdLst/>
              <a:ahLst/>
              <a:cxnLst/>
              <a:rect l="l" t="t" r="r" b="b"/>
              <a:pathLst>
                <a:path w="1399" h="380" extrusionOk="0">
                  <a:moveTo>
                    <a:pt x="700" y="0"/>
                  </a:moveTo>
                  <a:cubicBezTo>
                    <a:pt x="314" y="0"/>
                    <a:pt x="1" y="84"/>
                    <a:pt x="1" y="187"/>
                  </a:cubicBezTo>
                  <a:cubicBezTo>
                    <a:pt x="1" y="289"/>
                    <a:pt x="314" y="380"/>
                    <a:pt x="700" y="380"/>
                  </a:cubicBezTo>
                  <a:cubicBezTo>
                    <a:pt x="1085" y="380"/>
                    <a:pt x="1399" y="289"/>
                    <a:pt x="1399" y="187"/>
                  </a:cubicBezTo>
                  <a:cubicBezTo>
                    <a:pt x="1399" y="84"/>
                    <a:pt x="1085" y="0"/>
                    <a:pt x="700" y="0"/>
                  </a:cubicBezTo>
                  <a:close/>
                </a:path>
              </a:pathLst>
            </a:custGeom>
            <a:solidFill>
              <a:srgbClr val="714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10"/>
            <p:cNvSpPr/>
            <p:nvPr/>
          </p:nvSpPr>
          <p:spPr>
            <a:xfrm>
              <a:off x="6009281" y="3747048"/>
              <a:ext cx="550941" cy="510611"/>
            </a:xfrm>
            <a:custGeom>
              <a:avLst/>
              <a:gdLst/>
              <a:ahLst/>
              <a:cxnLst/>
              <a:rect l="l" t="t" r="r" b="b"/>
              <a:pathLst>
                <a:path w="3989" h="3697" extrusionOk="0">
                  <a:moveTo>
                    <a:pt x="1995" y="1"/>
                  </a:moveTo>
                  <a:cubicBezTo>
                    <a:pt x="1108" y="1"/>
                    <a:pt x="326" y="641"/>
                    <a:pt x="175" y="1544"/>
                  </a:cubicBezTo>
                  <a:cubicBezTo>
                    <a:pt x="0" y="2550"/>
                    <a:pt x="681" y="3502"/>
                    <a:pt x="1687" y="3671"/>
                  </a:cubicBezTo>
                  <a:cubicBezTo>
                    <a:pt x="1791" y="3688"/>
                    <a:pt x="1894" y="3697"/>
                    <a:pt x="1996" y="3697"/>
                  </a:cubicBezTo>
                  <a:cubicBezTo>
                    <a:pt x="2881" y="3697"/>
                    <a:pt x="3663" y="3061"/>
                    <a:pt x="3820" y="2159"/>
                  </a:cubicBezTo>
                  <a:cubicBezTo>
                    <a:pt x="3988" y="1153"/>
                    <a:pt x="3308" y="195"/>
                    <a:pt x="2301" y="26"/>
                  </a:cubicBezTo>
                  <a:cubicBezTo>
                    <a:pt x="2198" y="9"/>
                    <a:pt x="2096" y="1"/>
                    <a:pt x="19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10"/>
            <p:cNvSpPr/>
            <p:nvPr/>
          </p:nvSpPr>
          <p:spPr>
            <a:xfrm>
              <a:off x="6072538" y="3780472"/>
              <a:ext cx="424427" cy="166567"/>
            </a:xfrm>
            <a:custGeom>
              <a:avLst/>
              <a:gdLst/>
              <a:ahLst/>
              <a:cxnLst/>
              <a:rect l="l" t="t" r="r" b="b"/>
              <a:pathLst>
                <a:path w="3073" h="1206" extrusionOk="0">
                  <a:moveTo>
                    <a:pt x="1526" y="1"/>
                  </a:moveTo>
                  <a:cubicBezTo>
                    <a:pt x="845" y="1"/>
                    <a:pt x="238" y="432"/>
                    <a:pt x="12" y="1079"/>
                  </a:cubicBezTo>
                  <a:cubicBezTo>
                    <a:pt x="0" y="1110"/>
                    <a:pt x="18" y="1146"/>
                    <a:pt x="48" y="1158"/>
                  </a:cubicBezTo>
                  <a:cubicBezTo>
                    <a:pt x="55" y="1160"/>
                    <a:pt x="61" y="1162"/>
                    <a:pt x="68" y="1162"/>
                  </a:cubicBezTo>
                  <a:cubicBezTo>
                    <a:pt x="93" y="1162"/>
                    <a:pt x="117" y="1145"/>
                    <a:pt x="127" y="1122"/>
                  </a:cubicBezTo>
                  <a:cubicBezTo>
                    <a:pt x="355" y="448"/>
                    <a:pt x="944" y="113"/>
                    <a:pt x="1533" y="113"/>
                  </a:cubicBezTo>
                  <a:cubicBezTo>
                    <a:pt x="2138" y="113"/>
                    <a:pt x="2744" y="467"/>
                    <a:pt x="2958" y="1170"/>
                  </a:cubicBezTo>
                  <a:cubicBezTo>
                    <a:pt x="2964" y="1188"/>
                    <a:pt x="2988" y="1206"/>
                    <a:pt x="3012" y="1206"/>
                  </a:cubicBezTo>
                  <a:lnTo>
                    <a:pt x="3024" y="1200"/>
                  </a:lnTo>
                  <a:cubicBezTo>
                    <a:pt x="3054" y="1194"/>
                    <a:pt x="3072" y="1158"/>
                    <a:pt x="3060" y="1128"/>
                  </a:cubicBezTo>
                  <a:cubicBezTo>
                    <a:pt x="2856" y="465"/>
                    <a:pt x="2247" y="7"/>
                    <a:pt x="1554" y="1"/>
                  </a:cubicBezTo>
                  <a:cubicBezTo>
                    <a:pt x="1545" y="1"/>
                    <a:pt x="1536" y="1"/>
                    <a:pt x="1526"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10"/>
            <p:cNvSpPr/>
            <p:nvPr/>
          </p:nvSpPr>
          <p:spPr>
            <a:xfrm>
              <a:off x="6144082" y="4048002"/>
              <a:ext cx="280926" cy="102896"/>
            </a:xfrm>
            <a:custGeom>
              <a:avLst/>
              <a:gdLst/>
              <a:ahLst/>
              <a:cxnLst/>
              <a:rect l="l" t="t" r="r" b="b"/>
              <a:pathLst>
                <a:path w="2034" h="745" extrusionOk="0">
                  <a:moveTo>
                    <a:pt x="1955" y="0"/>
                  </a:moveTo>
                  <a:cubicBezTo>
                    <a:pt x="1933" y="0"/>
                    <a:pt x="1912" y="12"/>
                    <a:pt x="1904" y="40"/>
                  </a:cubicBezTo>
                  <a:cubicBezTo>
                    <a:pt x="1738" y="435"/>
                    <a:pt x="1377" y="632"/>
                    <a:pt x="1016" y="632"/>
                  </a:cubicBezTo>
                  <a:cubicBezTo>
                    <a:pt x="655" y="632"/>
                    <a:pt x="295" y="435"/>
                    <a:pt x="133" y="40"/>
                  </a:cubicBezTo>
                  <a:cubicBezTo>
                    <a:pt x="122" y="15"/>
                    <a:pt x="101" y="4"/>
                    <a:pt x="80" y="4"/>
                  </a:cubicBezTo>
                  <a:cubicBezTo>
                    <a:pt x="41" y="4"/>
                    <a:pt x="1" y="41"/>
                    <a:pt x="24" y="88"/>
                  </a:cubicBezTo>
                  <a:cubicBezTo>
                    <a:pt x="193" y="486"/>
                    <a:pt x="585" y="745"/>
                    <a:pt x="1018" y="745"/>
                  </a:cubicBezTo>
                  <a:cubicBezTo>
                    <a:pt x="1446" y="745"/>
                    <a:pt x="1838" y="486"/>
                    <a:pt x="2006" y="88"/>
                  </a:cubicBezTo>
                  <a:cubicBezTo>
                    <a:pt x="2033" y="38"/>
                    <a:pt x="1993" y="0"/>
                    <a:pt x="1955"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10"/>
            <p:cNvSpPr/>
            <p:nvPr/>
          </p:nvSpPr>
          <p:spPr>
            <a:xfrm>
              <a:off x="6124056" y="3882125"/>
              <a:ext cx="280512" cy="240320"/>
            </a:xfrm>
            <a:custGeom>
              <a:avLst/>
              <a:gdLst/>
              <a:ahLst/>
              <a:cxnLst/>
              <a:rect l="l" t="t" r="r" b="b"/>
              <a:pathLst>
                <a:path w="2031" h="1740" extrusionOk="0">
                  <a:moveTo>
                    <a:pt x="1163" y="0"/>
                  </a:moveTo>
                  <a:cubicBezTo>
                    <a:pt x="386" y="0"/>
                    <a:pt x="1" y="934"/>
                    <a:pt x="549" y="1482"/>
                  </a:cubicBezTo>
                  <a:cubicBezTo>
                    <a:pt x="726" y="1660"/>
                    <a:pt x="945" y="1739"/>
                    <a:pt x="1158" y="1739"/>
                  </a:cubicBezTo>
                  <a:cubicBezTo>
                    <a:pt x="1604" y="1739"/>
                    <a:pt x="2031" y="1393"/>
                    <a:pt x="2031" y="868"/>
                  </a:cubicBezTo>
                  <a:cubicBezTo>
                    <a:pt x="2031" y="392"/>
                    <a:pt x="1639"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10"/>
            <p:cNvSpPr/>
            <p:nvPr/>
          </p:nvSpPr>
          <p:spPr>
            <a:xfrm>
              <a:off x="6198224" y="3922041"/>
              <a:ext cx="170572" cy="158970"/>
            </a:xfrm>
            <a:custGeom>
              <a:avLst/>
              <a:gdLst/>
              <a:ahLst/>
              <a:cxnLst/>
              <a:rect l="l" t="t" r="r" b="b"/>
              <a:pathLst>
                <a:path w="1235" h="1151" extrusionOk="0">
                  <a:moveTo>
                    <a:pt x="164" y="1"/>
                  </a:moveTo>
                  <a:cubicBezTo>
                    <a:pt x="77" y="1"/>
                    <a:pt x="1" y="116"/>
                    <a:pt x="84" y="199"/>
                  </a:cubicBezTo>
                  <a:lnTo>
                    <a:pt x="1006" y="1121"/>
                  </a:lnTo>
                  <a:cubicBezTo>
                    <a:pt x="1024" y="1139"/>
                    <a:pt x="1054" y="1151"/>
                    <a:pt x="1084" y="1151"/>
                  </a:cubicBezTo>
                  <a:cubicBezTo>
                    <a:pt x="1187" y="1151"/>
                    <a:pt x="1235" y="1030"/>
                    <a:pt x="1168" y="958"/>
                  </a:cubicBezTo>
                  <a:lnTo>
                    <a:pt x="241" y="36"/>
                  </a:lnTo>
                  <a:cubicBezTo>
                    <a:pt x="217" y="11"/>
                    <a:pt x="190" y="1"/>
                    <a:pt x="164"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10"/>
            <p:cNvSpPr/>
            <p:nvPr/>
          </p:nvSpPr>
          <p:spPr>
            <a:xfrm>
              <a:off x="6203058" y="3923008"/>
              <a:ext cx="166290" cy="158004"/>
            </a:xfrm>
            <a:custGeom>
              <a:avLst/>
              <a:gdLst/>
              <a:ahLst/>
              <a:cxnLst/>
              <a:rect l="l" t="t" r="r" b="b"/>
              <a:pathLst>
                <a:path w="1204" h="1144" extrusionOk="0">
                  <a:moveTo>
                    <a:pt x="1045" y="1"/>
                  </a:moveTo>
                  <a:cubicBezTo>
                    <a:pt x="1020" y="1"/>
                    <a:pt x="995" y="9"/>
                    <a:pt x="971" y="29"/>
                  </a:cubicBezTo>
                  <a:lnTo>
                    <a:pt x="49" y="951"/>
                  </a:lnTo>
                  <a:cubicBezTo>
                    <a:pt x="1" y="993"/>
                    <a:pt x="1" y="1066"/>
                    <a:pt x="49" y="1114"/>
                  </a:cubicBezTo>
                  <a:cubicBezTo>
                    <a:pt x="67" y="1132"/>
                    <a:pt x="97" y="1144"/>
                    <a:pt x="127" y="1144"/>
                  </a:cubicBezTo>
                  <a:cubicBezTo>
                    <a:pt x="158" y="1144"/>
                    <a:pt x="188" y="1132"/>
                    <a:pt x="206" y="1114"/>
                  </a:cubicBezTo>
                  <a:lnTo>
                    <a:pt x="1133" y="192"/>
                  </a:lnTo>
                  <a:cubicBezTo>
                    <a:pt x="1204" y="107"/>
                    <a:pt x="1132" y="1"/>
                    <a:pt x="10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10"/>
            <p:cNvSpPr/>
            <p:nvPr/>
          </p:nvSpPr>
          <p:spPr>
            <a:xfrm>
              <a:off x="6202229" y="3920383"/>
              <a:ext cx="164081" cy="163943"/>
            </a:xfrm>
            <a:custGeom>
              <a:avLst/>
              <a:gdLst/>
              <a:ahLst/>
              <a:cxnLst/>
              <a:rect l="l" t="t" r="r" b="b"/>
              <a:pathLst>
                <a:path w="1188" h="1187" extrusionOk="0">
                  <a:moveTo>
                    <a:pt x="597" y="0"/>
                  </a:moveTo>
                  <a:cubicBezTo>
                    <a:pt x="266" y="0"/>
                    <a:pt x="1" y="265"/>
                    <a:pt x="1" y="591"/>
                  </a:cubicBezTo>
                  <a:cubicBezTo>
                    <a:pt x="1" y="922"/>
                    <a:pt x="266" y="1187"/>
                    <a:pt x="597" y="1187"/>
                  </a:cubicBezTo>
                  <a:cubicBezTo>
                    <a:pt x="923" y="1187"/>
                    <a:pt x="1188" y="922"/>
                    <a:pt x="1188" y="591"/>
                  </a:cubicBezTo>
                  <a:cubicBezTo>
                    <a:pt x="1188" y="265"/>
                    <a:pt x="923" y="0"/>
                    <a:pt x="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10"/>
            <p:cNvSpPr/>
            <p:nvPr/>
          </p:nvSpPr>
          <p:spPr>
            <a:xfrm>
              <a:off x="6195600" y="3935300"/>
              <a:ext cx="155794" cy="133419"/>
            </a:xfrm>
            <a:custGeom>
              <a:avLst/>
              <a:gdLst/>
              <a:ahLst/>
              <a:cxnLst/>
              <a:rect l="l" t="t" r="r" b="b"/>
              <a:pathLst>
                <a:path w="1128" h="966" extrusionOk="0">
                  <a:moveTo>
                    <a:pt x="645" y="1"/>
                  </a:moveTo>
                  <a:cubicBezTo>
                    <a:pt x="212" y="1"/>
                    <a:pt x="1" y="519"/>
                    <a:pt x="302" y="826"/>
                  </a:cubicBezTo>
                  <a:cubicBezTo>
                    <a:pt x="399" y="923"/>
                    <a:pt x="518" y="966"/>
                    <a:pt x="635" y="966"/>
                  </a:cubicBezTo>
                  <a:cubicBezTo>
                    <a:pt x="883" y="966"/>
                    <a:pt x="1123" y="773"/>
                    <a:pt x="1127" y="483"/>
                  </a:cubicBezTo>
                  <a:cubicBezTo>
                    <a:pt x="1127" y="217"/>
                    <a:pt x="910" y="1"/>
                    <a:pt x="645"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10"/>
            <p:cNvSpPr/>
            <p:nvPr/>
          </p:nvSpPr>
          <p:spPr>
            <a:xfrm>
              <a:off x="6227228" y="3959470"/>
              <a:ext cx="99995" cy="85769"/>
            </a:xfrm>
            <a:custGeom>
              <a:avLst/>
              <a:gdLst/>
              <a:ahLst/>
              <a:cxnLst/>
              <a:rect l="l" t="t" r="r" b="b"/>
              <a:pathLst>
                <a:path w="724" h="621" extrusionOk="0">
                  <a:moveTo>
                    <a:pt x="416" y="0"/>
                  </a:moveTo>
                  <a:cubicBezTo>
                    <a:pt x="139" y="0"/>
                    <a:pt x="1" y="332"/>
                    <a:pt x="193" y="530"/>
                  </a:cubicBezTo>
                  <a:cubicBezTo>
                    <a:pt x="257" y="592"/>
                    <a:pt x="335" y="620"/>
                    <a:pt x="410" y="620"/>
                  </a:cubicBezTo>
                  <a:cubicBezTo>
                    <a:pt x="571" y="620"/>
                    <a:pt x="723" y="496"/>
                    <a:pt x="723" y="308"/>
                  </a:cubicBezTo>
                  <a:cubicBezTo>
                    <a:pt x="723" y="139"/>
                    <a:pt x="585"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10"/>
            <p:cNvSpPr/>
            <p:nvPr/>
          </p:nvSpPr>
          <p:spPr>
            <a:xfrm>
              <a:off x="6243940" y="3966928"/>
              <a:ext cx="34253" cy="34253"/>
            </a:xfrm>
            <a:custGeom>
              <a:avLst/>
              <a:gdLst/>
              <a:ahLst/>
              <a:cxnLst/>
              <a:rect l="l" t="t" r="r" b="b"/>
              <a:pathLst>
                <a:path w="248" h="248" extrusionOk="0">
                  <a:moveTo>
                    <a:pt x="121" y="1"/>
                  </a:moveTo>
                  <a:cubicBezTo>
                    <a:pt x="54" y="1"/>
                    <a:pt x="0" y="55"/>
                    <a:pt x="0" y="127"/>
                  </a:cubicBezTo>
                  <a:cubicBezTo>
                    <a:pt x="0" y="193"/>
                    <a:pt x="54" y="248"/>
                    <a:pt x="121" y="248"/>
                  </a:cubicBezTo>
                  <a:cubicBezTo>
                    <a:pt x="193" y="248"/>
                    <a:pt x="247" y="193"/>
                    <a:pt x="247" y="127"/>
                  </a:cubicBezTo>
                  <a:cubicBezTo>
                    <a:pt x="247" y="55"/>
                    <a:pt x="193" y="1"/>
                    <a:pt x="121"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10"/>
            <p:cNvSpPr/>
            <p:nvPr/>
          </p:nvSpPr>
          <p:spPr>
            <a:xfrm>
              <a:off x="7500244" y="3747048"/>
              <a:ext cx="560194" cy="510335"/>
            </a:xfrm>
            <a:custGeom>
              <a:avLst/>
              <a:gdLst/>
              <a:ahLst/>
              <a:cxnLst/>
              <a:rect l="l" t="t" r="r" b="b"/>
              <a:pathLst>
                <a:path w="4056" h="3695" extrusionOk="0">
                  <a:moveTo>
                    <a:pt x="2028" y="1"/>
                  </a:moveTo>
                  <a:cubicBezTo>
                    <a:pt x="1555" y="1"/>
                    <a:pt x="1082" y="180"/>
                    <a:pt x="724" y="538"/>
                  </a:cubicBezTo>
                  <a:cubicBezTo>
                    <a:pt x="1" y="1261"/>
                    <a:pt x="1" y="2430"/>
                    <a:pt x="724" y="3153"/>
                  </a:cubicBezTo>
                  <a:cubicBezTo>
                    <a:pt x="1082" y="3514"/>
                    <a:pt x="1555" y="3695"/>
                    <a:pt x="2028" y="3695"/>
                  </a:cubicBezTo>
                  <a:cubicBezTo>
                    <a:pt x="2501" y="3695"/>
                    <a:pt x="2974" y="3514"/>
                    <a:pt x="3332" y="3153"/>
                  </a:cubicBezTo>
                  <a:cubicBezTo>
                    <a:pt x="4055" y="2430"/>
                    <a:pt x="4055" y="1261"/>
                    <a:pt x="3332" y="538"/>
                  </a:cubicBezTo>
                  <a:cubicBezTo>
                    <a:pt x="2974" y="180"/>
                    <a:pt x="2501" y="1"/>
                    <a:pt x="2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10"/>
            <p:cNvSpPr/>
            <p:nvPr/>
          </p:nvSpPr>
          <p:spPr>
            <a:xfrm>
              <a:off x="7567921" y="3780472"/>
              <a:ext cx="425118" cy="166567"/>
            </a:xfrm>
            <a:custGeom>
              <a:avLst/>
              <a:gdLst/>
              <a:ahLst/>
              <a:cxnLst/>
              <a:rect l="l" t="t" r="r" b="b"/>
              <a:pathLst>
                <a:path w="3078" h="1206" extrusionOk="0">
                  <a:moveTo>
                    <a:pt x="1537" y="1"/>
                  </a:moveTo>
                  <a:cubicBezTo>
                    <a:pt x="850" y="1"/>
                    <a:pt x="243" y="438"/>
                    <a:pt x="23" y="1085"/>
                  </a:cubicBezTo>
                  <a:cubicBezTo>
                    <a:pt x="1" y="1133"/>
                    <a:pt x="37" y="1168"/>
                    <a:pt x="73" y="1168"/>
                  </a:cubicBezTo>
                  <a:cubicBezTo>
                    <a:pt x="96" y="1168"/>
                    <a:pt x="118" y="1154"/>
                    <a:pt x="125" y="1122"/>
                  </a:cubicBezTo>
                  <a:cubicBezTo>
                    <a:pt x="357" y="448"/>
                    <a:pt x="946" y="113"/>
                    <a:pt x="1534" y="113"/>
                  </a:cubicBezTo>
                  <a:cubicBezTo>
                    <a:pt x="2140" y="113"/>
                    <a:pt x="2746" y="467"/>
                    <a:pt x="2963" y="1170"/>
                  </a:cubicBezTo>
                  <a:cubicBezTo>
                    <a:pt x="2969" y="1188"/>
                    <a:pt x="2993" y="1206"/>
                    <a:pt x="3017" y="1206"/>
                  </a:cubicBezTo>
                  <a:lnTo>
                    <a:pt x="3035" y="1206"/>
                  </a:lnTo>
                  <a:cubicBezTo>
                    <a:pt x="3065" y="1194"/>
                    <a:pt x="3077" y="1164"/>
                    <a:pt x="3071" y="1134"/>
                  </a:cubicBezTo>
                  <a:cubicBezTo>
                    <a:pt x="2866" y="471"/>
                    <a:pt x="2258" y="13"/>
                    <a:pt x="1565" y="1"/>
                  </a:cubicBezTo>
                  <a:cubicBezTo>
                    <a:pt x="1556" y="1"/>
                    <a:pt x="1546" y="1"/>
                    <a:pt x="1537"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10"/>
            <p:cNvSpPr/>
            <p:nvPr/>
          </p:nvSpPr>
          <p:spPr>
            <a:xfrm>
              <a:off x="7641123" y="4049522"/>
              <a:ext cx="277749" cy="101376"/>
            </a:xfrm>
            <a:custGeom>
              <a:avLst/>
              <a:gdLst/>
              <a:ahLst/>
              <a:cxnLst/>
              <a:rect l="l" t="t" r="r" b="b"/>
              <a:pathLst>
                <a:path w="2011" h="734" extrusionOk="0">
                  <a:moveTo>
                    <a:pt x="73" y="0"/>
                  </a:moveTo>
                  <a:cubicBezTo>
                    <a:pt x="38" y="0"/>
                    <a:pt x="1" y="33"/>
                    <a:pt x="17" y="77"/>
                  </a:cubicBezTo>
                  <a:cubicBezTo>
                    <a:pt x="186" y="475"/>
                    <a:pt x="577" y="734"/>
                    <a:pt x="1005" y="734"/>
                  </a:cubicBezTo>
                  <a:cubicBezTo>
                    <a:pt x="1439" y="734"/>
                    <a:pt x="1830" y="475"/>
                    <a:pt x="1999" y="77"/>
                  </a:cubicBezTo>
                  <a:cubicBezTo>
                    <a:pt x="2011" y="33"/>
                    <a:pt x="1975" y="3"/>
                    <a:pt x="1941" y="3"/>
                  </a:cubicBezTo>
                  <a:cubicBezTo>
                    <a:pt x="1924" y="3"/>
                    <a:pt x="1907" y="11"/>
                    <a:pt x="1896" y="29"/>
                  </a:cubicBezTo>
                  <a:cubicBezTo>
                    <a:pt x="1731" y="424"/>
                    <a:pt x="1369" y="621"/>
                    <a:pt x="1008" y="621"/>
                  </a:cubicBezTo>
                  <a:cubicBezTo>
                    <a:pt x="646" y="621"/>
                    <a:pt x="285" y="424"/>
                    <a:pt x="119" y="29"/>
                  </a:cubicBezTo>
                  <a:cubicBezTo>
                    <a:pt x="109" y="9"/>
                    <a:pt x="91" y="0"/>
                    <a:pt x="73"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10"/>
            <p:cNvSpPr/>
            <p:nvPr/>
          </p:nvSpPr>
          <p:spPr>
            <a:xfrm>
              <a:off x="7620129" y="3882125"/>
              <a:ext cx="279683" cy="240320"/>
            </a:xfrm>
            <a:custGeom>
              <a:avLst/>
              <a:gdLst/>
              <a:ahLst/>
              <a:cxnLst/>
              <a:rect l="l" t="t" r="r" b="b"/>
              <a:pathLst>
                <a:path w="2025" h="1740" extrusionOk="0">
                  <a:moveTo>
                    <a:pt x="1157" y="0"/>
                  </a:moveTo>
                  <a:cubicBezTo>
                    <a:pt x="386" y="0"/>
                    <a:pt x="0" y="934"/>
                    <a:pt x="548" y="1482"/>
                  </a:cubicBezTo>
                  <a:cubicBezTo>
                    <a:pt x="724" y="1660"/>
                    <a:pt x="941" y="1739"/>
                    <a:pt x="1154" y="1739"/>
                  </a:cubicBezTo>
                  <a:cubicBezTo>
                    <a:pt x="1598" y="1739"/>
                    <a:pt x="2024" y="1393"/>
                    <a:pt x="2024" y="868"/>
                  </a:cubicBezTo>
                  <a:cubicBezTo>
                    <a:pt x="2024" y="392"/>
                    <a:pt x="163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10"/>
            <p:cNvSpPr/>
            <p:nvPr/>
          </p:nvSpPr>
          <p:spPr>
            <a:xfrm>
              <a:off x="7699131" y="3922041"/>
              <a:ext cx="161595" cy="158970"/>
            </a:xfrm>
            <a:custGeom>
              <a:avLst/>
              <a:gdLst/>
              <a:ahLst/>
              <a:cxnLst/>
              <a:rect l="l" t="t" r="r" b="b"/>
              <a:pathLst>
                <a:path w="1170" h="1151" extrusionOk="0">
                  <a:moveTo>
                    <a:pt x="127" y="0"/>
                  </a:moveTo>
                  <a:cubicBezTo>
                    <a:pt x="98" y="0"/>
                    <a:pt x="70" y="12"/>
                    <a:pt x="49" y="36"/>
                  </a:cubicBezTo>
                  <a:cubicBezTo>
                    <a:pt x="1" y="79"/>
                    <a:pt x="1" y="151"/>
                    <a:pt x="49" y="199"/>
                  </a:cubicBezTo>
                  <a:lnTo>
                    <a:pt x="970" y="1121"/>
                  </a:lnTo>
                  <a:cubicBezTo>
                    <a:pt x="989" y="1139"/>
                    <a:pt x="1019" y="1151"/>
                    <a:pt x="1049" y="1151"/>
                  </a:cubicBezTo>
                  <a:cubicBezTo>
                    <a:pt x="1079" y="1151"/>
                    <a:pt x="1109" y="1139"/>
                    <a:pt x="1127" y="1115"/>
                  </a:cubicBezTo>
                  <a:cubicBezTo>
                    <a:pt x="1169" y="1073"/>
                    <a:pt x="1169" y="1000"/>
                    <a:pt x="1127" y="958"/>
                  </a:cubicBezTo>
                  <a:lnTo>
                    <a:pt x="205" y="36"/>
                  </a:lnTo>
                  <a:cubicBezTo>
                    <a:pt x="184" y="12"/>
                    <a:pt x="156" y="0"/>
                    <a:pt x="127"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10"/>
            <p:cNvSpPr/>
            <p:nvPr/>
          </p:nvSpPr>
          <p:spPr>
            <a:xfrm>
              <a:off x="7699131" y="3922041"/>
              <a:ext cx="162423" cy="158970"/>
            </a:xfrm>
            <a:custGeom>
              <a:avLst/>
              <a:gdLst/>
              <a:ahLst/>
              <a:cxnLst/>
              <a:rect l="l" t="t" r="r" b="b"/>
              <a:pathLst>
                <a:path w="1176" h="1151" extrusionOk="0">
                  <a:moveTo>
                    <a:pt x="1049" y="0"/>
                  </a:moveTo>
                  <a:cubicBezTo>
                    <a:pt x="1020" y="0"/>
                    <a:pt x="992" y="12"/>
                    <a:pt x="970" y="36"/>
                  </a:cubicBezTo>
                  <a:lnTo>
                    <a:pt x="43" y="958"/>
                  </a:lnTo>
                  <a:cubicBezTo>
                    <a:pt x="1" y="1000"/>
                    <a:pt x="1" y="1073"/>
                    <a:pt x="43" y="1121"/>
                  </a:cubicBezTo>
                  <a:cubicBezTo>
                    <a:pt x="67" y="1139"/>
                    <a:pt x="97" y="1151"/>
                    <a:pt x="127" y="1151"/>
                  </a:cubicBezTo>
                  <a:cubicBezTo>
                    <a:pt x="157" y="1151"/>
                    <a:pt x="187" y="1139"/>
                    <a:pt x="205" y="1121"/>
                  </a:cubicBezTo>
                  <a:lnTo>
                    <a:pt x="1127" y="199"/>
                  </a:lnTo>
                  <a:cubicBezTo>
                    <a:pt x="1175" y="151"/>
                    <a:pt x="1175" y="79"/>
                    <a:pt x="1127" y="36"/>
                  </a:cubicBezTo>
                  <a:cubicBezTo>
                    <a:pt x="1106" y="12"/>
                    <a:pt x="1077" y="0"/>
                    <a:pt x="104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10"/>
            <p:cNvSpPr/>
            <p:nvPr/>
          </p:nvSpPr>
          <p:spPr>
            <a:xfrm>
              <a:off x="7698303" y="3920383"/>
              <a:ext cx="164081" cy="163943"/>
            </a:xfrm>
            <a:custGeom>
              <a:avLst/>
              <a:gdLst/>
              <a:ahLst/>
              <a:cxnLst/>
              <a:rect l="l" t="t" r="r" b="b"/>
              <a:pathLst>
                <a:path w="1188" h="1187" extrusionOk="0">
                  <a:moveTo>
                    <a:pt x="591" y="0"/>
                  </a:moveTo>
                  <a:cubicBezTo>
                    <a:pt x="266" y="0"/>
                    <a:pt x="1" y="265"/>
                    <a:pt x="1" y="591"/>
                  </a:cubicBezTo>
                  <a:cubicBezTo>
                    <a:pt x="1" y="922"/>
                    <a:pt x="266" y="1187"/>
                    <a:pt x="591" y="1187"/>
                  </a:cubicBezTo>
                  <a:cubicBezTo>
                    <a:pt x="922" y="1187"/>
                    <a:pt x="1187" y="922"/>
                    <a:pt x="1187" y="591"/>
                  </a:cubicBezTo>
                  <a:cubicBezTo>
                    <a:pt x="1187" y="265"/>
                    <a:pt x="922" y="0"/>
                    <a:pt x="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10"/>
            <p:cNvSpPr/>
            <p:nvPr/>
          </p:nvSpPr>
          <p:spPr>
            <a:xfrm>
              <a:off x="7691673" y="3935300"/>
              <a:ext cx="154827" cy="133419"/>
            </a:xfrm>
            <a:custGeom>
              <a:avLst/>
              <a:gdLst/>
              <a:ahLst/>
              <a:cxnLst/>
              <a:rect l="l" t="t" r="r" b="b"/>
              <a:pathLst>
                <a:path w="1121" h="966" extrusionOk="0">
                  <a:moveTo>
                    <a:pt x="639" y="1"/>
                  </a:moveTo>
                  <a:cubicBezTo>
                    <a:pt x="211" y="1"/>
                    <a:pt x="0" y="519"/>
                    <a:pt x="302" y="826"/>
                  </a:cubicBezTo>
                  <a:cubicBezTo>
                    <a:pt x="398" y="923"/>
                    <a:pt x="517" y="966"/>
                    <a:pt x="635" y="966"/>
                  </a:cubicBezTo>
                  <a:cubicBezTo>
                    <a:pt x="882" y="966"/>
                    <a:pt x="1121" y="773"/>
                    <a:pt x="1121" y="483"/>
                  </a:cubicBezTo>
                  <a:cubicBezTo>
                    <a:pt x="1121" y="217"/>
                    <a:pt x="904" y="1"/>
                    <a:pt x="639"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10"/>
            <p:cNvSpPr/>
            <p:nvPr/>
          </p:nvSpPr>
          <p:spPr>
            <a:xfrm>
              <a:off x="7723302" y="3959470"/>
              <a:ext cx="99995" cy="85769"/>
            </a:xfrm>
            <a:custGeom>
              <a:avLst/>
              <a:gdLst/>
              <a:ahLst/>
              <a:cxnLst/>
              <a:rect l="l" t="t" r="r" b="b"/>
              <a:pathLst>
                <a:path w="724" h="621" extrusionOk="0">
                  <a:moveTo>
                    <a:pt x="410" y="0"/>
                  </a:moveTo>
                  <a:cubicBezTo>
                    <a:pt x="133" y="0"/>
                    <a:pt x="0" y="332"/>
                    <a:pt x="193" y="530"/>
                  </a:cubicBezTo>
                  <a:cubicBezTo>
                    <a:pt x="255" y="592"/>
                    <a:pt x="332" y="620"/>
                    <a:pt x="407" y="620"/>
                  </a:cubicBezTo>
                  <a:cubicBezTo>
                    <a:pt x="568" y="620"/>
                    <a:pt x="723" y="496"/>
                    <a:pt x="723" y="308"/>
                  </a:cubicBezTo>
                  <a:cubicBezTo>
                    <a:pt x="723" y="139"/>
                    <a:pt x="585"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10"/>
            <p:cNvSpPr/>
            <p:nvPr/>
          </p:nvSpPr>
          <p:spPr>
            <a:xfrm>
              <a:off x="7734075" y="3966928"/>
              <a:ext cx="39225" cy="34391"/>
            </a:xfrm>
            <a:custGeom>
              <a:avLst/>
              <a:gdLst/>
              <a:ahLst/>
              <a:cxnLst/>
              <a:rect l="l" t="t" r="r" b="b"/>
              <a:pathLst>
                <a:path w="284" h="249" extrusionOk="0">
                  <a:moveTo>
                    <a:pt x="163" y="1"/>
                  </a:moveTo>
                  <a:cubicBezTo>
                    <a:pt x="55" y="1"/>
                    <a:pt x="1" y="133"/>
                    <a:pt x="79" y="211"/>
                  </a:cubicBezTo>
                  <a:cubicBezTo>
                    <a:pt x="104" y="237"/>
                    <a:pt x="135" y="248"/>
                    <a:pt x="165" y="248"/>
                  </a:cubicBezTo>
                  <a:cubicBezTo>
                    <a:pt x="226" y="248"/>
                    <a:pt x="284" y="200"/>
                    <a:pt x="284" y="127"/>
                  </a:cubicBezTo>
                  <a:cubicBezTo>
                    <a:pt x="284" y="55"/>
                    <a:pt x="229" y="1"/>
                    <a:pt x="163" y="1"/>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10"/>
            <p:cNvSpPr/>
            <p:nvPr/>
          </p:nvSpPr>
          <p:spPr>
            <a:xfrm>
              <a:off x="5534990" y="1952507"/>
              <a:ext cx="2997096" cy="1343859"/>
            </a:xfrm>
            <a:custGeom>
              <a:avLst/>
              <a:gdLst/>
              <a:ahLst/>
              <a:cxnLst/>
              <a:rect l="l" t="t" r="r" b="b"/>
              <a:pathLst>
                <a:path w="21700" h="9730" extrusionOk="0">
                  <a:moveTo>
                    <a:pt x="2994" y="1"/>
                  </a:moveTo>
                  <a:cubicBezTo>
                    <a:pt x="1344" y="1"/>
                    <a:pt x="0" y="1338"/>
                    <a:pt x="0" y="2989"/>
                  </a:cubicBezTo>
                  <a:lnTo>
                    <a:pt x="0" y="9730"/>
                  </a:lnTo>
                  <a:lnTo>
                    <a:pt x="21700" y="9730"/>
                  </a:lnTo>
                  <a:lnTo>
                    <a:pt x="21700" y="2989"/>
                  </a:lnTo>
                  <a:cubicBezTo>
                    <a:pt x="21700" y="1338"/>
                    <a:pt x="20356" y="1"/>
                    <a:pt x="18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10"/>
            <p:cNvSpPr/>
            <p:nvPr/>
          </p:nvSpPr>
          <p:spPr>
            <a:xfrm>
              <a:off x="8207537" y="2168935"/>
              <a:ext cx="37567" cy="33424"/>
            </a:xfrm>
            <a:custGeom>
              <a:avLst/>
              <a:gdLst/>
              <a:ahLst/>
              <a:cxnLst/>
              <a:rect l="l" t="t" r="r" b="b"/>
              <a:pathLst>
                <a:path w="272" h="242" extrusionOk="0">
                  <a:moveTo>
                    <a:pt x="0" y="0"/>
                  </a:moveTo>
                  <a:cubicBezTo>
                    <a:pt x="91" y="78"/>
                    <a:pt x="181" y="157"/>
                    <a:pt x="271" y="241"/>
                  </a:cubicBezTo>
                  <a:cubicBezTo>
                    <a:pt x="181" y="157"/>
                    <a:pt x="91" y="78"/>
                    <a:pt x="0" y="0"/>
                  </a:cubicBezTo>
                  <a:close/>
                </a:path>
              </a:pathLst>
            </a:custGeom>
            <a:solidFill>
              <a:srgbClr val="D67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10"/>
            <p:cNvSpPr/>
            <p:nvPr/>
          </p:nvSpPr>
          <p:spPr>
            <a:xfrm>
              <a:off x="5534990" y="3262123"/>
              <a:ext cx="2995438" cy="706596"/>
            </a:xfrm>
            <a:custGeom>
              <a:avLst/>
              <a:gdLst/>
              <a:ahLst/>
              <a:cxnLst/>
              <a:rect l="l" t="t" r="r" b="b"/>
              <a:pathLst>
                <a:path w="21688" h="5116" extrusionOk="0">
                  <a:moveTo>
                    <a:pt x="0" y="1"/>
                  </a:moveTo>
                  <a:lnTo>
                    <a:pt x="0" y="5116"/>
                  </a:lnTo>
                  <a:lnTo>
                    <a:pt x="3314" y="5116"/>
                  </a:lnTo>
                  <a:lnTo>
                    <a:pt x="3314" y="5037"/>
                  </a:lnTo>
                  <a:cubicBezTo>
                    <a:pt x="3344" y="4350"/>
                    <a:pt x="3910" y="3802"/>
                    <a:pt x="4597" y="3802"/>
                  </a:cubicBezTo>
                  <a:lnTo>
                    <a:pt x="6145" y="3790"/>
                  </a:lnTo>
                  <a:cubicBezTo>
                    <a:pt x="6149" y="3790"/>
                    <a:pt x="6153" y="3790"/>
                    <a:pt x="6156" y="3790"/>
                  </a:cubicBezTo>
                  <a:cubicBezTo>
                    <a:pt x="6838" y="3790"/>
                    <a:pt x="7404" y="4330"/>
                    <a:pt x="7440" y="5013"/>
                  </a:cubicBezTo>
                  <a:lnTo>
                    <a:pt x="7446" y="5116"/>
                  </a:lnTo>
                  <a:lnTo>
                    <a:pt x="14224" y="5116"/>
                  </a:lnTo>
                  <a:lnTo>
                    <a:pt x="14224" y="5037"/>
                  </a:lnTo>
                  <a:cubicBezTo>
                    <a:pt x="14248" y="4350"/>
                    <a:pt x="14814" y="3802"/>
                    <a:pt x="15501" y="3802"/>
                  </a:cubicBezTo>
                  <a:lnTo>
                    <a:pt x="17049" y="3790"/>
                  </a:lnTo>
                  <a:cubicBezTo>
                    <a:pt x="17053" y="3790"/>
                    <a:pt x="17057" y="3790"/>
                    <a:pt x="17061" y="3790"/>
                  </a:cubicBezTo>
                  <a:cubicBezTo>
                    <a:pt x="17748" y="3790"/>
                    <a:pt x="18308" y="4330"/>
                    <a:pt x="18344" y="5013"/>
                  </a:cubicBezTo>
                  <a:lnTo>
                    <a:pt x="18350" y="5116"/>
                  </a:lnTo>
                  <a:lnTo>
                    <a:pt x="21688" y="5116"/>
                  </a:lnTo>
                  <a:lnTo>
                    <a:pt x="216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10"/>
            <p:cNvSpPr/>
            <p:nvPr/>
          </p:nvSpPr>
          <p:spPr>
            <a:xfrm>
              <a:off x="5465932" y="3174005"/>
              <a:ext cx="3136868" cy="122370"/>
            </a:xfrm>
            <a:custGeom>
              <a:avLst/>
              <a:gdLst/>
              <a:ahLst/>
              <a:cxnLst/>
              <a:rect l="l" t="t" r="r" b="b"/>
              <a:pathLst>
                <a:path w="22712" h="886" extrusionOk="0">
                  <a:moveTo>
                    <a:pt x="591" y="0"/>
                  </a:moveTo>
                  <a:cubicBezTo>
                    <a:pt x="259" y="0"/>
                    <a:pt x="0" y="199"/>
                    <a:pt x="0" y="440"/>
                  </a:cubicBezTo>
                  <a:cubicBezTo>
                    <a:pt x="0" y="687"/>
                    <a:pt x="265" y="886"/>
                    <a:pt x="591" y="886"/>
                  </a:cubicBezTo>
                  <a:lnTo>
                    <a:pt x="22116" y="886"/>
                  </a:lnTo>
                  <a:cubicBezTo>
                    <a:pt x="22441" y="886"/>
                    <a:pt x="22712" y="687"/>
                    <a:pt x="22712" y="440"/>
                  </a:cubicBezTo>
                  <a:cubicBezTo>
                    <a:pt x="22712" y="199"/>
                    <a:pt x="22441" y="0"/>
                    <a:pt x="22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10"/>
            <p:cNvSpPr/>
            <p:nvPr/>
          </p:nvSpPr>
          <p:spPr>
            <a:xfrm>
              <a:off x="6329572" y="1991594"/>
              <a:ext cx="541825" cy="46821"/>
            </a:xfrm>
            <a:custGeom>
              <a:avLst/>
              <a:gdLst/>
              <a:ahLst/>
              <a:cxnLst/>
              <a:rect l="l" t="t" r="r" b="b"/>
              <a:pathLst>
                <a:path w="3923" h="339" extrusionOk="0">
                  <a:moveTo>
                    <a:pt x="229" y="1"/>
                  </a:moveTo>
                  <a:cubicBezTo>
                    <a:pt x="1" y="1"/>
                    <a:pt x="1" y="338"/>
                    <a:pt x="229" y="338"/>
                  </a:cubicBezTo>
                  <a:lnTo>
                    <a:pt x="3699" y="338"/>
                  </a:lnTo>
                  <a:cubicBezTo>
                    <a:pt x="3922" y="338"/>
                    <a:pt x="3922" y="1"/>
                    <a:pt x="3699"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10"/>
            <p:cNvSpPr/>
            <p:nvPr/>
          </p:nvSpPr>
          <p:spPr>
            <a:xfrm>
              <a:off x="7294728" y="1991594"/>
              <a:ext cx="342940" cy="46821"/>
            </a:xfrm>
            <a:custGeom>
              <a:avLst/>
              <a:gdLst/>
              <a:ahLst/>
              <a:cxnLst/>
              <a:rect l="l" t="t" r="r" b="b"/>
              <a:pathLst>
                <a:path w="2483" h="339" extrusionOk="0">
                  <a:moveTo>
                    <a:pt x="230" y="1"/>
                  </a:moveTo>
                  <a:cubicBezTo>
                    <a:pt x="1" y="1"/>
                    <a:pt x="1" y="338"/>
                    <a:pt x="230" y="338"/>
                  </a:cubicBezTo>
                  <a:lnTo>
                    <a:pt x="2260" y="338"/>
                  </a:lnTo>
                  <a:cubicBezTo>
                    <a:pt x="2483" y="338"/>
                    <a:pt x="2483" y="1"/>
                    <a:pt x="2260" y="1"/>
                  </a:cubicBezTo>
                  <a:close/>
                </a:path>
              </a:pathLst>
            </a:custGeom>
            <a:solidFill>
              <a:srgbClr val="DD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10"/>
            <p:cNvSpPr/>
            <p:nvPr/>
          </p:nvSpPr>
          <p:spPr>
            <a:xfrm>
              <a:off x="8440539" y="3431867"/>
              <a:ext cx="156484" cy="302196"/>
            </a:xfrm>
            <a:custGeom>
              <a:avLst/>
              <a:gdLst/>
              <a:ahLst/>
              <a:cxnLst/>
              <a:rect l="l" t="t" r="r" b="b"/>
              <a:pathLst>
                <a:path w="1133" h="2188" extrusionOk="0">
                  <a:moveTo>
                    <a:pt x="566" y="1"/>
                  </a:moveTo>
                  <a:cubicBezTo>
                    <a:pt x="253" y="1"/>
                    <a:pt x="0" y="489"/>
                    <a:pt x="0" y="1091"/>
                  </a:cubicBezTo>
                  <a:cubicBezTo>
                    <a:pt x="0" y="1700"/>
                    <a:pt x="253" y="2188"/>
                    <a:pt x="566" y="2188"/>
                  </a:cubicBezTo>
                  <a:cubicBezTo>
                    <a:pt x="880" y="2188"/>
                    <a:pt x="1133" y="1700"/>
                    <a:pt x="1133" y="1091"/>
                  </a:cubicBezTo>
                  <a:cubicBezTo>
                    <a:pt x="1133" y="489"/>
                    <a:pt x="880"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10"/>
            <p:cNvSpPr/>
            <p:nvPr/>
          </p:nvSpPr>
          <p:spPr>
            <a:xfrm>
              <a:off x="7364614" y="2390197"/>
              <a:ext cx="458680" cy="749826"/>
            </a:xfrm>
            <a:custGeom>
              <a:avLst/>
              <a:gdLst/>
              <a:ahLst/>
              <a:cxnLst/>
              <a:rect l="l" t="t" r="r" b="b"/>
              <a:pathLst>
                <a:path w="3321" h="5429" extrusionOk="0">
                  <a:moveTo>
                    <a:pt x="627" y="1"/>
                  </a:moveTo>
                  <a:cubicBezTo>
                    <a:pt x="278" y="1"/>
                    <a:pt x="1" y="278"/>
                    <a:pt x="1" y="627"/>
                  </a:cubicBezTo>
                  <a:lnTo>
                    <a:pt x="1" y="4802"/>
                  </a:lnTo>
                  <a:cubicBezTo>
                    <a:pt x="1" y="5151"/>
                    <a:pt x="278" y="5428"/>
                    <a:pt x="627" y="5428"/>
                  </a:cubicBezTo>
                  <a:lnTo>
                    <a:pt x="2694" y="5428"/>
                  </a:lnTo>
                  <a:cubicBezTo>
                    <a:pt x="3037" y="5428"/>
                    <a:pt x="3320" y="5151"/>
                    <a:pt x="3320" y="4802"/>
                  </a:cubicBezTo>
                  <a:lnTo>
                    <a:pt x="3320" y="627"/>
                  </a:lnTo>
                  <a:cubicBezTo>
                    <a:pt x="3320" y="278"/>
                    <a:pt x="3037" y="1"/>
                    <a:pt x="2694"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10"/>
            <p:cNvSpPr/>
            <p:nvPr/>
          </p:nvSpPr>
          <p:spPr>
            <a:xfrm>
              <a:off x="7349698" y="2374451"/>
              <a:ext cx="488513" cy="781317"/>
            </a:xfrm>
            <a:custGeom>
              <a:avLst/>
              <a:gdLst/>
              <a:ahLst/>
              <a:cxnLst/>
              <a:rect l="l" t="t" r="r" b="b"/>
              <a:pathLst>
                <a:path w="3537" h="5657" extrusionOk="0">
                  <a:moveTo>
                    <a:pt x="1055" y="223"/>
                  </a:moveTo>
                  <a:lnTo>
                    <a:pt x="2482" y="229"/>
                  </a:lnTo>
                  <a:cubicBezTo>
                    <a:pt x="2940" y="229"/>
                    <a:pt x="3314" y="596"/>
                    <a:pt x="3314" y="1054"/>
                  </a:cubicBezTo>
                  <a:lnTo>
                    <a:pt x="3314" y="4603"/>
                  </a:lnTo>
                  <a:cubicBezTo>
                    <a:pt x="3314" y="5054"/>
                    <a:pt x="2940" y="5428"/>
                    <a:pt x="2482" y="5428"/>
                  </a:cubicBezTo>
                  <a:lnTo>
                    <a:pt x="1055" y="5428"/>
                  </a:lnTo>
                  <a:cubicBezTo>
                    <a:pt x="597" y="5428"/>
                    <a:pt x="223" y="5054"/>
                    <a:pt x="223" y="4603"/>
                  </a:cubicBezTo>
                  <a:lnTo>
                    <a:pt x="223" y="1054"/>
                  </a:lnTo>
                  <a:cubicBezTo>
                    <a:pt x="223" y="596"/>
                    <a:pt x="597" y="223"/>
                    <a:pt x="1055" y="223"/>
                  </a:cubicBezTo>
                  <a:close/>
                  <a:moveTo>
                    <a:pt x="1055" y="0"/>
                  </a:moveTo>
                  <a:cubicBezTo>
                    <a:pt x="470" y="0"/>
                    <a:pt x="0" y="470"/>
                    <a:pt x="0" y="1054"/>
                  </a:cubicBezTo>
                  <a:lnTo>
                    <a:pt x="0" y="4603"/>
                  </a:lnTo>
                  <a:cubicBezTo>
                    <a:pt x="0" y="5181"/>
                    <a:pt x="470" y="5657"/>
                    <a:pt x="1055" y="5657"/>
                  </a:cubicBezTo>
                  <a:lnTo>
                    <a:pt x="2482" y="5657"/>
                  </a:lnTo>
                  <a:cubicBezTo>
                    <a:pt x="3067" y="5657"/>
                    <a:pt x="3537" y="5181"/>
                    <a:pt x="3537" y="4603"/>
                  </a:cubicBezTo>
                  <a:lnTo>
                    <a:pt x="3537" y="1054"/>
                  </a:lnTo>
                  <a:cubicBezTo>
                    <a:pt x="3537" y="470"/>
                    <a:pt x="3067" y="0"/>
                    <a:pt x="2482"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10"/>
            <p:cNvSpPr/>
            <p:nvPr/>
          </p:nvSpPr>
          <p:spPr>
            <a:xfrm>
              <a:off x="7260613" y="2298626"/>
              <a:ext cx="661709" cy="1568572"/>
            </a:xfrm>
            <a:custGeom>
              <a:avLst/>
              <a:gdLst/>
              <a:ahLst/>
              <a:cxnLst/>
              <a:rect l="l" t="t" r="r" b="b"/>
              <a:pathLst>
                <a:path w="4791" h="11357" extrusionOk="0">
                  <a:moveTo>
                    <a:pt x="3398" y="115"/>
                  </a:moveTo>
                  <a:cubicBezTo>
                    <a:pt x="4103" y="115"/>
                    <a:pt x="4676" y="688"/>
                    <a:pt x="4676" y="1398"/>
                  </a:cubicBezTo>
                  <a:lnTo>
                    <a:pt x="4676" y="10188"/>
                  </a:lnTo>
                  <a:lnTo>
                    <a:pt x="2736" y="10188"/>
                  </a:lnTo>
                  <a:cubicBezTo>
                    <a:pt x="2061" y="10188"/>
                    <a:pt x="1465" y="10610"/>
                    <a:pt x="1242" y="11242"/>
                  </a:cubicBezTo>
                  <a:lnTo>
                    <a:pt x="115" y="11242"/>
                  </a:lnTo>
                  <a:lnTo>
                    <a:pt x="121" y="1398"/>
                  </a:lnTo>
                  <a:cubicBezTo>
                    <a:pt x="121" y="688"/>
                    <a:pt x="694" y="115"/>
                    <a:pt x="1398" y="115"/>
                  </a:cubicBezTo>
                  <a:close/>
                  <a:moveTo>
                    <a:pt x="1392" y="1"/>
                  </a:moveTo>
                  <a:cubicBezTo>
                    <a:pt x="621" y="1"/>
                    <a:pt x="1" y="627"/>
                    <a:pt x="1" y="1398"/>
                  </a:cubicBezTo>
                  <a:lnTo>
                    <a:pt x="1" y="11357"/>
                  </a:lnTo>
                  <a:lnTo>
                    <a:pt x="1320" y="11357"/>
                  </a:lnTo>
                  <a:lnTo>
                    <a:pt x="1338" y="11314"/>
                  </a:lnTo>
                  <a:cubicBezTo>
                    <a:pt x="1531" y="10706"/>
                    <a:pt x="2097" y="10296"/>
                    <a:pt x="2736" y="10296"/>
                  </a:cubicBezTo>
                  <a:lnTo>
                    <a:pt x="4790" y="10296"/>
                  </a:lnTo>
                  <a:lnTo>
                    <a:pt x="4790" y="1398"/>
                  </a:lnTo>
                  <a:cubicBezTo>
                    <a:pt x="4790" y="627"/>
                    <a:pt x="4164" y="1"/>
                    <a:pt x="3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10"/>
            <p:cNvSpPr/>
            <p:nvPr/>
          </p:nvSpPr>
          <p:spPr>
            <a:xfrm>
              <a:off x="7362128" y="3358666"/>
              <a:ext cx="145711" cy="62566"/>
            </a:xfrm>
            <a:custGeom>
              <a:avLst/>
              <a:gdLst/>
              <a:ahLst/>
              <a:cxnLst/>
              <a:rect l="l" t="t" r="r" b="b"/>
              <a:pathLst>
                <a:path w="1055" h="453" extrusionOk="0">
                  <a:moveTo>
                    <a:pt x="91" y="1"/>
                  </a:moveTo>
                  <a:cubicBezTo>
                    <a:pt x="43" y="1"/>
                    <a:pt x="1" y="43"/>
                    <a:pt x="1" y="97"/>
                  </a:cubicBezTo>
                  <a:lnTo>
                    <a:pt x="1" y="362"/>
                  </a:lnTo>
                  <a:cubicBezTo>
                    <a:pt x="1" y="410"/>
                    <a:pt x="43" y="453"/>
                    <a:pt x="91" y="453"/>
                  </a:cubicBezTo>
                  <a:lnTo>
                    <a:pt x="959" y="453"/>
                  </a:lnTo>
                  <a:cubicBezTo>
                    <a:pt x="1013" y="453"/>
                    <a:pt x="1055" y="410"/>
                    <a:pt x="1055" y="362"/>
                  </a:cubicBezTo>
                  <a:lnTo>
                    <a:pt x="1055" y="97"/>
                  </a:lnTo>
                  <a:cubicBezTo>
                    <a:pt x="1055" y="43"/>
                    <a:pt x="1013" y="1"/>
                    <a:pt x="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10"/>
            <p:cNvSpPr/>
            <p:nvPr/>
          </p:nvSpPr>
          <p:spPr>
            <a:xfrm>
              <a:off x="8013622" y="2390197"/>
              <a:ext cx="512683" cy="749826"/>
            </a:xfrm>
            <a:custGeom>
              <a:avLst/>
              <a:gdLst/>
              <a:ahLst/>
              <a:cxnLst/>
              <a:rect l="l" t="t" r="r" b="b"/>
              <a:pathLst>
                <a:path w="3712" h="5429" extrusionOk="0">
                  <a:moveTo>
                    <a:pt x="1" y="1"/>
                  </a:moveTo>
                  <a:lnTo>
                    <a:pt x="1" y="5428"/>
                  </a:lnTo>
                  <a:lnTo>
                    <a:pt x="3712" y="5428"/>
                  </a:lnTo>
                  <a:lnTo>
                    <a:pt x="3712" y="2717"/>
                  </a:lnTo>
                  <a:cubicBezTo>
                    <a:pt x="3609" y="1772"/>
                    <a:pt x="3302" y="862"/>
                    <a:pt x="2808" y="49"/>
                  </a:cubicBezTo>
                  <a:cubicBezTo>
                    <a:pt x="2700" y="13"/>
                    <a:pt x="2579" y="1"/>
                    <a:pt x="2465"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10"/>
            <p:cNvSpPr/>
            <p:nvPr/>
          </p:nvSpPr>
          <p:spPr>
            <a:xfrm>
              <a:off x="7997877" y="2374451"/>
              <a:ext cx="543483" cy="781317"/>
            </a:xfrm>
            <a:custGeom>
              <a:avLst/>
              <a:gdLst/>
              <a:ahLst/>
              <a:cxnLst/>
              <a:rect l="l" t="t" r="r" b="b"/>
              <a:pathLst>
                <a:path w="3935" h="5657" extrusionOk="0">
                  <a:moveTo>
                    <a:pt x="2579" y="223"/>
                  </a:moveTo>
                  <a:cubicBezTo>
                    <a:pt x="2669" y="223"/>
                    <a:pt x="2759" y="235"/>
                    <a:pt x="2850" y="259"/>
                  </a:cubicBezTo>
                  <a:cubicBezTo>
                    <a:pt x="3320" y="1048"/>
                    <a:pt x="3609" y="1928"/>
                    <a:pt x="3711" y="2838"/>
                  </a:cubicBezTo>
                  <a:lnTo>
                    <a:pt x="3711" y="5428"/>
                  </a:lnTo>
                  <a:lnTo>
                    <a:pt x="223" y="5428"/>
                  </a:lnTo>
                  <a:lnTo>
                    <a:pt x="223" y="223"/>
                  </a:lnTo>
                  <a:close/>
                  <a:moveTo>
                    <a:pt x="0" y="0"/>
                  </a:moveTo>
                  <a:lnTo>
                    <a:pt x="0" y="5657"/>
                  </a:lnTo>
                  <a:lnTo>
                    <a:pt x="3934" y="5657"/>
                  </a:lnTo>
                  <a:lnTo>
                    <a:pt x="3934" y="2819"/>
                  </a:lnTo>
                  <a:cubicBezTo>
                    <a:pt x="3832" y="1856"/>
                    <a:pt x="3518" y="934"/>
                    <a:pt x="3018" y="102"/>
                  </a:cubicBezTo>
                  <a:lnTo>
                    <a:pt x="3000" y="66"/>
                  </a:lnTo>
                  <a:lnTo>
                    <a:pt x="2958" y="54"/>
                  </a:lnTo>
                  <a:cubicBezTo>
                    <a:pt x="2832" y="18"/>
                    <a:pt x="2705" y="0"/>
                    <a:pt x="2579" y="0"/>
                  </a:cubicBezTo>
                  <a:close/>
                </a:path>
              </a:pathLst>
            </a:custGeom>
            <a:solidFill>
              <a:srgbClr val="D8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10"/>
            <p:cNvSpPr/>
            <p:nvPr/>
          </p:nvSpPr>
          <p:spPr>
            <a:xfrm>
              <a:off x="7364614" y="2554140"/>
              <a:ext cx="161595" cy="585884"/>
            </a:xfrm>
            <a:custGeom>
              <a:avLst/>
              <a:gdLst/>
              <a:ahLst/>
              <a:cxnLst/>
              <a:rect l="l" t="t" r="r" b="b"/>
              <a:pathLst>
                <a:path w="1170" h="4242" extrusionOk="0">
                  <a:moveTo>
                    <a:pt x="1" y="0"/>
                  </a:moveTo>
                  <a:lnTo>
                    <a:pt x="1" y="3302"/>
                  </a:lnTo>
                  <a:cubicBezTo>
                    <a:pt x="1" y="3820"/>
                    <a:pt x="422" y="4241"/>
                    <a:pt x="941" y="4241"/>
                  </a:cubicBezTo>
                  <a:lnTo>
                    <a:pt x="1169" y="4241"/>
                  </a:ln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10"/>
            <p:cNvSpPr/>
            <p:nvPr/>
          </p:nvSpPr>
          <p:spPr>
            <a:xfrm>
              <a:off x="7661702" y="2554140"/>
              <a:ext cx="161595" cy="585884"/>
            </a:xfrm>
            <a:custGeom>
              <a:avLst/>
              <a:gdLst/>
              <a:ahLst/>
              <a:cxnLst/>
              <a:rect l="l" t="t" r="r" b="b"/>
              <a:pathLst>
                <a:path w="1170" h="4242" extrusionOk="0">
                  <a:moveTo>
                    <a:pt x="0" y="0"/>
                  </a:moveTo>
                  <a:lnTo>
                    <a:pt x="0" y="4241"/>
                  </a:lnTo>
                  <a:lnTo>
                    <a:pt x="223" y="4241"/>
                  </a:lnTo>
                  <a:cubicBezTo>
                    <a:pt x="747" y="4241"/>
                    <a:pt x="1169" y="3820"/>
                    <a:pt x="1169" y="3302"/>
                  </a:cubicBezTo>
                  <a:lnTo>
                    <a:pt x="1169"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10"/>
            <p:cNvSpPr/>
            <p:nvPr/>
          </p:nvSpPr>
          <p:spPr>
            <a:xfrm>
              <a:off x="8013622" y="2554140"/>
              <a:ext cx="106625" cy="585884"/>
            </a:xfrm>
            <a:custGeom>
              <a:avLst/>
              <a:gdLst/>
              <a:ahLst/>
              <a:cxnLst/>
              <a:rect l="l" t="t" r="r" b="b"/>
              <a:pathLst>
                <a:path w="772" h="4242" extrusionOk="0">
                  <a:moveTo>
                    <a:pt x="1" y="0"/>
                  </a:moveTo>
                  <a:lnTo>
                    <a:pt x="1" y="3603"/>
                  </a:lnTo>
                  <a:cubicBezTo>
                    <a:pt x="1" y="3952"/>
                    <a:pt x="284" y="4241"/>
                    <a:pt x="639" y="4241"/>
                  </a:cubicBezTo>
                  <a:lnTo>
                    <a:pt x="772" y="4241"/>
                  </a:lnTo>
                  <a:lnTo>
                    <a:pt x="772" y="0"/>
                  </a:ln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10"/>
            <p:cNvSpPr/>
            <p:nvPr/>
          </p:nvSpPr>
          <p:spPr>
            <a:xfrm>
              <a:off x="5916053" y="2493369"/>
              <a:ext cx="1169143" cy="975230"/>
            </a:xfrm>
            <a:custGeom>
              <a:avLst/>
              <a:gdLst/>
              <a:ahLst/>
              <a:cxnLst/>
              <a:rect l="l" t="t" r="r" b="b"/>
              <a:pathLst>
                <a:path w="8465" h="7061" extrusionOk="0">
                  <a:moveTo>
                    <a:pt x="796" y="1"/>
                  </a:moveTo>
                  <a:cubicBezTo>
                    <a:pt x="356" y="1"/>
                    <a:pt x="0" y="531"/>
                    <a:pt x="7" y="1181"/>
                  </a:cubicBezTo>
                  <a:lnTo>
                    <a:pt x="73" y="5922"/>
                  </a:lnTo>
                  <a:cubicBezTo>
                    <a:pt x="79" y="6555"/>
                    <a:pt x="428" y="7061"/>
                    <a:pt x="862" y="7061"/>
                  </a:cubicBezTo>
                  <a:lnTo>
                    <a:pt x="7603" y="7061"/>
                  </a:lnTo>
                  <a:cubicBezTo>
                    <a:pt x="8037" y="7061"/>
                    <a:pt x="8386" y="6555"/>
                    <a:pt x="8392" y="5922"/>
                  </a:cubicBezTo>
                  <a:lnTo>
                    <a:pt x="8459" y="1181"/>
                  </a:lnTo>
                  <a:cubicBezTo>
                    <a:pt x="8465" y="531"/>
                    <a:pt x="8109" y="1"/>
                    <a:pt x="7669" y="1"/>
                  </a:cubicBezTo>
                  <a:close/>
                </a:path>
              </a:pathLst>
            </a:custGeom>
            <a:solidFill>
              <a:srgbClr val="BCE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10"/>
            <p:cNvSpPr/>
            <p:nvPr/>
          </p:nvSpPr>
          <p:spPr>
            <a:xfrm>
              <a:off x="5916053" y="2494198"/>
              <a:ext cx="1169143" cy="974401"/>
            </a:xfrm>
            <a:custGeom>
              <a:avLst/>
              <a:gdLst/>
              <a:ahLst/>
              <a:cxnLst/>
              <a:rect l="l" t="t" r="r" b="b"/>
              <a:pathLst>
                <a:path w="8465" h="7055" extrusionOk="0">
                  <a:moveTo>
                    <a:pt x="796" y="1"/>
                  </a:moveTo>
                  <a:cubicBezTo>
                    <a:pt x="356" y="1"/>
                    <a:pt x="0" y="531"/>
                    <a:pt x="7" y="1181"/>
                  </a:cubicBezTo>
                  <a:lnTo>
                    <a:pt x="7603" y="7055"/>
                  </a:lnTo>
                  <a:cubicBezTo>
                    <a:pt x="8037" y="7055"/>
                    <a:pt x="8386" y="6549"/>
                    <a:pt x="8392" y="5922"/>
                  </a:cubicBezTo>
                  <a:lnTo>
                    <a:pt x="8459" y="1181"/>
                  </a:lnTo>
                  <a:cubicBezTo>
                    <a:pt x="8465" y="531"/>
                    <a:pt x="8109" y="1"/>
                    <a:pt x="7669" y="1"/>
                  </a:cubicBezTo>
                  <a:close/>
                </a:path>
              </a:pathLst>
            </a:custGeom>
            <a:solidFill>
              <a:srgbClr val="FFFFFF">
                <a:alpha val="38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10"/>
            <p:cNvSpPr/>
            <p:nvPr/>
          </p:nvSpPr>
          <p:spPr>
            <a:xfrm>
              <a:off x="5900307" y="2478453"/>
              <a:ext cx="1199943" cy="1005201"/>
            </a:xfrm>
            <a:custGeom>
              <a:avLst/>
              <a:gdLst/>
              <a:ahLst/>
              <a:cxnLst/>
              <a:rect l="l" t="t" r="r" b="b"/>
              <a:pathLst>
                <a:path w="8688" h="7278" extrusionOk="0">
                  <a:moveTo>
                    <a:pt x="7789" y="223"/>
                  </a:moveTo>
                  <a:cubicBezTo>
                    <a:pt x="7928" y="229"/>
                    <a:pt x="8061" y="295"/>
                    <a:pt x="8157" y="398"/>
                  </a:cubicBezTo>
                  <a:cubicBezTo>
                    <a:pt x="8356" y="597"/>
                    <a:pt x="8470" y="928"/>
                    <a:pt x="8464" y="1289"/>
                  </a:cubicBezTo>
                  <a:lnTo>
                    <a:pt x="8398" y="6036"/>
                  </a:lnTo>
                  <a:cubicBezTo>
                    <a:pt x="8386" y="6597"/>
                    <a:pt x="8085" y="7055"/>
                    <a:pt x="7723" y="7055"/>
                  </a:cubicBezTo>
                  <a:lnTo>
                    <a:pt x="976" y="7055"/>
                  </a:lnTo>
                  <a:cubicBezTo>
                    <a:pt x="608" y="7055"/>
                    <a:pt x="307" y="6597"/>
                    <a:pt x="301" y="6036"/>
                  </a:cubicBezTo>
                  <a:lnTo>
                    <a:pt x="235" y="1289"/>
                  </a:lnTo>
                  <a:cubicBezTo>
                    <a:pt x="229" y="928"/>
                    <a:pt x="343" y="597"/>
                    <a:pt x="542" y="398"/>
                  </a:cubicBezTo>
                  <a:cubicBezTo>
                    <a:pt x="633" y="295"/>
                    <a:pt x="765" y="229"/>
                    <a:pt x="910" y="223"/>
                  </a:cubicBezTo>
                  <a:close/>
                  <a:moveTo>
                    <a:pt x="910" y="0"/>
                  </a:moveTo>
                  <a:cubicBezTo>
                    <a:pt x="705" y="0"/>
                    <a:pt x="518" y="84"/>
                    <a:pt x="380" y="235"/>
                  </a:cubicBezTo>
                  <a:cubicBezTo>
                    <a:pt x="139" y="476"/>
                    <a:pt x="0" y="874"/>
                    <a:pt x="6" y="1289"/>
                  </a:cubicBezTo>
                  <a:lnTo>
                    <a:pt x="72" y="6036"/>
                  </a:lnTo>
                  <a:cubicBezTo>
                    <a:pt x="84" y="6735"/>
                    <a:pt x="476" y="7277"/>
                    <a:pt x="976" y="7277"/>
                  </a:cubicBezTo>
                  <a:lnTo>
                    <a:pt x="7717" y="7277"/>
                  </a:lnTo>
                  <a:cubicBezTo>
                    <a:pt x="8211" y="7277"/>
                    <a:pt x="8609" y="6735"/>
                    <a:pt x="8621" y="6036"/>
                  </a:cubicBezTo>
                  <a:lnTo>
                    <a:pt x="8687" y="1289"/>
                  </a:lnTo>
                  <a:cubicBezTo>
                    <a:pt x="8687" y="874"/>
                    <a:pt x="8549" y="476"/>
                    <a:pt x="8308" y="235"/>
                  </a:cubicBezTo>
                  <a:cubicBezTo>
                    <a:pt x="8175" y="84"/>
                    <a:pt x="7982" y="0"/>
                    <a:pt x="77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10"/>
            <p:cNvSpPr/>
            <p:nvPr/>
          </p:nvSpPr>
          <p:spPr>
            <a:xfrm>
              <a:off x="6168115" y="3007575"/>
              <a:ext cx="120022" cy="215598"/>
            </a:xfrm>
            <a:custGeom>
              <a:avLst/>
              <a:gdLst/>
              <a:ahLst/>
              <a:cxnLst/>
              <a:rect l="l" t="t" r="r" b="b"/>
              <a:pathLst>
                <a:path w="869" h="1561" extrusionOk="0">
                  <a:moveTo>
                    <a:pt x="1" y="1"/>
                  </a:moveTo>
                  <a:lnTo>
                    <a:pt x="1" y="1561"/>
                  </a:lnTo>
                  <a:lnTo>
                    <a:pt x="868" y="1561"/>
                  </a:lnTo>
                  <a:lnTo>
                    <a:pt x="868" y="1"/>
                  </a:lnTo>
                  <a:close/>
                </a:path>
              </a:pathLst>
            </a:custGeom>
            <a:solidFill>
              <a:srgbClr val="9693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10"/>
            <p:cNvSpPr/>
            <p:nvPr/>
          </p:nvSpPr>
          <p:spPr>
            <a:xfrm>
              <a:off x="6121569" y="3171519"/>
              <a:ext cx="385341" cy="111597"/>
            </a:xfrm>
            <a:custGeom>
              <a:avLst/>
              <a:gdLst/>
              <a:ahLst/>
              <a:cxnLst/>
              <a:rect l="l" t="t" r="r" b="b"/>
              <a:pathLst>
                <a:path w="2790" h="808" extrusionOk="0">
                  <a:moveTo>
                    <a:pt x="0" y="0"/>
                  </a:moveTo>
                  <a:lnTo>
                    <a:pt x="0" y="808"/>
                  </a:lnTo>
                  <a:lnTo>
                    <a:pt x="2790" y="808"/>
                  </a:lnTo>
                  <a:lnTo>
                    <a:pt x="2790"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10"/>
            <p:cNvSpPr/>
            <p:nvPr/>
          </p:nvSpPr>
          <p:spPr>
            <a:xfrm>
              <a:off x="6073367" y="3249692"/>
              <a:ext cx="458542" cy="218912"/>
            </a:xfrm>
            <a:custGeom>
              <a:avLst/>
              <a:gdLst/>
              <a:ahLst/>
              <a:cxnLst/>
              <a:rect l="l" t="t" r="r" b="b"/>
              <a:pathLst>
                <a:path w="3320" h="1585" extrusionOk="0">
                  <a:moveTo>
                    <a:pt x="0" y="1"/>
                  </a:moveTo>
                  <a:lnTo>
                    <a:pt x="0" y="1585"/>
                  </a:lnTo>
                  <a:lnTo>
                    <a:pt x="3319" y="1585"/>
                  </a:lnTo>
                  <a:lnTo>
                    <a:pt x="3319" y="1"/>
                  </a:lnTo>
                  <a:close/>
                </a:path>
              </a:pathLst>
            </a:custGeom>
            <a:solidFill>
              <a:srgbClr val="B5AF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10"/>
            <p:cNvSpPr/>
            <p:nvPr/>
          </p:nvSpPr>
          <p:spPr>
            <a:xfrm>
              <a:off x="6690746" y="3015862"/>
              <a:ext cx="32595" cy="70024"/>
            </a:xfrm>
            <a:custGeom>
              <a:avLst/>
              <a:gdLst/>
              <a:ahLst/>
              <a:cxnLst/>
              <a:rect l="l" t="t" r="r" b="b"/>
              <a:pathLst>
                <a:path w="236" h="507" extrusionOk="0">
                  <a:moveTo>
                    <a:pt x="0" y="1"/>
                  </a:moveTo>
                  <a:lnTo>
                    <a:pt x="0" y="507"/>
                  </a:lnTo>
                  <a:lnTo>
                    <a:pt x="235" y="507"/>
                  </a:lnTo>
                  <a:lnTo>
                    <a:pt x="235" y="1"/>
                  </a:lnTo>
                  <a:close/>
                </a:path>
              </a:pathLst>
            </a:custGeom>
            <a:solidFill>
              <a:srgbClr val="CC3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10"/>
            <p:cNvSpPr/>
            <p:nvPr/>
          </p:nvSpPr>
          <p:spPr>
            <a:xfrm>
              <a:off x="6657460" y="3072489"/>
              <a:ext cx="99167" cy="396114"/>
            </a:xfrm>
            <a:custGeom>
              <a:avLst/>
              <a:gdLst/>
              <a:ahLst/>
              <a:cxnLst/>
              <a:rect l="l" t="t" r="r" b="b"/>
              <a:pathLst>
                <a:path w="718" h="2868" extrusionOk="0">
                  <a:moveTo>
                    <a:pt x="169" y="0"/>
                  </a:moveTo>
                  <a:lnTo>
                    <a:pt x="169" y="434"/>
                  </a:lnTo>
                  <a:lnTo>
                    <a:pt x="0" y="874"/>
                  </a:lnTo>
                  <a:lnTo>
                    <a:pt x="0" y="2868"/>
                  </a:lnTo>
                  <a:lnTo>
                    <a:pt x="717" y="2868"/>
                  </a:lnTo>
                  <a:lnTo>
                    <a:pt x="717" y="874"/>
                  </a:lnTo>
                  <a:lnTo>
                    <a:pt x="548" y="434"/>
                  </a:lnTo>
                  <a:lnTo>
                    <a:pt x="5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10"/>
            <p:cNvSpPr/>
            <p:nvPr/>
          </p:nvSpPr>
          <p:spPr>
            <a:xfrm>
              <a:off x="6676520" y="3035060"/>
              <a:ext cx="60080" cy="39225"/>
            </a:xfrm>
            <a:custGeom>
              <a:avLst/>
              <a:gdLst/>
              <a:ahLst/>
              <a:cxnLst/>
              <a:rect l="l" t="t" r="r" b="b"/>
              <a:pathLst>
                <a:path w="435" h="284" extrusionOk="0">
                  <a:moveTo>
                    <a:pt x="1" y="0"/>
                  </a:moveTo>
                  <a:lnTo>
                    <a:pt x="1"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10"/>
            <p:cNvSpPr/>
            <p:nvPr/>
          </p:nvSpPr>
          <p:spPr>
            <a:xfrm>
              <a:off x="6847093" y="3015862"/>
              <a:ext cx="32595" cy="70024"/>
            </a:xfrm>
            <a:custGeom>
              <a:avLst/>
              <a:gdLst/>
              <a:ahLst/>
              <a:cxnLst/>
              <a:rect l="l" t="t" r="r" b="b"/>
              <a:pathLst>
                <a:path w="236" h="507" extrusionOk="0">
                  <a:moveTo>
                    <a:pt x="1" y="1"/>
                  </a:moveTo>
                  <a:lnTo>
                    <a:pt x="1" y="507"/>
                  </a:lnTo>
                  <a:lnTo>
                    <a:pt x="236" y="507"/>
                  </a:lnTo>
                  <a:lnTo>
                    <a:pt x="236" y="1"/>
                  </a:lnTo>
                  <a:close/>
                </a:path>
              </a:pathLst>
            </a:custGeom>
            <a:solidFill>
              <a:srgbClr val="F6F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10"/>
            <p:cNvSpPr/>
            <p:nvPr/>
          </p:nvSpPr>
          <p:spPr>
            <a:xfrm>
              <a:off x="6813807" y="3072489"/>
              <a:ext cx="99167" cy="396114"/>
            </a:xfrm>
            <a:custGeom>
              <a:avLst/>
              <a:gdLst/>
              <a:ahLst/>
              <a:cxnLst/>
              <a:rect l="l" t="t" r="r" b="b"/>
              <a:pathLst>
                <a:path w="718" h="2868" extrusionOk="0">
                  <a:moveTo>
                    <a:pt x="169" y="0"/>
                  </a:moveTo>
                  <a:lnTo>
                    <a:pt x="169" y="434"/>
                  </a:lnTo>
                  <a:lnTo>
                    <a:pt x="1" y="874"/>
                  </a:lnTo>
                  <a:lnTo>
                    <a:pt x="1" y="2868"/>
                  </a:lnTo>
                  <a:lnTo>
                    <a:pt x="718" y="2868"/>
                  </a:lnTo>
                  <a:lnTo>
                    <a:pt x="718" y="874"/>
                  </a:lnTo>
                  <a:lnTo>
                    <a:pt x="549" y="434"/>
                  </a:lnTo>
                  <a:lnTo>
                    <a:pt x="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10"/>
            <p:cNvSpPr/>
            <p:nvPr/>
          </p:nvSpPr>
          <p:spPr>
            <a:xfrm>
              <a:off x="6833005" y="3035060"/>
              <a:ext cx="59942" cy="39225"/>
            </a:xfrm>
            <a:custGeom>
              <a:avLst/>
              <a:gdLst/>
              <a:ahLst/>
              <a:cxnLst/>
              <a:rect l="l" t="t" r="r" b="b"/>
              <a:pathLst>
                <a:path w="434" h="284" extrusionOk="0">
                  <a:moveTo>
                    <a:pt x="0" y="0"/>
                  </a:moveTo>
                  <a:lnTo>
                    <a:pt x="0" y="283"/>
                  </a:lnTo>
                  <a:lnTo>
                    <a:pt x="434" y="283"/>
                  </a:lnTo>
                  <a:lnTo>
                    <a:pt x="434" y="0"/>
                  </a:lnTo>
                  <a:close/>
                </a:path>
              </a:pathLst>
            </a:custGeom>
            <a:solidFill>
              <a:srgbClr val="C5C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10"/>
            <p:cNvSpPr/>
            <p:nvPr/>
          </p:nvSpPr>
          <p:spPr>
            <a:xfrm>
              <a:off x="6949437" y="2457597"/>
              <a:ext cx="192394" cy="218912"/>
            </a:xfrm>
            <a:custGeom>
              <a:avLst/>
              <a:gdLst/>
              <a:ahLst/>
              <a:cxnLst/>
              <a:rect l="l" t="t" r="r" b="b"/>
              <a:pathLst>
                <a:path w="1393" h="1585" extrusionOk="0">
                  <a:moveTo>
                    <a:pt x="1" y="0"/>
                  </a:moveTo>
                  <a:lnTo>
                    <a:pt x="1" y="946"/>
                  </a:lnTo>
                  <a:cubicBezTo>
                    <a:pt x="1" y="1302"/>
                    <a:pt x="284" y="1585"/>
                    <a:pt x="633" y="1585"/>
                  </a:cubicBezTo>
                  <a:lnTo>
                    <a:pt x="760" y="1585"/>
                  </a:lnTo>
                  <a:cubicBezTo>
                    <a:pt x="1109" y="1585"/>
                    <a:pt x="1392" y="1302"/>
                    <a:pt x="1392" y="946"/>
                  </a:cubicBezTo>
                  <a:lnTo>
                    <a:pt x="1392" y="772"/>
                  </a:lnTo>
                  <a:cubicBezTo>
                    <a:pt x="1392" y="344"/>
                    <a:pt x="1049"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10"/>
            <p:cNvSpPr/>
            <p:nvPr/>
          </p:nvSpPr>
          <p:spPr>
            <a:xfrm>
              <a:off x="6233858" y="2457597"/>
              <a:ext cx="175682" cy="218912"/>
            </a:xfrm>
            <a:custGeom>
              <a:avLst/>
              <a:gdLst/>
              <a:ahLst/>
              <a:cxnLst/>
              <a:rect l="l" t="t" r="r" b="b"/>
              <a:pathLst>
                <a:path w="1272" h="1585" extrusionOk="0">
                  <a:moveTo>
                    <a:pt x="1" y="0"/>
                  </a:moveTo>
                  <a:lnTo>
                    <a:pt x="1" y="946"/>
                  </a:lnTo>
                  <a:cubicBezTo>
                    <a:pt x="1" y="1302"/>
                    <a:pt x="284" y="1585"/>
                    <a:pt x="633" y="1585"/>
                  </a:cubicBezTo>
                  <a:cubicBezTo>
                    <a:pt x="989" y="1585"/>
                    <a:pt x="1272" y="1302"/>
                    <a:pt x="1272" y="946"/>
                  </a:cubicBezTo>
                  <a:lnTo>
                    <a:pt x="12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10"/>
            <p:cNvSpPr/>
            <p:nvPr/>
          </p:nvSpPr>
          <p:spPr>
            <a:xfrm>
              <a:off x="5859425" y="2457597"/>
              <a:ext cx="192394" cy="218912"/>
            </a:xfrm>
            <a:custGeom>
              <a:avLst/>
              <a:gdLst/>
              <a:ahLst/>
              <a:cxnLst/>
              <a:rect l="l" t="t" r="r" b="b"/>
              <a:pathLst>
                <a:path w="1393" h="1585" extrusionOk="0">
                  <a:moveTo>
                    <a:pt x="772" y="0"/>
                  </a:moveTo>
                  <a:cubicBezTo>
                    <a:pt x="344" y="0"/>
                    <a:pt x="1" y="344"/>
                    <a:pt x="1" y="772"/>
                  </a:cubicBezTo>
                  <a:lnTo>
                    <a:pt x="1" y="946"/>
                  </a:lnTo>
                  <a:cubicBezTo>
                    <a:pt x="1" y="1302"/>
                    <a:pt x="284" y="1585"/>
                    <a:pt x="633" y="1585"/>
                  </a:cubicBezTo>
                  <a:lnTo>
                    <a:pt x="754" y="1585"/>
                  </a:lnTo>
                  <a:cubicBezTo>
                    <a:pt x="1109" y="1585"/>
                    <a:pt x="1392" y="1302"/>
                    <a:pt x="1392" y="946"/>
                  </a:cubicBezTo>
                  <a:lnTo>
                    <a:pt x="1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0"/>
            <p:cNvSpPr/>
            <p:nvPr/>
          </p:nvSpPr>
          <p:spPr>
            <a:xfrm>
              <a:off x="6591717" y="2457597"/>
              <a:ext cx="175682" cy="218912"/>
            </a:xfrm>
            <a:custGeom>
              <a:avLst/>
              <a:gdLst/>
              <a:ahLst/>
              <a:cxnLst/>
              <a:rect l="l" t="t" r="r" b="b"/>
              <a:pathLst>
                <a:path w="1272" h="1585" extrusionOk="0">
                  <a:moveTo>
                    <a:pt x="0" y="0"/>
                  </a:moveTo>
                  <a:lnTo>
                    <a:pt x="0" y="946"/>
                  </a:lnTo>
                  <a:cubicBezTo>
                    <a:pt x="0" y="1302"/>
                    <a:pt x="283" y="1585"/>
                    <a:pt x="633" y="1585"/>
                  </a:cubicBezTo>
                  <a:cubicBezTo>
                    <a:pt x="988" y="1585"/>
                    <a:pt x="1271" y="1302"/>
                    <a:pt x="1271" y="946"/>
                  </a:cubicBezTo>
                  <a:lnTo>
                    <a:pt x="12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0"/>
            <p:cNvSpPr/>
            <p:nvPr/>
          </p:nvSpPr>
          <p:spPr>
            <a:xfrm>
              <a:off x="6051683" y="2458426"/>
              <a:ext cx="182312" cy="218912"/>
            </a:xfrm>
            <a:custGeom>
              <a:avLst/>
              <a:gdLst/>
              <a:ahLst/>
              <a:cxnLst/>
              <a:rect l="l" t="t" r="r" b="b"/>
              <a:pathLst>
                <a:path w="1320" h="1585" extrusionOk="0">
                  <a:moveTo>
                    <a:pt x="0" y="1"/>
                  </a:moveTo>
                  <a:lnTo>
                    <a:pt x="0" y="922"/>
                  </a:lnTo>
                  <a:cubicBezTo>
                    <a:pt x="0" y="1284"/>
                    <a:pt x="296" y="1585"/>
                    <a:pt x="657"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0"/>
            <p:cNvSpPr/>
            <p:nvPr/>
          </p:nvSpPr>
          <p:spPr>
            <a:xfrm>
              <a:off x="6409403" y="2458426"/>
              <a:ext cx="182450" cy="218912"/>
            </a:xfrm>
            <a:custGeom>
              <a:avLst/>
              <a:gdLst/>
              <a:ahLst/>
              <a:cxnLst/>
              <a:rect l="l" t="t" r="r" b="b"/>
              <a:pathLst>
                <a:path w="1321" h="1585" extrusionOk="0">
                  <a:moveTo>
                    <a:pt x="1" y="1"/>
                  </a:moveTo>
                  <a:lnTo>
                    <a:pt x="1" y="922"/>
                  </a:lnTo>
                  <a:cubicBezTo>
                    <a:pt x="1" y="1284"/>
                    <a:pt x="296" y="1585"/>
                    <a:pt x="658" y="1585"/>
                  </a:cubicBezTo>
                  <a:cubicBezTo>
                    <a:pt x="1025"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0"/>
            <p:cNvSpPr/>
            <p:nvPr/>
          </p:nvSpPr>
          <p:spPr>
            <a:xfrm>
              <a:off x="6767262" y="2458426"/>
              <a:ext cx="182312" cy="218912"/>
            </a:xfrm>
            <a:custGeom>
              <a:avLst/>
              <a:gdLst/>
              <a:ahLst/>
              <a:cxnLst/>
              <a:rect l="l" t="t" r="r" b="b"/>
              <a:pathLst>
                <a:path w="1320" h="1585" extrusionOk="0">
                  <a:moveTo>
                    <a:pt x="0" y="1"/>
                  </a:moveTo>
                  <a:lnTo>
                    <a:pt x="0" y="922"/>
                  </a:lnTo>
                  <a:cubicBezTo>
                    <a:pt x="0" y="1284"/>
                    <a:pt x="296" y="1585"/>
                    <a:pt x="657" y="1585"/>
                  </a:cubicBezTo>
                  <a:cubicBezTo>
                    <a:pt x="1024" y="1585"/>
                    <a:pt x="1320" y="1284"/>
                    <a:pt x="1320" y="922"/>
                  </a:cubicBez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0"/>
            <p:cNvSpPr/>
            <p:nvPr/>
          </p:nvSpPr>
          <p:spPr>
            <a:xfrm>
              <a:off x="5888568" y="3397753"/>
              <a:ext cx="1224113" cy="104139"/>
            </a:xfrm>
            <a:custGeom>
              <a:avLst/>
              <a:gdLst/>
              <a:ahLst/>
              <a:cxnLst/>
              <a:rect l="l" t="t" r="r" b="b"/>
              <a:pathLst>
                <a:path w="8863" h="754" extrusionOk="0">
                  <a:moveTo>
                    <a:pt x="157" y="1"/>
                  </a:moveTo>
                  <a:cubicBezTo>
                    <a:pt x="67" y="1"/>
                    <a:pt x="1" y="73"/>
                    <a:pt x="1" y="158"/>
                  </a:cubicBezTo>
                  <a:lnTo>
                    <a:pt x="1" y="597"/>
                  </a:lnTo>
                  <a:cubicBezTo>
                    <a:pt x="1" y="688"/>
                    <a:pt x="67" y="754"/>
                    <a:pt x="157" y="754"/>
                  </a:cubicBezTo>
                  <a:lnTo>
                    <a:pt x="8706" y="754"/>
                  </a:lnTo>
                  <a:cubicBezTo>
                    <a:pt x="8790" y="754"/>
                    <a:pt x="8862" y="688"/>
                    <a:pt x="8862" y="597"/>
                  </a:cubicBezTo>
                  <a:lnTo>
                    <a:pt x="8862" y="158"/>
                  </a:lnTo>
                  <a:cubicBezTo>
                    <a:pt x="8862" y="73"/>
                    <a:pt x="8790" y="1"/>
                    <a:pt x="8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0"/>
            <p:cNvSpPr/>
            <p:nvPr/>
          </p:nvSpPr>
          <p:spPr>
            <a:xfrm>
              <a:off x="8376038" y="2547511"/>
              <a:ext cx="49583" cy="661571"/>
            </a:xfrm>
            <a:custGeom>
              <a:avLst/>
              <a:gdLst/>
              <a:ahLst/>
              <a:cxnLst/>
              <a:rect l="l" t="t" r="r" b="b"/>
              <a:pathLst>
                <a:path w="359" h="4790" extrusionOk="0">
                  <a:moveTo>
                    <a:pt x="179" y="0"/>
                  </a:moveTo>
                  <a:cubicBezTo>
                    <a:pt x="89" y="0"/>
                    <a:pt x="0" y="60"/>
                    <a:pt x="9" y="181"/>
                  </a:cubicBezTo>
                  <a:lnTo>
                    <a:pt x="9" y="4621"/>
                  </a:lnTo>
                  <a:cubicBezTo>
                    <a:pt x="9" y="4711"/>
                    <a:pt x="88" y="4789"/>
                    <a:pt x="178" y="4789"/>
                  </a:cubicBezTo>
                  <a:cubicBezTo>
                    <a:pt x="274" y="4789"/>
                    <a:pt x="353" y="4711"/>
                    <a:pt x="353" y="4621"/>
                  </a:cubicBezTo>
                  <a:lnTo>
                    <a:pt x="353" y="181"/>
                  </a:lnTo>
                  <a:cubicBezTo>
                    <a:pt x="359" y="60"/>
                    <a:pt x="268" y="0"/>
                    <a:pt x="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0"/>
            <p:cNvSpPr/>
            <p:nvPr/>
          </p:nvSpPr>
          <p:spPr>
            <a:xfrm>
              <a:off x="8254911" y="2809517"/>
              <a:ext cx="166567" cy="46821"/>
            </a:xfrm>
            <a:custGeom>
              <a:avLst/>
              <a:gdLst/>
              <a:ahLst/>
              <a:cxnLst/>
              <a:rect l="l" t="t" r="r" b="b"/>
              <a:pathLst>
                <a:path w="1206" h="339" extrusionOk="0">
                  <a:moveTo>
                    <a:pt x="230" y="1"/>
                  </a:moveTo>
                  <a:cubicBezTo>
                    <a:pt x="1" y="1"/>
                    <a:pt x="1" y="338"/>
                    <a:pt x="230" y="338"/>
                  </a:cubicBezTo>
                  <a:lnTo>
                    <a:pt x="983" y="338"/>
                  </a:lnTo>
                  <a:cubicBezTo>
                    <a:pt x="1206" y="338"/>
                    <a:pt x="1206" y="1"/>
                    <a:pt x="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0"/>
            <p:cNvSpPr/>
            <p:nvPr/>
          </p:nvSpPr>
          <p:spPr>
            <a:xfrm>
              <a:off x="8207537" y="2654827"/>
              <a:ext cx="145711" cy="322913"/>
            </a:xfrm>
            <a:custGeom>
              <a:avLst/>
              <a:gdLst/>
              <a:ahLst/>
              <a:cxnLst/>
              <a:rect l="l" t="t" r="r" b="b"/>
              <a:pathLst>
                <a:path w="1055" h="2338" extrusionOk="0">
                  <a:moveTo>
                    <a:pt x="217" y="0"/>
                  </a:moveTo>
                  <a:cubicBezTo>
                    <a:pt x="97" y="0"/>
                    <a:pt x="0" y="103"/>
                    <a:pt x="0" y="223"/>
                  </a:cubicBezTo>
                  <a:lnTo>
                    <a:pt x="0" y="2121"/>
                  </a:lnTo>
                  <a:cubicBezTo>
                    <a:pt x="0" y="2241"/>
                    <a:pt x="97" y="2338"/>
                    <a:pt x="217" y="2338"/>
                  </a:cubicBezTo>
                  <a:lnTo>
                    <a:pt x="832" y="2338"/>
                  </a:lnTo>
                  <a:cubicBezTo>
                    <a:pt x="958" y="2338"/>
                    <a:pt x="1055" y="2241"/>
                    <a:pt x="1055" y="2121"/>
                  </a:cubicBezTo>
                  <a:lnTo>
                    <a:pt x="1055" y="223"/>
                  </a:lnTo>
                  <a:cubicBezTo>
                    <a:pt x="1055" y="103"/>
                    <a:pt x="958" y="0"/>
                    <a:pt x="8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0"/>
            <p:cNvSpPr/>
            <p:nvPr/>
          </p:nvSpPr>
          <p:spPr>
            <a:xfrm>
              <a:off x="8298279" y="2695157"/>
              <a:ext cx="31628" cy="245154"/>
            </a:xfrm>
            <a:custGeom>
              <a:avLst/>
              <a:gdLst/>
              <a:ahLst/>
              <a:cxnLst/>
              <a:rect l="l" t="t" r="r" b="b"/>
              <a:pathLst>
                <a:path w="229" h="1775" extrusionOk="0">
                  <a:moveTo>
                    <a:pt x="114" y="0"/>
                  </a:moveTo>
                  <a:cubicBezTo>
                    <a:pt x="62" y="0"/>
                    <a:pt x="9" y="34"/>
                    <a:pt x="0" y="100"/>
                  </a:cubicBezTo>
                  <a:lnTo>
                    <a:pt x="0" y="1660"/>
                  </a:lnTo>
                  <a:cubicBezTo>
                    <a:pt x="0" y="1720"/>
                    <a:pt x="54" y="1775"/>
                    <a:pt x="114" y="1775"/>
                  </a:cubicBezTo>
                  <a:cubicBezTo>
                    <a:pt x="175" y="1769"/>
                    <a:pt x="229" y="1720"/>
                    <a:pt x="229" y="1660"/>
                  </a:cubicBezTo>
                  <a:lnTo>
                    <a:pt x="229" y="100"/>
                  </a:lnTo>
                  <a:cubicBezTo>
                    <a:pt x="220" y="34"/>
                    <a:pt x="16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0"/>
            <p:cNvSpPr/>
            <p:nvPr/>
          </p:nvSpPr>
          <p:spPr>
            <a:xfrm>
              <a:off x="5776279" y="2168935"/>
              <a:ext cx="2514522" cy="70024"/>
            </a:xfrm>
            <a:custGeom>
              <a:avLst/>
              <a:gdLst/>
              <a:ahLst/>
              <a:cxnLst/>
              <a:rect l="l" t="t" r="r" b="b"/>
              <a:pathLst>
                <a:path w="18206" h="507" extrusionOk="0">
                  <a:moveTo>
                    <a:pt x="531" y="0"/>
                  </a:moveTo>
                  <a:cubicBezTo>
                    <a:pt x="344" y="157"/>
                    <a:pt x="169" y="325"/>
                    <a:pt x="0" y="506"/>
                  </a:cubicBezTo>
                  <a:lnTo>
                    <a:pt x="18206" y="506"/>
                  </a:lnTo>
                  <a:cubicBezTo>
                    <a:pt x="18037" y="325"/>
                    <a:pt x="17862" y="157"/>
                    <a:pt x="17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82" name="Google Shape;2482;p110"/>
          <p:cNvPicPr preferRelativeResize="0"/>
          <p:nvPr/>
        </p:nvPicPr>
        <p:blipFill>
          <a:blip r:embed="rId3">
            <a:alphaModFix/>
          </a:blip>
          <a:stretch>
            <a:fillRect/>
          </a:stretch>
        </p:blipFill>
        <p:spPr>
          <a:xfrm>
            <a:off x="811183" y="538763"/>
            <a:ext cx="1647300" cy="1503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1"/>
                                        </p:tgtEl>
                                        <p:attrNameLst>
                                          <p:attrName>style.visibility</p:attrName>
                                        </p:attrNameLst>
                                      </p:cBhvr>
                                      <p:to>
                                        <p:strVal val="visible"/>
                                      </p:to>
                                    </p:set>
                                    <p:animEffect transition="in" filter="fade">
                                      <p:cBhvr>
                                        <p:cTn id="7" dur="1000"/>
                                        <p:tgtEl>
                                          <p:spTgt spid="2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pic>
        <p:nvPicPr>
          <p:cNvPr id="2487" name="Google Shape;2487;p111"/>
          <p:cNvPicPr preferRelativeResize="0"/>
          <p:nvPr/>
        </p:nvPicPr>
        <p:blipFill>
          <a:blip r:embed="rId3">
            <a:alphaModFix/>
          </a:blip>
          <a:stretch>
            <a:fillRect/>
          </a:stretch>
        </p:blipFill>
        <p:spPr>
          <a:xfrm>
            <a:off x="748050" y="555125"/>
            <a:ext cx="7369351" cy="4414901"/>
          </a:xfrm>
          <a:prstGeom prst="rect">
            <a:avLst/>
          </a:prstGeom>
          <a:noFill/>
          <a:ln>
            <a:noFill/>
          </a:ln>
        </p:spPr>
      </p:pic>
      <p:sp>
        <p:nvSpPr>
          <p:cNvPr id="2488" name="Google Shape;2488;p111"/>
          <p:cNvSpPr txBox="1"/>
          <p:nvPr/>
        </p:nvSpPr>
        <p:spPr>
          <a:xfrm>
            <a:off x="1476975" y="0"/>
            <a:ext cx="5911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Lobster Two"/>
                <a:ea typeface="Lobster Two"/>
                <a:cs typeface="Lobster Two"/>
                <a:sym typeface="Lobster Two"/>
              </a:rPr>
              <a:t>Lean Canvas</a:t>
            </a:r>
            <a:endParaRPr sz="2100">
              <a:latin typeface="Lobster Two"/>
              <a:ea typeface="Lobster Two"/>
              <a:cs typeface="Lobster Two"/>
              <a:sym typeface="Lobster Tw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pic>
        <p:nvPicPr>
          <p:cNvPr id="2493" name="Google Shape;2493;p112"/>
          <p:cNvPicPr preferRelativeResize="0"/>
          <p:nvPr/>
        </p:nvPicPr>
        <p:blipFill>
          <a:blip r:embed="rId3">
            <a:alphaModFix/>
          </a:blip>
          <a:stretch>
            <a:fillRect/>
          </a:stretch>
        </p:blipFill>
        <p:spPr>
          <a:xfrm>
            <a:off x="1236625" y="627250"/>
            <a:ext cx="7090126" cy="4363849"/>
          </a:xfrm>
          <a:prstGeom prst="rect">
            <a:avLst/>
          </a:prstGeom>
          <a:noFill/>
          <a:ln>
            <a:noFill/>
          </a:ln>
        </p:spPr>
      </p:pic>
      <p:sp>
        <p:nvSpPr>
          <p:cNvPr id="2494" name="Google Shape;2494;p112"/>
          <p:cNvSpPr txBox="1"/>
          <p:nvPr/>
        </p:nvSpPr>
        <p:spPr>
          <a:xfrm>
            <a:off x="1970625" y="61650"/>
            <a:ext cx="5911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Lobster Two"/>
                <a:ea typeface="Lobster Two"/>
                <a:cs typeface="Lobster Two"/>
                <a:sym typeface="Lobster Two"/>
              </a:rPr>
              <a:t>Business Model Lean Canvas</a:t>
            </a:r>
            <a:endParaRPr sz="2100">
              <a:latin typeface="Lobster Two"/>
              <a:ea typeface="Lobster Two"/>
              <a:cs typeface="Lobster Two"/>
              <a:sym typeface="Lobster Tw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pic>
        <p:nvPicPr>
          <p:cNvPr id="2499" name="Google Shape;2499;p113"/>
          <p:cNvPicPr preferRelativeResize="0"/>
          <p:nvPr/>
        </p:nvPicPr>
        <p:blipFill>
          <a:blip r:embed="rId3">
            <a:alphaModFix/>
          </a:blip>
          <a:stretch>
            <a:fillRect/>
          </a:stretch>
        </p:blipFill>
        <p:spPr>
          <a:xfrm>
            <a:off x="-183104" y="9725"/>
            <a:ext cx="442126" cy="384350"/>
          </a:xfrm>
          <a:prstGeom prst="rect">
            <a:avLst/>
          </a:prstGeom>
          <a:noFill/>
          <a:ln>
            <a:noFill/>
          </a:ln>
        </p:spPr>
      </p:pic>
      <p:pic>
        <p:nvPicPr>
          <p:cNvPr id="2500" name="Google Shape;2500;p113"/>
          <p:cNvPicPr preferRelativeResize="0"/>
          <p:nvPr/>
        </p:nvPicPr>
        <p:blipFill>
          <a:blip r:embed="rId3">
            <a:alphaModFix/>
          </a:blip>
          <a:stretch>
            <a:fillRect/>
          </a:stretch>
        </p:blipFill>
        <p:spPr>
          <a:xfrm>
            <a:off x="329517" y="9725"/>
            <a:ext cx="442126" cy="384350"/>
          </a:xfrm>
          <a:prstGeom prst="rect">
            <a:avLst/>
          </a:prstGeom>
          <a:noFill/>
          <a:ln>
            <a:noFill/>
          </a:ln>
        </p:spPr>
      </p:pic>
      <p:pic>
        <p:nvPicPr>
          <p:cNvPr id="2501" name="Google Shape;2501;p113"/>
          <p:cNvPicPr preferRelativeResize="0"/>
          <p:nvPr/>
        </p:nvPicPr>
        <p:blipFill>
          <a:blip r:embed="rId3">
            <a:alphaModFix/>
          </a:blip>
          <a:stretch>
            <a:fillRect/>
          </a:stretch>
        </p:blipFill>
        <p:spPr>
          <a:xfrm>
            <a:off x="842142" y="9725"/>
            <a:ext cx="442126" cy="384350"/>
          </a:xfrm>
          <a:prstGeom prst="rect">
            <a:avLst/>
          </a:prstGeom>
          <a:noFill/>
          <a:ln>
            <a:noFill/>
          </a:ln>
        </p:spPr>
      </p:pic>
      <p:pic>
        <p:nvPicPr>
          <p:cNvPr id="2502" name="Google Shape;2502;p113"/>
          <p:cNvPicPr preferRelativeResize="0"/>
          <p:nvPr/>
        </p:nvPicPr>
        <p:blipFill>
          <a:blip r:embed="rId3">
            <a:alphaModFix/>
          </a:blip>
          <a:stretch>
            <a:fillRect/>
          </a:stretch>
        </p:blipFill>
        <p:spPr>
          <a:xfrm>
            <a:off x="1354767" y="9725"/>
            <a:ext cx="442126" cy="384350"/>
          </a:xfrm>
          <a:prstGeom prst="rect">
            <a:avLst/>
          </a:prstGeom>
          <a:noFill/>
          <a:ln>
            <a:noFill/>
          </a:ln>
        </p:spPr>
      </p:pic>
      <p:pic>
        <p:nvPicPr>
          <p:cNvPr id="2503" name="Google Shape;2503;p113"/>
          <p:cNvPicPr preferRelativeResize="0"/>
          <p:nvPr/>
        </p:nvPicPr>
        <p:blipFill>
          <a:blip r:embed="rId3">
            <a:alphaModFix/>
          </a:blip>
          <a:stretch>
            <a:fillRect/>
          </a:stretch>
        </p:blipFill>
        <p:spPr>
          <a:xfrm>
            <a:off x="1915992" y="9725"/>
            <a:ext cx="442126" cy="384350"/>
          </a:xfrm>
          <a:prstGeom prst="rect">
            <a:avLst/>
          </a:prstGeom>
          <a:noFill/>
          <a:ln>
            <a:noFill/>
          </a:ln>
        </p:spPr>
      </p:pic>
      <p:pic>
        <p:nvPicPr>
          <p:cNvPr id="2504" name="Google Shape;2504;p113"/>
          <p:cNvPicPr preferRelativeResize="0"/>
          <p:nvPr/>
        </p:nvPicPr>
        <p:blipFill>
          <a:blip r:embed="rId3">
            <a:alphaModFix/>
          </a:blip>
          <a:stretch>
            <a:fillRect/>
          </a:stretch>
        </p:blipFill>
        <p:spPr>
          <a:xfrm>
            <a:off x="2981167" y="9725"/>
            <a:ext cx="442126" cy="384350"/>
          </a:xfrm>
          <a:prstGeom prst="rect">
            <a:avLst/>
          </a:prstGeom>
          <a:noFill/>
          <a:ln>
            <a:noFill/>
          </a:ln>
        </p:spPr>
      </p:pic>
      <p:pic>
        <p:nvPicPr>
          <p:cNvPr id="2505" name="Google Shape;2505;p113"/>
          <p:cNvPicPr preferRelativeResize="0"/>
          <p:nvPr/>
        </p:nvPicPr>
        <p:blipFill>
          <a:blip r:embed="rId3">
            <a:alphaModFix/>
          </a:blip>
          <a:stretch>
            <a:fillRect/>
          </a:stretch>
        </p:blipFill>
        <p:spPr>
          <a:xfrm>
            <a:off x="3436080" y="9725"/>
            <a:ext cx="442126" cy="384350"/>
          </a:xfrm>
          <a:prstGeom prst="rect">
            <a:avLst/>
          </a:prstGeom>
          <a:noFill/>
          <a:ln>
            <a:noFill/>
          </a:ln>
        </p:spPr>
      </p:pic>
      <p:pic>
        <p:nvPicPr>
          <p:cNvPr id="2506" name="Google Shape;2506;p113"/>
          <p:cNvPicPr preferRelativeResize="0"/>
          <p:nvPr/>
        </p:nvPicPr>
        <p:blipFill>
          <a:blip r:embed="rId3">
            <a:alphaModFix/>
          </a:blip>
          <a:stretch>
            <a:fillRect/>
          </a:stretch>
        </p:blipFill>
        <p:spPr>
          <a:xfrm>
            <a:off x="3989042" y="9725"/>
            <a:ext cx="442126" cy="384350"/>
          </a:xfrm>
          <a:prstGeom prst="rect">
            <a:avLst/>
          </a:prstGeom>
          <a:noFill/>
          <a:ln>
            <a:noFill/>
          </a:ln>
        </p:spPr>
      </p:pic>
      <p:pic>
        <p:nvPicPr>
          <p:cNvPr id="2507" name="Google Shape;2507;p113"/>
          <p:cNvPicPr preferRelativeResize="0"/>
          <p:nvPr/>
        </p:nvPicPr>
        <p:blipFill>
          <a:blip r:embed="rId3">
            <a:alphaModFix/>
          </a:blip>
          <a:stretch>
            <a:fillRect/>
          </a:stretch>
        </p:blipFill>
        <p:spPr>
          <a:xfrm>
            <a:off x="4496905" y="9725"/>
            <a:ext cx="442126" cy="384350"/>
          </a:xfrm>
          <a:prstGeom prst="rect">
            <a:avLst/>
          </a:prstGeom>
          <a:noFill/>
          <a:ln>
            <a:noFill/>
          </a:ln>
        </p:spPr>
      </p:pic>
      <p:pic>
        <p:nvPicPr>
          <p:cNvPr id="2508" name="Google Shape;2508;p113"/>
          <p:cNvPicPr preferRelativeResize="0"/>
          <p:nvPr/>
        </p:nvPicPr>
        <p:blipFill>
          <a:blip r:embed="rId3">
            <a:alphaModFix/>
          </a:blip>
          <a:stretch>
            <a:fillRect/>
          </a:stretch>
        </p:blipFill>
        <p:spPr>
          <a:xfrm>
            <a:off x="4995630" y="9725"/>
            <a:ext cx="442126" cy="384350"/>
          </a:xfrm>
          <a:prstGeom prst="rect">
            <a:avLst/>
          </a:prstGeom>
          <a:noFill/>
          <a:ln>
            <a:noFill/>
          </a:ln>
        </p:spPr>
      </p:pic>
      <p:pic>
        <p:nvPicPr>
          <p:cNvPr id="2509" name="Google Shape;2509;p113"/>
          <p:cNvPicPr preferRelativeResize="0"/>
          <p:nvPr/>
        </p:nvPicPr>
        <p:blipFill>
          <a:blip r:embed="rId3">
            <a:alphaModFix/>
          </a:blip>
          <a:stretch>
            <a:fillRect/>
          </a:stretch>
        </p:blipFill>
        <p:spPr>
          <a:xfrm>
            <a:off x="5526780" y="9725"/>
            <a:ext cx="442126" cy="384350"/>
          </a:xfrm>
          <a:prstGeom prst="rect">
            <a:avLst/>
          </a:prstGeom>
          <a:noFill/>
          <a:ln>
            <a:noFill/>
          </a:ln>
        </p:spPr>
      </p:pic>
      <p:pic>
        <p:nvPicPr>
          <p:cNvPr id="2510" name="Google Shape;2510;p113"/>
          <p:cNvPicPr preferRelativeResize="0"/>
          <p:nvPr/>
        </p:nvPicPr>
        <p:blipFill>
          <a:blip r:embed="rId3">
            <a:alphaModFix/>
          </a:blip>
          <a:stretch>
            <a:fillRect/>
          </a:stretch>
        </p:blipFill>
        <p:spPr>
          <a:xfrm>
            <a:off x="6071617" y="9725"/>
            <a:ext cx="442126" cy="384350"/>
          </a:xfrm>
          <a:prstGeom prst="rect">
            <a:avLst/>
          </a:prstGeom>
          <a:noFill/>
          <a:ln>
            <a:noFill/>
          </a:ln>
        </p:spPr>
      </p:pic>
      <p:pic>
        <p:nvPicPr>
          <p:cNvPr id="2511" name="Google Shape;2511;p113"/>
          <p:cNvPicPr preferRelativeResize="0"/>
          <p:nvPr/>
        </p:nvPicPr>
        <p:blipFill>
          <a:blip r:embed="rId3">
            <a:alphaModFix/>
          </a:blip>
          <a:stretch>
            <a:fillRect/>
          </a:stretch>
        </p:blipFill>
        <p:spPr>
          <a:xfrm>
            <a:off x="6679167" y="9725"/>
            <a:ext cx="442126" cy="384350"/>
          </a:xfrm>
          <a:prstGeom prst="rect">
            <a:avLst/>
          </a:prstGeom>
          <a:noFill/>
          <a:ln>
            <a:noFill/>
          </a:ln>
        </p:spPr>
      </p:pic>
      <p:pic>
        <p:nvPicPr>
          <p:cNvPr id="2512" name="Google Shape;2512;p113"/>
          <p:cNvPicPr preferRelativeResize="0"/>
          <p:nvPr/>
        </p:nvPicPr>
        <p:blipFill>
          <a:blip r:embed="rId3">
            <a:alphaModFix/>
          </a:blip>
          <a:stretch>
            <a:fillRect/>
          </a:stretch>
        </p:blipFill>
        <p:spPr>
          <a:xfrm>
            <a:off x="7200367" y="9725"/>
            <a:ext cx="442126" cy="384350"/>
          </a:xfrm>
          <a:prstGeom prst="rect">
            <a:avLst/>
          </a:prstGeom>
          <a:noFill/>
          <a:ln>
            <a:noFill/>
          </a:ln>
        </p:spPr>
      </p:pic>
      <p:pic>
        <p:nvPicPr>
          <p:cNvPr id="2513" name="Google Shape;2513;p113"/>
          <p:cNvPicPr preferRelativeResize="0"/>
          <p:nvPr/>
        </p:nvPicPr>
        <p:blipFill>
          <a:blip r:embed="rId3">
            <a:alphaModFix/>
          </a:blip>
          <a:stretch>
            <a:fillRect/>
          </a:stretch>
        </p:blipFill>
        <p:spPr>
          <a:xfrm>
            <a:off x="7704155" y="9725"/>
            <a:ext cx="442126" cy="384350"/>
          </a:xfrm>
          <a:prstGeom prst="rect">
            <a:avLst/>
          </a:prstGeom>
          <a:noFill/>
          <a:ln>
            <a:noFill/>
          </a:ln>
        </p:spPr>
      </p:pic>
      <p:pic>
        <p:nvPicPr>
          <p:cNvPr id="2514" name="Google Shape;2514;p113"/>
          <p:cNvPicPr preferRelativeResize="0"/>
          <p:nvPr/>
        </p:nvPicPr>
        <p:blipFill>
          <a:blip r:embed="rId3">
            <a:alphaModFix/>
          </a:blip>
          <a:stretch>
            <a:fillRect/>
          </a:stretch>
        </p:blipFill>
        <p:spPr>
          <a:xfrm>
            <a:off x="8264217" y="9725"/>
            <a:ext cx="442126" cy="384350"/>
          </a:xfrm>
          <a:prstGeom prst="rect">
            <a:avLst/>
          </a:prstGeom>
          <a:noFill/>
          <a:ln>
            <a:noFill/>
          </a:ln>
        </p:spPr>
      </p:pic>
      <p:pic>
        <p:nvPicPr>
          <p:cNvPr id="2515" name="Google Shape;2515;p113"/>
          <p:cNvPicPr preferRelativeResize="0"/>
          <p:nvPr/>
        </p:nvPicPr>
        <p:blipFill>
          <a:blip r:embed="rId3">
            <a:alphaModFix/>
          </a:blip>
          <a:stretch>
            <a:fillRect/>
          </a:stretch>
        </p:blipFill>
        <p:spPr>
          <a:xfrm>
            <a:off x="8824292" y="9725"/>
            <a:ext cx="442126" cy="384350"/>
          </a:xfrm>
          <a:prstGeom prst="rect">
            <a:avLst/>
          </a:prstGeom>
          <a:noFill/>
          <a:ln>
            <a:noFill/>
          </a:ln>
        </p:spPr>
      </p:pic>
      <p:pic>
        <p:nvPicPr>
          <p:cNvPr id="2516" name="Google Shape;2516;p113"/>
          <p:cNvPicPr preferRelativeResize="0"/>
          <p:nvPr/>
        </p:nvPicPr>
        <p:blipFill>
          <a:blip r:embed="rId3">
            <a:alphaModFix/>
          </a:blip>
          <a:stretch>
            <a:fillRect/>
          </a:stretch>
        </p:blipFill>
        <p:spPr>
          <a:xfrm>
            <a:off x="2477230" y="9725"/>
            <a:ext cx="442126" cy="384350"/>
          </a:xfrm>
          <a:prstGeom prst="rect">
            <a:avLst/>
          </a:prstGeom>
          <a:noFill/>
          <a:ln>
            <a:noFill/>
          </a:ln>
        </p:spPr>
      </p:pic>
      <p:sp>
        <p:nvSpPr>
          <p:cNvPr id="2517" name="Google Shape;2517;p113"/>
          <p:cNvSpPr/>
          <p:nvPr/>
        </p:nvSpPr>
        <p:spPr>
          <a:xfrm>
            <a:off x="18137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3"/>
          <p:cNvSpPr/>
          <p:nvPr/>
        </p:nvSpPr>
        <p:spPr>
          <a:xfrm>
            <a:off x="70187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3"/>
          <p:cNvSpPr/>
          <p:nvPr/>
        </p:nvSpPr>
        <p:spPr>
          <a:xfrm>
            <a:off x="1234038"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3"/>
          <p:cNvSpPr/>
          <p:nvPr/>
        </p:nvSpPr>
        <p:spPr>
          <a:xfrm>
            <a:off x="174252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3"/>
          <p:cNvSpPr/>
          <p:nvPr/>
        </p:nvSpPr>
        <p:spPr>
          <a:xfrm>
            <a:off x="2279250"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3"/>
          <p:cNvSpPr/>
          <p:nvPr/>
        </p:nvSpPr>
        <p:spPr>
          <a:xfrm>
            <a:off x="2857663"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3"/>
          <p:cNvSpPr/>
          <p:nvPr/>
        </p:nvSpPr>
        <p:spPr>
          <a:xfrm>
            <a:off x="3344413"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3"/>
          <p:cNvSpPr/>
          <p:nvPr/>
        </p:nvSpPr>
        <p:spPr>
          <a:xfrm>
            <a:off x="376207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3"/>
          <p:cNvSpPr/>
          <p:nvPr/>
        </p:nvSpPr>
        <p:spPr>
          <a:xfrm>
            <a:off x="432712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3"/>
          <p:cNvSpPr/>
          <p:nvPr/>
        </p:nvSpPr>
        <p:spPr>
          <a:xfrm>
            <a:off x="4851750"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3"/>
          <p:cNvSpPr/>
          <p:nvPr/>
        </p:nvSpPr>
        <p:spPr>
          <a:xfrm>
            <a:off x="5429225"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3"/>
          <p:cNvSpPr/>
          <p:nvPr/>
        </p:nvSpPr>
        <p:spPr>
          <a:xfrm>
            <a:off x="5894163"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3"/>
          <p:cNvSpPr/>
          <p:nvPr/>
        </p:nvSpPr>
        <p:spPr>
          <a:xfrm>
            <a:off x="6471638"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3"/>
          <p:cNvSpPr/>
          <p:nvPr/>
        </p:nvSpPr>
        <p:spPr>
          <a:xfrm>
            <a:off x="7079188" y="549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3"/>
          <p:cNvSpPr/>
          <p:nvPr/>
        </p:nvSpPr>
        <p:spPr>
          <a:xfrm>
            <a:off x="7526700"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3"/>
          <p:cNvSpPr/>
          <p:nvPr/>
        </p:nvSpPr>
        <p:spPr>
          <a:xfrm>
            <a:off x="8649600" y="1003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3"/>
          <p:cNvSpPr/>
          <p:nvPr/>
        </p:nvSpPr>
        <p:spPr>
          <a:xfrm>
            <a:off x="8127925" y="549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4" name="Google Shape;2534;p113"/>
          <p:cNvPicPr preferRelativeResize="0"/>
          <p:nvPr/>
        </p:nvPicPr>
        <p:blipFill>
          <a:blip r:embed="rId4">
            <a:alphaModFix/>
          </a:blip>
          <a:stretch>
            <a:fillRect/>
          </a:stretch>
        </p:blipFill>
        <p:spPr>
          <a:xfrm>
            <a:off x="0" y="1329175"/>
            <a:ext cx="9144003" cy="2368800"/>
          </a:xfrm>
          <a:prstGeom prst="rect">
            <a:avLst/>
          </a:prstGeom>
          <a:noFill/>
          <a:ln>
            <a:noFill/>
          </a:ln>
        </p:spPr>
      </p:pic>
      <p:sp>
        <p:nvSpPr>
          <p:cNvPr id="2535" name="Google Shape;2535;p113"/>
          <p:cNvSpPr txBox="1"/>
          <p:nvPr/>
        </p:nvSpPr>
        <p:spPr>
          <a:xfrm>
            <a:off x="1944600" y="651450"/>
            <a:ext cx="5911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Lobster Two"/>
                <a:ea typeface="Lobster Two"/>
                <a:cs typeface="Lobster Two"/>
                <a:sym typeface="Lobster Two"/>
              </a:rPr>
              <a:t>Customer Personas Canvas</a:t>
            </a:r>
            <a:endParaRPr sz="2100">
              <a:latin typeface="Lobster Two"/>
              <a:ea typeface="Lobster Two"/>
              <a:cs typeface="Lobster Two"/>
              <a:sym typeface="Lobster Tw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83"/>
        <p:cNvGrpSpPr/>
        <p:nvPr/>
      </p:nvGrpSpPr>
      <p:grpSpPr>
        <a:xfrm>
          <a:off x="0" y="0"/>
          <a:ext cx="0" cy="0"/>
          <a:chOff x="0" y="0"/>
          <a:chExt cx="0" cy="0"/>
        </a:xfrm>
      </p:grpSpPr>
      <p:sp>
        <p:nvSpPr>
          <p:cNvPr id="784" name="Google Shape;784;p78"/>
          <p:cNvSpPr txBox="1">
            <a:spLocks noGrp="1"/>
          </p:cNvSpPr>
          <p:nvPr>
            <p:ph type="title"/>
          </p:nvPr>
        </p:nvSpPr>
        <p:spPr>
          <a:xfrm>
            <a:off x="4867075" y="1177498"/>
            <a:ext cx="2808000" cy="85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Our Company</a:t>
            </a:r>
            <a:endParaRPr/>
          </a:p>
        </p:txBody>
      </p:sp>
      <p:sp>
        <p:nvSpPr>
          <p:cNvPr id="785" name="Google Shape;785;p78"/>
          <p:cNvSpPr txBox="1">
            <a:spLocks noGrp="1"/>
          </p:cNvSpPr>
          <p:nvPr>
            <p:ph type="body" idx="1"/>
          </p:nvPr>
        </p:nvSpPr>
        <p:spPr>
          <a:xfrm>
            <a:off x="4867075" y="2135125"/>
            <a:ext cx="2808000" cy="18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aim to bring authentic Indian flavors to the streets of New York City. Our menu is 100% vegetarian and we offer a wide variety of vegan options as well. We will provide delicious, affordable and healthy food options for people who are looking for a quick and satisfying meal.</a:t>
            </a:r>
            <a:endParaRPr/>
          </a:p>
        </p:txBody>
      </p:sp>
      <p:sp>
        <p:nvSpPr>
          <p:cNvPr id="786" name="Google Shape;786;p78"/>
          <p:cNvSpPr/>
          <p:nvPr/>
        </p:nvSpPr>
        <p:spPr>
          <a:xfrm>
            <a:off x="1208075" y="1177500"/>
            <a:ext cx="2788500" cy="2788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8"/>
          <p:cNvSpPr/>
          <p:nvPr/>
        </p:nvSpPr>
        <p:spPr>
          <a:xfrm>
            <a:off x="1348236" y="1317661"/>
            <a:ext cx="2508300" cy="25083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88" name="Google Shape;788;p78"/>
          <p:cNvSpPr txBox="1"/>
          <p:nvPr/>
        </p:nvSpPr>
        <p:spPr>
          <a:xfrm>
            <a:off x="1110875" y="2734709"/>
            <a:ext cx="2982900" cy="11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2"/>
                </a:solidFill>
                <a:latin typeface="Lobster Two"/>
                <a:ea typeface="Lobster Two"/>
                <a:cs typeface="Lobster Two"/>
                <a:sym typeface="Lobster Two"/>
              </a:rPr>
              <a:t>Food Truck</a:t>
            </a:r>
            <a:endParaRPr sz="2400">
              <a:solidFill>
                <a:schemeClr val="dk2"/>
              </a:solidFill>
              <a:latin typeface="Lobster Two"/>
              <a:ea typeface="Lobster Two"/>
              <a:cs typeface="Lobster Two"/>
              <a:sym typeface="Lobster Two"/>
            </a:endParaRPr>
          </a:p>
        </p:txBody>
      </p:sp>
      <p:sp>
        <p:nvSpPr>
          <p:cNvPr id="789" name="Google Shape;789;p78"/>
          <p:cNvSpPr/>
          <p:nvPr/>
        </p:nvSpPr>
        <p:spPr>
          <a:xfrm>
            <a:off x="1726602" y="2953011"/>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0" name="Google Shape;790;p78"/>
          <p:cNvSpPr/>
          <p:nvPr/>
        </p:nvSpPr>
        <p:spPr>
          <a:xfrm>
            <a:off x="3343241" y="2953004"/>
            <a:ext cx="124800" cy="12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nvGrpSpPr>
          <p:cNvPr id="791" name="Google Shape;791;p78"/>
          <p:cNvGrpSpPr/>
          <p:nvPr/>
        </p:nvGrpSpPr>
        <p:grpSpPr>
          <a:xfrm>
            <a:off x="2064157" y="1897907"/>
            <a:ext cx="1076350" cy="909691"/>
            <a:chOff x="863250" y="497025"/>
            <a:chExt cx="5891350" cy="4979150"/>
          </a:xfrm>
        </p:grpSpPr>
        <p:sp>
          <p:nvSpPr>
            <p:cNvPr id="792" name="Google Shape;792;p78"/>
            <p:cNvSpPr/>
            <p:nvPr/>
          </p:nvSpPr>
          <p:spPr>
            <a:xfrm>
              <a:off x="1820025" y="4466200"/>
              <a:ext cx="1009950" cy="1009975"/>
            </a:xfrm>
            <a:custGeom>
              <a:avLst/>
              <a:gdLst/>
              <a:ahLst/>
              <a:cxnLst/>
              <a:rect l="l" t="t" r="r" b="b"/>
              <a:pathLst>
                <a:path w="40398" h="40399" extrusionOk="0">
                  <a:moveTo>
                    <a:pt x="20200" y="9568"/>
                  </a:moveTo>
                  <a:cubicBezTo>
                    <a:pt x="26061" y="9568"/>
                    <a:pt x="30831" y="14338"/>
                    <a:pt x="30831" y="20199"/>
                  </a:cubicBezTo>
                  <a:cubicBezTo>
                    <a:pt x="30831" y="26060"/>
                    <a:pt x="26061" y="30830"/>
                    <a:pt x="20200" y="30830"/>
                  </a:cubicBezTo>
                  <a:cubicBezTo>
                    <a:pt x="14337" y="30830"/>
                    <a:pt x="9569" y="26062"/>
                    <a:pt x="9569" y="20199"/>
                  </a:cubicBezTo>
                  <a:cubicBezTo>
                    <a:pt x="9569" y="14338"/>
                    <a:pt x="14337" y="9568"/>
                    <a:pt x="20200" y="9568"/>
                  </a:cubicBezTo>
                  <a:close/>
                  <a:moveTo>
                    <a:pt x="20200" y="1"/>
                  </a:moveTo>
                  <a:cubicBezTo>
                    <a:pt x="9045" y="1"/>
                    <a:pt x="0" y="9044"/>
                    <a:pt x="0" y="20199"/>
                  </a:cubicBezTo>
                  <a:cubicBezTo>
                    <a:pt x="0" y="20224"/>
                    <a:pt x="2" y="20248"/>
                    <a:pt x="2" y="20273"/>
                  </a:cubicBezTo>
                  <a:cubicBezTo>
                    <a:pt x="43" y="31395"/>
                    <a:pt x="9068" y="40399"/>
                    <a:pt x="20200" y="40399"/>
                  </a:cubicBezTo>
                  <a:cubicBezTo>
                    <a:pt x="31330" y="40399"/>
                    <a:pt x="40357" y="31395"/>
                    <a:pt x="40396" y="20273"/>
                  </a:cubicBezTo>
                  <a:cubicBezTo>
                    <a:pt x="40396" y="20248"/>
                    <a:pt x="40398" y="20224"/>
                    <a:pt x="40398" y="20199"/>
                  </a:cubicBezTo>
                  <a:cubicBezTo>
                    <a:pt x="40398" y="9044"/>
                    <a:pt x="31355" y="1"/>
                    <a:pt x="202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3" name="Google Shape;793;p78"/>
            <p:cNvSpPr/>
            <p:nvPr/>
          </p:nvSpPr>
          <p:spPr>
            <a:xfrm>
              <a:off x="5044750" y="4466200"/>
              <a:ext cx="1009975" cy="1009975"/>
            </a:xfrm>
            <a:custGeom>
              <a:avLst/>
              <a:gdLst/>
              <a:ahLst/>
              <a:cxnLst/>
              <a:rect l="l" t="t" r="r" b="b"/>
              <a:pathLst>
                <a:path w="40399" h="40399" extrusionOk="0">
                  <a:moveTo>
                    <a:pt x="20200" y="9568"/>
                  </a:moveTo>
                  <a:cubicBezTo>
                    <a:pt x="26063" y="9568"/>
                    <a:pt x="30829" y="14338"/>
                    <a:pt x="30829" y="20199"/>
                  </a:cubicBezTo>
                  <a:cubicBezTo>
                    <a:pt x="30829" y="26060"/>
                    <a:pt x="26061" y="30830"/>
                    <a:pt x="20200" y="30830"/>
                  </a:cubicBezTo>
                  <a:cubicBezTo>
                    <a:pt x="14337" y="30830"/>
                    <a:pt x="9567" y="26062"/>
                    <a:pt x="9567" y="20199"/>
                  </a:cubicBezTo>
                  <a:cubicBezTo>
                    <a:pt x="9567" y="14338"/>
                    <a:pt x="14337" y="9568"/>
                    <a:pt x="20200" y="9568"/>
                  </a:cubicBezTo>
                  <a:close/>
                  <a:moveTo>
                    <a:pt x="20200" y="1"/>
                  </a:moveTo>
                  <a:cubicBezTo>
                    <a:pt x="9043" y="1"/>
                    <a:pt x="0" y="9044"/>
                    <a:pt x="0" y="20199"/>
                  </a:cubicBezTo>
                  <a:cubicBezTo>
                    <a:pt x="0" y="20224"/>
                    <a:pt x="2" y="20248"/>
                    <a:pt x="2" y="20273"/>
                  </a:cubicBezTo>
                  <a:cubicBezTo>
                    <a:pt x="43" y="31395"/>
                    <a:pt x="9068" y="40399"/>
                    <a:pt x="20200" y="40399"/>
                  </a:cubicBezTo>
                  <a:cubicBezTo>
                    <a:pt x="31332" y="40399"/>
                    <a:pt x="40356" y="31395"/>
                    <a:pt x="40396" y="20273"/>
                  </a:cubicBezTo>
                  <a:cubicBezTo>
                    <a:pt x="40396" y="20248"/>
                    <a:pt x="40398" y="20224"/>
                    <a:pt x="40398" y="20199"/>
                  </a:cubicBezTo>
                  <a:cubicBezTo>
                    <a:pt x="40398" y="9044"/>
                    <a:pt x="31354" y="1"/>
                    <a:pt x="202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4" name="Google Shape;794;p78"/>
            <p:cNvSpPr/>
            <p:nvPr/>
          </p:nvSpPr>
          <p:spPr>
            <a:xfrm>
              <a:off x="5354825" y="4776250"/>
              <a:ext cx="389800" cy="389850"/>
            </a:xfrm>
            <a:custGeom>
              <a:avLst/>
              <a:gdLst/>
              <a:ahLst/>
              <a:cxnLst/>
              <a:rect l="l" t="t" r="r" b="b"/>
              <a:pathLst>
                <a:path w="15592" h="15594" extrusionOk="0">
                  <a:moveTo>
                    <a:pt x="7797" y="1"/>
                  </a:moveTo>
                  <a:cubicBezTo>
                    <a:pt x="3491" y="1"/>
                    <a:pt x="1" y="3491"/>
                    <a:pt x="1" y="7797"/>
                  </a:cubicBezTo>
                  <a:cubicBezTo>
                    <a:pt x="1" y="12103"/>
                    <a:pt x="3491" y="15593"/>
                    <a:pt x="7797" y="15593"/>
                  </a:cubicBezTo>
                  <a:cubicBezTo>
                    <a:pt x="12103" y="15593"/>
                    <a:pt x="15592" y="12103"/>
                    <a:pt x="15592" y="7797"/>
                  </a:cubicBezTo>
                  <a:cubicBezTo>
                    <a:pt x="15592" y="3491"/>
                    <a:pt x="12102" y="1"/>
                    <a:pt x="77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5" name="Google Shape;795;p78"/>
            <p:cNvSpPr/>
            <p:nvPr/>
          </p:nvSpPr>
          <p:spPr>
            <a:xfrm>
              <a:off x="2130100" y="4776250"/>
              <a:ext cx="389850" cy="389850"/>
            </a:xfrm>
            <a:custGeom>
              <a:avLst/>
              <a:gdLst/>
              <a:ahLst/>
              <a:cxnLst/>
              <a:rect l="l" t="t" r="r" b="b"/>
              <a:pathLst>
                <a:path w="15594" h="15594" extrusionOk="0">
                  <a:moveTo>
                    <a:pt x="7797" y="1"/>
                  </a:moveTo>
                  <a:cubicBezTo>
                    <a:pt x="3491" y="1"/>
                    <a:pt x="1" y="3491"/>
                    <a:pt x="1" y="7797"/>
                  </a:cubicBezTo>
                  <a:cubicBezTo>
                    <a:pt x="1" y="12103"/>
                    <a:pt x="3491" y="15593"/>
                    <a:pt x="7797" y="15593"/>
                  </a:cubicBezTo>
                  <a:cubicBezTo>
                    <a:pt x="12103" y="15593"/>
                    <a:pt x="15593" y="12103"/>
                    <a:pt x="15593" y="7797"/>
                  </a:cubicBezTo>
                  <a:cubicBezTo>
                    <a:pt x="15593" y="3491"/>
                    <a:pt x="12101" y="1"/>
                    <a:pt x="77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6" name="Google Shape;796;p78"/>
            <p:cNvSpPr/>
            <p:nvPr/>
          </p:nvSpPr>
          <p:spPr>
            <a:xfrm>
              <a:off x="1130925" y="4342975"/>
              <a:ext cx="5623675" cy="630075"/>
            </a:xfrm>
            <a:custGeom>
              <a:avLst/>
              <a:gdLst/>
              <a:ahLst/>
              <a:cxnLst/>
              <a:rect l="l" t="t" r="r" b="b"/>
              <a:pathLst>
                <a:path w="224947" h="25203" extrusionOk="0">
                  <a:moveTo>
                    <a:pt x="0" y="0"/>
                  </a:moveTo>
                  <a:lnTo>
                    <a:pt x="0" y="16698"/>
                  </a:lnTo>
                  <a:cubicBezTo>
                    <a:pt x="0" y="21395"/>
                    <a:pt x="3809" y="25202"/>
                    <a:pt x="8506" y="25202"/>
                  </a:cubicBezTo>
                  <a:lnTo>
                    <a:pt x="24731" y="25202"/>
                  </a:lnTo>
                  <a:cubicBezTo>
                    <a:pt x="24731" y="25177"/>
                    <a:pt x="24729" y="25153"/>
                    <a:pt x="24729" y="25128"/>
                  </a:cubicBezTo>
                  <a:cubicBezTo>
                    <a:pt x="24729" y="12427"/>
                    <a:pt x="35063" y="2093"/>
                    <a:pt x="47764" y="2093"/>
                  </a:cubicBezTo>
                  <a:cubicBezTo>
                    <a:pt x="60465" y="2093"/>
                    <a:pt x="70797" y="12427"/>
                    <a:pt x="70797" y="25128"/>
                  </a:cubicBezTo>
                  <a:cubicBezTo>
                    <a:pt x="70797" y="25153"/>
                    <a:pt x="70795" y="25177"/>
                    <a:pt x="70795" y="25202"/>
                  </a:cubicBezTo>
                  <a:lnTo>
                    <a:pt x="153722" y="25202"/>
                  </a:lnTo>
                  <a:cubicBezTo>
                    <a:pt x="153722" y="25177"/>
                    <a:pt x="153719" y="25153"/>
                    <a:pt x="153719" y="25128"/>
                  </a:cubicBezTo>
                  <a:cubicBezTo>
                    <a:pt x="153719" y="12427"/>
                    <a:pt x="164052" y="2093"/>
                    <a:pt x="176753" y="2093"/>
                  </a:cubicBezTo>
                  <a:cubicBezTo>
                    <a:pt x="189456" y="2093"/>
                    <a:pt x="199788" y="12427"/>
                    <a:pt x="199788" y="25128"/>
                  </a:cubicBezTo>
                  <a:cubicBezTo>
                    <a:pt x="199788" y="25153"/>
                    <a:pt x="199784" y="25177"/>
                    <a:pt x="199784" y="25202"/>
                  </a:cubicBezTo>
                  <a:lnTo>
                    <a:pt x="211903" y="25202"/>
                  </a:lnTo>
                  <a:cubicBezTo>
                    <a:pt x="216598" y="25202"/>
                    <a:pt x="220407" y="21395"/>
                    <a:pt x="220407" y="16698"/>
                  </a:cubicBezTo>
                  <a:lnTo>
                    <a:pt x="220407" y="14732"/>
                  </a:lnTo>
                  <a:cubicBezTo>
                    <a:pt x="223017" y="14107"/>
                    <a:pt x="224947" y="10964"/>
                    <a:pt x="224947" y="7056"/>
                  </a:cubicBezTo>
                  <a:lnTo>
                    <a:pt x="2249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797" name="Google Shape;797;p78"/>
            <p:cNvSpPr/>
            <p:nvPr/>
          </p:nvSpPr>
          <p:spPr>
            <a:xfrm>
              <a:off x="863250" y="497025"/>
              <a:ext cx="5891350" cy="3790450"/>
            </a:xfrm>
            <a:custGeom>
              <a:avLst/>
              <a:gdLst/>
              <a:ahLst/>
              <a:cxnLst/>
              <a:rect l="l" t="t" r="r" b="b"/>
              <a:pathLst>
                <a:path w="235654" h="151618" extrusionOk="0">
                  <a:moveTo>
                    <a:pt x="109408" y="40930"/>
                  </a:moveTo>
                  <a:lnTo>
                    <a:pt x="116887" y="51380"/>
                  </a:lnTo>
                  <a:lnTo>
                    <a:pt x="73890" y="51380"/>
                  </a:lnTo>
                  <a:lnTo>
                    <a:pt x="79304" y="43832"/>
                  </a:lnTo>
                  <a:cubicBezTo>
                    <a:pt x="79873" y="43945"/>
                    <a:pt x="80443" y="44057"/>
                    <a:pt x="81011" y="44152"/>
                  </a:cubicBezTo>
                  <a:cubicBezTo>
                    <a:pt x="83507" y="44571"/>
                    <a:pt x="85974" y="44811"/>
                    <a:pt x="88295" y="44811"/>
                  </a:cubicBezTo>
                  <a:cubicBezTo>
                    <a:pt x="88312" y="44811"/>
                    <a:pt x="88329" y="44811"/>
                    <a:pt x="88345" y="44811"/>
                  </a:cubicBezTo>
                  <a:cubicBezTo>
                    <a:pt x="95908" y="44804"/>
                    <a:pt x="102548" y="43802"/>
                    <a:pt x="109408" y="40930"/>
                  </a:cubicBezTo>
                  <a:close/>
                  <a:moveTo>
                    <a:pt x="32166" y="63591"/>
                  </a:moveTo>
                  <a:lnTo>
                    <a:pt x="21701" y="87923"/>
                  </a:lnTo>
                  <a:lnTo>
                    <a:pt x="21701" y="91208"/>
                  </a:lnTo>
                  <a:lnTo>
                    <a:pt x="10851" y="91208"/>
                  </a:lnTo>
                  <a:lnTo>
                    <a:pt x="10851" y="87923"/>
                  </a:lnTo>
                  <a:lnTo>
                    <a:pt x="23219" y="63591"/>
                  </a:lnTo>
                  <a:close/>
                  <a:moveTo>
                    <a:pt x="139537" y="63591"/>
                  </a:moveTo>
                  <a:lnTo>
                    <a:pt x="151905" y="87923"/>
                  </a:lnTo>
                  <a:lnTo>
                    <a:pt x="151905" y="91208"/>
                  </a:lnTo>
                  <a:lnTo>
                    <a:pt x="141055" y="91208"/>
                  </a:lnTo>
                  <a:lnTo>
                    <a:pt x="141055" y="87923"/>
                  </a:lnTo>
                  <a:lnTo>
                    <a:pt x="130588" y="63591"/>
                  </a:lnTo>
                  <a:close/>
                  <a:moveTo>
                    <a:pt x="121641" y="63591"/>
                  </a:moveTo>
                  <a:lnTo>
                    <a:pt x="130204" y="87923"/>
                  </a:lnTo>
                  <a:lnTo>
                    <a:pt x="130204" y="91208"/>
                  </a:lnTo>
                  <a:lnTo>
                    <a:pt x="137494" y="91208"/>
                  </a:lnTo>
                  <a:lnTo>
                    <a:pt x="137494" y="111514"/>
                  </a:lnTo>
                  <a:lnTo>
                    <a:pt x="29007" y="111514"/>
                  </a:lnTo>
                  <a:lnTo>
                    <a:pt x="29007" y="91208"/>
                  </a:lnTo>
                  <a:lnTo>
                    <a:pt x="32550" y="91208"/>
                  </a:lnTo>
                  <a:lnTo>
                    <a:pt x="32550" y="87923"/>
                  </a:lnTo>
                  <a:lnTo>
                    <a:pt x="41115" y="63591"/>
                  </a:lnTo>
                  <a:lnTo>
                    <a:pt x="50062" y="63591"/>
                  </a:lnTo>
                  <a:lnTo>
                    <a:pt x="43401" y="87923"/>
                  </a:lnTo>
                  <a:lnTo>
                    <a:pt x="43401" y="91208"/>
                  </a:lnTo>
                  <a:lnTo>
                    <a:pt x="54251" y="91208"/>
                  </a:lnTo>
                  <a:lnTo>
                    <a:pt x="54251" y="87923"/>
                  </a:lnTo>
                  <a:lnTo>
                    <a:pt x="59009" y="63591"/>
                  </a:lnTo>
                  <a:lnTo>
                    <a:pt x="67956" y="63591"/>
                  </a:lnTo>
                  <a:lnTo>
                    <a:pt x="65102" y="87923"/>
                  </a:lnTo>
                  <a:lnTo>
                    <a:pt x="65102" y="91208"/>
                  </a:lnTo>
                  <a:lnTo>
                    <a:pt x="75953" y="91208"/>
                  </a:lnTo>
                  <a:lnTo>
                    <a:pt x="75953" y="87923"/>
                  </a:lnTo>
                  <a:lnTo>
                    <a:pt x="76903" y="63591"/>
                  </a:lnTo>
                  <a:lnTo>
                    <a:pt x="85851" y="63591"/>
                  </a:lnTo>
                  <a:lnTo>
                    <a:pt x="86803" y="87923"/>
                  </a:lnTo>
                  <a:lnTo>
                    <a:pt x="86803" y="91208"/>
                  </a:lnTo>
                  <a:lnTo>
                    <a:pt x="97652" y="91208"/>
                  </a:lnTo>
                  <a:lnTo>
                    <a:pt x="97652" y="87923"/>
                  </a:lnTo>
                  <a:lnTo>
                    <a:pt x="94798" y="63591"/>
                  </a:lnTo>
                  <a:lnTo>
                    <a:pt x="103747" y="63591"/>
                  </a:lnTo>
                  <a:lnTo>
                    <a:pt x="108503" y="87923"/>
                  </a:lnTo>
                  <a:lnTo>
                    <a:pt x="108503" y="91208"/>
                  </a:lnTo>
                  <a:lnTo>
                    <a:pt x="119353" y="91208"/>
                  </a:lnTo>
                  <a:lnTo>
                    <a:pt x="119353" y="87923"/>
                  </a:lnTo>
                  <a:lnTo>
                    <a:pt x="112692" y="63591"/>
                  </a:lnTo>
                  <a:close/>
                  <a:moveTo>
                    <a:pt x="137494" y="115694"/>
                  </a:moveTo>
                  <a:lnTo>
                    <a:pt x="137494" y="116858"/>
                  </a:lnTo>
                  <a:cubicBezTo>
                    <a:pt x="137494" y="121157"/>
                    <a:pt x="133997" y="124654"/>
                    <a:pt x="129698" y="124654"/>
                  </a:cubicBezTo>
                  <a:lnTo>
                    <a:pt x="36803" y="124654"/>
                  </a:lnTo>
                  <a:cubicBezTo>
                    <a:pt x="32504" y="124654"/>
                    <a:pt x="29007" y="121157"/>
                    <a:pt x="29007" y="116858"/>
                  </a:cubicBezTo>
                  <a:lnTo>
                    <a:pt x="29007" y="115694"/>
                  </a:lnTo>
                  <a:close/>
                  <a:moveTo>
                    <a:pt x="167262" y="58741"/>
                  </a:moveTo>
                  <a:cubicBezTo>
                    <a:pt x="171960" y="58741"/>
                    <a:pt x="174540" y="62844"/>
                    <a:pt x="175765" y="67247"/>
                  </a:cubicBezTo>
                  <a:lnTo>
                    <a:pt x="187106" y="116858"/>
                  </a:lnTo>
                  <a:cubicBezTo>
                    <a:pt x="187104" y="119246"/>
                    <a:pt x="186116" y="121401"/>
                    <a:pt x="184533" y="122945"/>
                  </a:cubicBezTo>
                  <a:lnTo>
                    <a:pt x="184533" y="122947"/>
                  </a:lnTo>
                  <a:cubicBezTo>
                    <a:pt x="181960" y="119542"/>
                    <a:pt x="179352" y="116020"/>
                    <a:pt x="179478" y="115905"/>
                  </a:cubicBezTo>
                  <a:cubicBezTo>
                    <a:pt x="182008" y="113610"/>
                    <a:pt x="183611" y="111519"/>
                    <a:pt x="183166" y="110990"/>
                  </a:cubicBezTo>
                  <a:cubicBezTo>
                    <a:pt x="183096" y="110906"/>
                    <a:pt x="182979" y="110866"/>
                    <a:pt x="182820" y="110866"/>
                  </a:cubicBezTo>
                  <a:cubicBezTo>
                    <a:pt x="181831" y="110866"/>
                    <a:pt x="179241" y="112419"/>
                    <a:pt x="176512" y="114708"/>
                  </a:cubicBezTo>
                  <a:cubicBezTo>
                    <a:pt x="173343" y="117364"/>
                    <a:pt x="171184" y="120008"/>
                    <a:pt x="171691" y="120612"/>
                  </a:cubicBezTo>
                  <a:cubicBezTo>
                    <a:pt x="171761" y="120695"/>
                    <a:pt x="171878" y="120735"/>
                    <a:pt x="172036" y="120735"/>
                  </a:cubicBezTo>
                  <a:cubicBezTo>
                    <a:pt x="172917" y="120735"/>
                    <a:pt x="175073" y="119499"/>
                    <a:pt x="177466" y="117609"/>
                  </a:cubicBezTo>
                  <a:cubicBezTo>
                    <a:pt x="177467" y="117608"/>
                    <a:pt x="177469" y="117608"/>
                    <a:pt x="177470" y="117608"/>
                  </a:cubicBezTo>
                  <a:cubicBezTo>
                    <a:pt x="177611" y="117608"/>
                    <a:pt x="180506" y="120803"/>
                    <a:pt x="183310" y="123937"/>
                  </a:cubicBezTo>
                  <a:cubicBezTo>
                    <a:pt x="181919" y="124867"/>
                    <a:pt x="180282" y="125362"/>
                    <a:pt x="178609" y="125362"/>
                  </a:cubicBezTo>
                  <a:cubicBezTo>
                    <a:pt x="178606" y="125362"/>
                    <a:pt x="178603" y="125362"/>
                    <a:pt x="178600" y="125362"/>
                  </a:cubicBezTo>
                  <a:lnTo>
                    <a:pt x="161591" y="125362"/>
                  </a:lnTo>
                  <a:cubicBezTo>
                    <a:pt x="156893" y="125362"/>
                    <a:pt x="153086" y="121555"/>
                    <a:pt x="153086" y="116858"/>
                  </a:cubicBezTo>
                  <a:lnTo>
                    <a:pt x="153086" y="91208"/>
                  </a:lnTo>
                  <a:lnTo>
                    <a:pt x="162758" y="91208"/>
                  </a:lnTo>
                  <a:lnTo>
                    <a:pt x="162758" y="87923"/>
                  </a:lnTo>
                  <a:lnTo>
                    <a:pt x="153086" y="71435"/>
                  </a:lnTo>
                  <a:lnTo>
                    <a:pt x="153086" y="67247"/>
                  </a:lnTo>
                  <a:cubicBezTo>
                    <a:pt x="153086" y="62550"/>
                    <a:pt x="156893" y="58741"/>
                    <a:pt x="161591" y="58741"/>
                  </a:cubicBezTo>
                  <a:close/>
                  <a:moveTo>
                    <a:pt x="136692" y="1"/>
                  </a:moveTo>
                  <a:cubicBezTo>
                    <a:pt x="136577" y="1"/>
                    <a:pt x="136462" y="5"/>
                    <a:pt x="136348" y="15"/>
                  </a:cubicBezTo>
                  <a:cubicBezTo>
                    <a:pt x="135001" y="114"/>
                    <a:pt x="133786" y="801"/>
                    <a:pt x="132899" y="1782"/>
                  </a:cubicBezTo>
                  <a:cubicBezTo>
                    <a:pt x="129242" y="5826"/>
                    <a:pt x="115240" y="20270"/>
                    <a:pt x="98463" y="24319"/>
                  </a:cubicBezTo>
                  <a:cubicBezTo>
                    <a:pt x="82617" y="28145"/>
                    <a:pt x="66618" y="28509"/>
                    <a:pt x="61097" y="28509"/>
                  </a:cubicBezTo>
                  <a:cubicBezTo>
                    <a:pt x="59799" y="28509"/>
                    <a:pt x="59080" y="28489"/>
                    <a:pt x="59080" y="28489"/>
                  </a:cubicBezTo>
                  <a:cubicBezTo>
                    <a:pt x="59080" y="28489"/>
                    <a:pt x="58761" y="28443"/>
                    <a:pt x="58311" y="28443"/>
                  </a:cubicBezTo>
                  <a:cubicBezTo>
                    <a:pt x="56895" y="28443"/>
                    <a:pt x="54177" y="28897"/>
                    <a:pt x="55964" y="32654"/>
                  </a:cubicBezTo>
                  <a:cubicBezTo>
                    <a:pt x="57479" y="35839"/>
                    <a:pt x="65159" y="39952"/>
                    <a:pt x="73840" y="42484"/>
                  </a:cubicBezTo>
                  <a:lnTo>
                    <a:pt x="67459" y="51378"/>
                  </a:lnTo>
                  <a:lnTo>
                    <a:pt x="19213" y="51378"/>
                  </a:lnTo>
                  <a:cubicBezTo>
                    <a:pt x="14516" y="51378"/>
                    <a:pt x="10707" y="55185"/>
                    <a:pt x="10707" y="59883"/>
                  </a:cubicBezTo>
                  <a:lnTo>
                    <a:pt x="10707" y="69526"/>
                  </a:lnTo>
                  <a:lnTo>
                    <a:pt x="0" y="87923"/>
                  </a:lnTo>
                  <a:lnTo>
                    <a:pt x="0" y="91208"/>
                  </a:lnTo>
                  <a:lnTo>
                    <a:pt x="10707" y="91208"/>
                  </a:lnTo>
                  <a:lnTo>
                    <a:pt x="10707" y="151618"/>
                  </a:lnTo>
                  <a:lnTo>
                    <a:pt x="235654" y="151618"/>
                  </a:lnTo>
                  <a:lnTo>
                    <a:pt x="235654" y="148041"/>
                  </a:lnTo>
                  <a:cubicBezTo>
                    <a:pt x="235654" y="144133"/>
                    <a:pt x="233722" y="140990"/>
                    <a:pt x="231112" y="140367"/>
                  </a:cubicBezTo>
                  <a:lnTo>
                    <a:pt x="231112" y="136424"/>
                  </a:lnTo>
                  <a:cubicBezTo>
                    <a:pt x="231112" y="131726"/>
                    <a:pt x="227305" y="127919"/>
                    <a:pt x="222610" y="127919"/>
                  </a:cubicBezTo>
                  <a:lnTo>
                    <a:pt x="213820" y="127537"/>
                  </a:lnTo>
                  <a:lnTo>
                    <a:pt x="213820" y="125242"/>
                  </a:lnTo>
                  <a:cubicBezTo>
                    <a:pt x="214959" y="124684"/>
                    <a:pt x="215748" y="123526"/>
                    <a:pt x="215748" y="122173"/>
                  </a:cubicBezTo>
                  <a:lnTo>
                    <a:pt x="215748" y="118395"/>
                  </a:lnTo>
                  <a:cubicBezTo>
                    <a:pt x="215750" y="117263"/>
                    <a:pt x="215190" y="116206"/>
                    <a:pt x="214257" y="115569"/>
                  </a:cubicBezTo>
                  <a:lnTo>
                    <a:pt x="210118" y="124774"/>
                  </a:lnTo>
                  <a:cubicBezTo>
                    <a:pt x="210716" y="125281"/>
                    <a:pt x="211479" y="125600"/>
                    <a:pt x="212324" y="125600"/>
                  </a:cubicBezTo>
                  <a:cubicBezTo>
                    <a:pt x="212350" y="125600"/>
                    <a:pt x="212375" y="125593"/>
                    <a:pt x="212403" y="125591"/>
                  </a:cubicBezTo>
                  <a:lnTo>
                    <a:pt x="212403" y="127477"/>
                  </a:lnTo>
                  <a:lnTo>
                    <a:pt x="198158" y="126857"/>
                  </a:lnTo>
                  <a:lnTo>
                    <a:pt x="181149" y="59885"/>
                  </a:lnTo>
                  <a:cubicBezTo>
                    <a:pt x="179841" y="55021"/>
                    <a:pt x="173798" y="51380"/>
                    <a:pt x="169100" y="51380"/>
                  </a:cubicBezTo>
                  <a:lnTo>
                    <a:pt x="123309" y="51380"/>
                  </a:lnTo>
                  <a:lnTo>
                    <a:pt x="114192" y="38637"/>
                  </a:lnTo>
                  <a:cubicBezTo>
                    <a:pt x="117409" y="36903"/>
                    <a:pt x="120724" y="34745"/>
                    <a:pt x="124255" y="32044"/>
                  </a:cubicBezTo>
                  <a:cubicBezTo>
                    <a:pt x="131389" y="26587"/>
                    <a:pt x="139323" y="14233"/>
                    <a:pt x="140001" y="5715"/>
                  </a:cubicBezTo>
                  <a:cubicBezTo>
                    <a:pt x="140323" y="1628"/>
                    <a:pt x="138914" y="314"/>
                    <a:pt x="137363" y="54"/>
                  </a:cubicBezTo>
                  <a:cubicBezTo>
                    <a:pt x="137141" y="19"/>
                    <a:pt x="136917" y="1"/>
                    <a:pt x="1366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sp>
        <p:nvSpPr>
          <p:cNvPr id="798" name="Google Shape;798;p78"/>
          <p:cNvSpPr txBox="1"/>
          <p:nvPr/>
        </p:nvSpPr>
        <p:spPr>
          <a:xfrm>
            <a:off x="2280275" y="1700575"/>
            <a:ext cx="6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Comic Sans MS"/>
              <a:ea typeface="Comic Sans MS"/>
              <a:cs typeface="Comic Sans MS"/>
              <a:sym typeface="Comic Sans MS"/>
            </a:endParaRPr>
          </a:p>
        </p:txBody>
      </p:sp>
      <p:sp>
        <p:nvSpPr>
          <p:cNvPr id="799" name="Google Shape;799;p78"/>
          <p:cNvSpPr/>
          <p:nvPr/>
        </p:nvSpPr>
        <p:spPr>
          <a:xfrm rot="-253579">
            <a:off x="1310906" y="-364152"/>
            <a:ext cx="6857614" cy="908126"/>
          </a:xfrm>
          <a:custGeom>
            <a:avLst/>
            <a:gdLst/>
            <a:ahLst/>
            <a:cxnLst/>
            <a:rect l="l" t="t" r="r" b="b"/>
            <a:pathLst>
              <a:path w="238190" h="31540" extrusionOk="0">
                <a:moveTo>
                  <a:pt x="293" y="1"/>
                </a:moveTo>
                <a:lnTo>
                  <a:pt x="0" y="631"/>
                </a:lnTo>
                <a:lnTo>
                  <a:pt x="5788" y="3242"/>
                </a:lnTo>
                <a:cubicBezTo>
                  <a:pt x="9279" y="4768"/>
                  <a:pt x="13950" y="6768"/>
                  <a:pt x="18690" y="8600"/>
                </a:cubicBezTo>
                <a:cubicBezTo>
                  <a:pt x="21043" y="9560"/>
                  <a:pt x="23439" y="10407"/>
                  <a:pt x="25673" y="11237"/>
                </a:cubicBezTo>
                <a:cubicBezTo>
                  <a:pt x="27900" y="12083"/>
                  <a:pt x="30009" y="12790"/>
                  <a:pt x="31813" y="13407"/>
                </a:cubicBezTo>
                <a:cubicBezTo>
                  <a:pt x="35411" y="14667"/>
                  <a:pt x="37842" y="15410"/>
                  <a:pt x="37842" y="15410"/>
                </a:cubicBezTo>
                <a:lnTo>
                  <a:pt x="39509" y="15937"/>
                </a:lnTo>
                <a:cubicBezTo>
                  <a:pt x="40573" y="16261"/>
                  <a:pt x="42074" y="16782"/>
                  <a:pt x="43909" y="17301"/>
                </a:cubicBezTo>
                <a:lnTo>
                  <a:pt x="50165" y="19122"/>
                </a:lnTo>
                <a:lnTo>
                  <a:pt x="57381" y="21050"/>
                </a:lnTo>
                <a:lnTo>
                  <a:pt x="64640" y="22814"/>
                </a:lnTo>
                <a:lnTo>
                  <a:pt x="71004" y="24211"/>
                </a:lnTo>
                <a:cubicBezTo>
                  <a:pt x="72865" y="24633"/>
                  <a:pt x="74434" y="24896"/>
                  <a:pt x="75523" y="25122"/>
                </a:cubicBezTo>
                <a:lnTo>
                  <a:pt x="77239" y="25458"/>
                </a:lnTo>
                <a:cubicBezTo>
                  <a:pt x="77239" y="25458"/>
                  <a:pt x="79731" y="25971"/>
                  <a:pt x="83496" y="26592"/>
                </a:cubicBezTo>
                <a:cubicBezTo>
                  <a:pt x="85376" y="26918"/>
                  <a:pt x="87568" y="27307"/>
                  <a:pt x="89929" y="27639"/>
                </a:cubicBezTo>
                <a:cubicBezTo>
                  <a:pt x="92289" y="27983"/>
                  <a:pt x="94801" y="28391"/>
                  <a:pt x="97328" y="28684"/>
                </a:cubicBezTo>
                <a:cubicBezTo>
                  <a:pt x="102371" y="29359"/>
                  <a:pt x="107437" y="29860"/>
                  <a:pt x="111236" y="30209"/>
                </a:cubicBezTo>
                <a:lnTo>
                  <a:pt x="117575" y="30723"/>
                </a:lnTo>
                <a:lnTo>
                  <a:pt x="123924" y="31094"/>
                </a:lnTo>
                <a:cubicBezTo>
                  <a:pt x="127736" y="31274"/>
                  <a:pt x="132821" y="31480"/>
                  <a:pt x="137909" y="31511"/>
                </a:cubicBezTo>
                <a:cubicBezTo>
                  <a:pt x="138781" y="31532"/>
                  <a:pt x="139654" y="31539"/>
                  <a:pt x="140520" y="31539"/>
                </a:cubicBezTo>
                <a:cubicBezTo>
                  <a:pt x="142179" y="31539"/>
                  <a:pt x="143815" y="31513"/>
                  <a:pt x="145380" y="31503"/>
                </a:cubicBezTo>
                <a:cubicBezTo>
                  <a:pt x="147767" y="31503"/>
                  <a:pt x="149991" y="31421"/>
                  <a:pt x="151898" y="31360"/>
                </a:cubicBezTo>
                <a:cubicBezTo>
                  <a:pt x="155712" y="31267"/>
                  <a:pt x="158251" y="31105"/>
                  <a:pt x="158251" y="31105"/>
                </a:cubicBezTo>
                <a:lnTo>
                  <a:pt x="159997" y="31010"/>
                </a:lnTo>
                <a:cubicBezTo>
                  <a:pt x="161108" y="30938"/>
                  <a:pt x="162698" y="30894"/>
                  <a:pt x="164598" y="30734"/>
                </a:cubicBezTo>
                <a:lnTo>
                  <a:pt x="171097" y="30234"/>
                </a:lnTo>
                <a:lnTo>
                  <a:pt x="178530" y="29496"/>
                </a:lnTo>
                <a:lnTo>
                  <a:pt x="185944" y="28588"/>
                </a:lnTo>
                <a:lnTo>
                  <a:pt x="192391" y="27651"/>
                </a:lnTo>
                <a:cubicBezTo>
                  <a:pt x="194279" y="27393"/>
                  <a:pt x="195840" y="27084"/>
                  <a:pt x="196938" y="26912"/>
                </a:cubicBezTo>
                <a:lnTo>
                  <a:pt x="198662" y="26620"/>
                </a:lnTo>
                <a:cubicBezTo>
                  <a:pt x="198662" y="26620"/>
                  <a:pt x="201173" y="26222"/>
                  <a:pt x="204911" y="25472"/>
                </a:cubicBezTo>
                <a:cubicBezTo>
                  <a:pt x="206783" y="25113"/>
                  <a:pt x="208970" y="24704"/>
                  <a:pt x="211293" y="24176"/>
                </a:cubicBezTo>
                <a:cubicBezTo>
                  <a:pt x="213620" y="23664"/>
                  <a:pt x="216110" y="23158"/>
                  <a:pt x="218575" y="22533"/>
                </a:cubicBezTo>
                <a:cubicBezTo>
                  <a:pt x="223523" y="21377"/>
                  <a:pt x="228426" y="20046"/>
                  <a:pt x="232095" y="19018"/>
                </a:cubicBezTo>
                <a:lnTo>
                  <a:pt x="238190" y="17236"/>
                </a:lnTo>
                <a:lnTo>
                  <a:pt x="237986" y="16572"/>
                </a:lnTo>
                <a:lnTo>
                  <a:pt x="231905" y="18349"/>
                </a:lnTo>
                <a:cubicBezTo>
                  <a:pt x="228244" y="19376"/>
                  <a:pt x="223352" y="20704"/>
                  <a:pt x="218413" y="21859"/>
                </a:cubicBezTo>
                <a:cubicBezTo>
                  <a:pt x="215955" y="22482"/>
                  <a:pt x="213470" y="22986"/>
                  <a:pt x="211148" y="23497"/>
                </a:cubicBezTo>
                <a:cubicBezTo>
                  <a:pt x="208830" y="24024"/>
                  <a:pt x="206648" y="24432"/>
                  <a:pt x="204780" y="24792"/>
                </a:cubicBezTo>
                <a:cubicBezTo>
                  <a:pt x="201050" y="25539"/>
                  <a:pt x="198544" y="25937"/>
                  <a:pt x="198544" y="25937"/>
                </a:cubicBezTo>
                <a:lnTo>
                  <a:pt x="196826" y="26228"/>
                </a:lnTo>
                <a:cubicBezTo>
                  <a:pt x="195729" y="26399"/>
                  <a:pt x="194173" y="26708"/>
                  <a:pt x="192287" y="26966"/>
                </a:cubicBezTo>
                <a:lnTo>
                  <a:pt x="185854" y="27901"/>
                </a:lnTo>
                <a:lnTo>
                  <a:pt x="178455" y="28806"/>
                </a:lnTo>
                <a:lnTo>
                  <a:pt x="171036" y="29542"/>
                </a:lnTo>
                <a:lnTo>
                  <a:pt x="164553" y="30042"/>
                </a:lnTo>
                <a:cubicBezTo>
                  <a:pt x="162656" y="30203"/>
                  <a:pt x="161069" y="30245"/>
                  <a:pt x="159961" y="30318"/>
                </a:cubicBezTo>
                <a:lnTo>
                  <a:pt x="158218" y="30412"/>
                </a:lnTo>
                <a:cubicBezTo>
                  <a:pt x="158218" y="30412"/>
                  <a:pt x="155684" y="30574"/>
                  <a:pt x="151876" y="30667"/>
                </a:cubicBezTo>
                <a:cubicBezTo>
                  <a:pt x="149974" y="30728"/>
                  <a:pt x="147754" y="30809"/>
                  <a:pt x="145373" y="30809"/>
                </a:cubicBezTo>
                <a:cubicBezTo>
                  <a:pt x="143797" y="30818"/>
                  <a:pt x="142150" y="30846"/>
                  <a:pt x="140480" y="30846"/>
                </a:cubicBezTo>
                <a:cubicBezTo>
                  <a:pt x="139630" y="30846"/>
                  <a:pt x="138773" y="30839"/>
                  <a:pt x="137916" y="30818"/>
                </a:cubicBezTo>
                <a:cubicBezTo>
                  <a:pt x="132838" y="30785"/>
                  <a:pt x="127764" y="30581"/>
                  <a:pt x="123960" y="30399"/>
                </a:cubicBezTo>
                <a:lnTo>
                  <a:pt x="117624" y="30030"/>
                </a:lnTo>
                <a:lnTo>
                  <a:pt x="111298" y="29517"/>
                </a:lnTo>
                <a:cubicBezTo>
                  <a:pt x="107505" y="29170"/>
                  <a:pt x="102451" y="28667"/>
                  <a:pt x="97418" y="27994"/>
                </a:cubicBezTo>
                <a:cubicBezTo>
                  <a:pt x="94896" y="27703"/>
                  <a:pt x="92390" y="27296"/>
                  <a:pt x="90035" y="26952"/>
                </a:cubicBezTo>
                <a:cubicBezTo>
                  <a:pt x="87678" y="26622"/>
                  <a:pt x="85490" y="26232"/>
                  <a:pt x="83615" y="25908"/>
                </a:cubicBezTo>
                <a:cubicBezTo>
                  <a:pt x="79856" y="25287"/>
                  <a:pt x="77372" y="24776"/>
                  <a:pt x="77372" y="24776"/>
                </a:cubicBezTo>
                <a:lnTo>
                  <a:pt x="75658" y="24441"/>
                </a:lnTo>
                <a:cubicBezTo>
                  <a:pt x="74569" y="24215"/>
                  <a:pt x="73004" y="23952"/>
                  <a:pt x="71149" y="23532"/>
                </a:cubicBezTo>
                <a:lnTo>
                  <a:pt x="64797" y="22136"/>
                </a:lnTo>
                <a:lnTo>
                  <a:pt x="57552" y="20376"/>
                </a:lnTo>
                <a:lnTo>
                  <a:pt x="50352" y="18452"/>
                </a:lnTo>
                <a:lnTo>
                  <a:pt x="44110" y="16636"/>
                </a:lnTo>
                <a:cubicBezTo>
                  <a:pt x="42278" y="16117"/>
                  <a:pt x="40780" y="15597"/>
                  <a:pt x="39718" y="15275"/>
                </a:cubicBezTo>
                <a:lnTo>
                  <a:pt x="38056" y="14748"/>
                </a:lnTo>
                <a:cubicBezTo>
                  <a:pt x="38056" y="14748"/>
                  <a:pt x="35629" y="14007"/>
                  <a:pt x="32040" y="12748"/>
                </a:cubicBezTo>
                <a:cubicBezTo>
                  <a:pt x="30240" y="12134"/>
                  <a:pt x="28135" y="11427"/>
                  <a:pt x="25913" y="10585"/>
                </a:cubicBezTo>
                <a:cubicBezTo>
                  <a:pt x="23684" y="9756"/>
                  <a:pt x="21293" y="8910"/>
                  <a:pt x="18945" y="7952"/>
                </a:cubicBezTo>
                <a:cubicBezTo>
                  <a:pt x="14213" y="6125"/>
                  <a:pt x="9551" y="4130"/>
                  <a:pt x="6068" y="2607"/>
                </a:cubicBezTo>
                <a:lnTo>
                  <a:pt x="29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0" name="Google Shape;800;p78"/>
          <p:cNvPicPr preferRelativeResize="0"/>
          <p:nvPr/>
        </p:nvPicPr>
        <p:blipFill>
          <a:blip r:embed="rId3">
            <a:alphaModFix/>
          </a:blip>
          <a:stretch>
            <a:fillRect/>
          </a:stretch>
        </p:blipFill>
        <p:spPr>
          <a:xfrm>
            <a:off x="1082499" y="-378950"/>
            <a:ext cx="585951" cy="509400"/>
          </a:xfrm>
          <a:prstGeom prst="rect">
            <a:avLst/>
          </a:prstGeom>
          <a:noFill/>
          <a:ln>
            <a:noFill/>
          </a:ln>
        </p:spPr>
      </p:pic>
      <p:pic>
        <p:nvPicPr>
          <p:cNvPr id="801" name="Google Shape;801;p78"/>
          <p:cNvPicPr preferRelativeResize="0"/>
          <p:nvPr/>
        </p:nvPicPr>
        <p:blipFill>
          <a:blip r:embed="rId3">
            <a:alphaModFix/>
          </a:blip>
          <a:stretch>
            <a:fillRect/>
          </a:stretch>
        </p:blipFill>
        <p:spPr>
          <a:xfrm>
            <a:off x="1726599" y="-164787"/>
            <a:ext cx="585951" cy="509400"/>
          </a:xfrm>
          <a:prstGeom prst="rect">
            <a:avLst/>
          </a:prstGeom>
          <a:noFill/>
          <a:ln>
            <a:noFill/>
          </a:ln>
        </p:spPr>
      </p:pic>
      <p:pic>
        <p:nvPicPr>
          <p:cNvPr id="802" name="Google Shape;802;p78"/>
          <p:cNvPicPr preferRelativeResize="0"/>
          <p:nvPr/>
        </p:nvPicPr>
        <p:blipFill>
          <a:blip r:embed="rId3">
            <a:alphaModFix/>
          </a:blip>
          <a:stretch>
            <a:fillRect/>
          </a:stretch>
        </p:blipFill>
        <p:spPr>
          <a:xfrm>
            <a:off x="6668949" y="0"/>
            <a:ext cx="585951" cy="509400"/>
          </a:xfrm>
          <a:prstGeom prst="rect">
            <a:avLst/>
          </a:prstGeom>
          <a:noFill/>
          <a:ln>
            <a:noFill/>
          </a:ln>
        </p:spPr>
      </p:pic>
      <p:pic>
        <p:nvPicPr>
          <p:cNvPr id="803" name="Google Shape;803;p78"/>
          <p:cNvPicPr preferRelativeResize="0"/>
          <p:nvPr/>
        </p:nvPicPr>
        <p:blipFill>
          <a:blip r:embed="rId3">
            <a:alphaModFix/>
          </a:blip>
          <a:stretch>
            <a:fillRect/>
          </a:stretch>
        </p:blipFill>
        <p:spPr>
          <a:xfrm>
            <a:off x="5734524" y="130450"/>
            <a:ext cx="585951" cy="509400"/>
          </a:xfrm>
          <a:prstGeom prst="rect">
            <a:avLst/>
          </a:prstGeom>
          <a:noFill/>
          <a:ln>
            <a:noFill/>
          </a:ln>
        </p:spPr>
      </p:pic>
      <p:pic>
        <p:nvPicPr>
          <p:cNvPr id="804" name="Google Shape;804;p78"/>
          <p:cNvPicPr preferRelativeResize="0"/>
          <p:nvPr/>
        </p:nvPicPr>
        <p:blipFill>
          <a:blip r:embed="rId3">
            <a:alphaModFix/>
          </a:blip>
          <a:stretch>
            <a:fillRect/>
          </a:stretch>
        </p:blipFill>
        <p:spPr>
          <a:xfrm>
            <a:off x="4914149" y="184775"/>
            <a:ext cx="585951" cy="509400"/>
          </a:xfrm>
          <a:prstGeom prst="rect">
            <a:avLst/>
          </a:prstGeom>
          <a:noFill/>
          <a:ln>
            <a:noFill/>
          </a:ln>
        </p:spPr>
      </p:pic>
      <p:pic>
        <p:nvPicPr>
          <p:cNvPr id="805" name="Google Shape;805;p78"/>
          <p:cNvPicPr preferRelativeResize="0"/>
          <p:nvPr/>
        </p:nvPicPr>
        <p:blipFill>
          <a:blip r:embed="rId3">
            <a:alphaModFix/>
          </a:blip>
          <a:stretch>
            <a:fillRect/>
          </a:stretch>
        </p:blipFill>
        <p:spPr>
          <a:xfrm>
            <a:off x="4093774" y="230650"/>
            <a:ext cx="585951" cy="509400"/>
          </a:xfrm>
          <a:prstGeom prst="rect">
            <a:avLst/>
          </a:prstGeom>
          <a:noFill/>
          <a:ln>
            <a:noFill/>
          </a:ln>
        </p:spPr>
      </p:pic>
      <p:pic>
        <p:nvPicPr>
          <p:cNvPr id="806" name="Google Shape;806;p78"/>
          <p:cNvPicPr preferRelativeResize="0"/>
          <p:nvPr/>
        </p:nvPicPr>
        <p:blipFill>
          <a:blip r:embed="rId3">
            <a:alphaModFix/>
          </a:blip>
          <a:stretch>
            <a:fillRect/>
          </a:stretch>
        </p:blipFill>
        <p:spPr>
          <a:xfrm>
            <a:off x="3273399" y="184775"/>
            <a:ext cx="585951" cy="509400"/>
          </a:xfrm>
          <a:prstGeom prst="rect">
            <a:avLst/>
          </a:prstGeom>
          <a:noFill/>
          <a:ln>
            <a:noFill/>
          </a:ln>
        </p:spPr>
      </p:pic>
      <p:pic>
        <p:nvPicPr>
          <p:cNvPr id="807" name="Google Shape;807;p78"/>
          <p:cNvPicPr preferRelativeResize="0"/>
          <p:nvPr/>
        </p:nvPicPr>
        <p:blipFill>
          <a:blip r:embed="rId3">
            <a:alphaModFix/>
          </a:blip>
          <a:stretch>
            <a:fillRect/>
          </a:stretch>
        </p:blipFill>
        <p:spPr>
          <a:xfrm>
            <a:off x="2499999" y="78250"/>
            <a:ext cx="585951" cy="509400"/>
          </a:xfrm>
          <a:prstGeom prst="rect">
            <a:avLst/>
          </a:prstGeom>
          <a:noFill/>
          <a:ln>
            <a:noFill/>
          </a:ln>
        </p:spPr>
      </p:pic>
      <p:pic>
        <p:nvPicPr>
          <p:cNvPr id="808" name="Google Shape;808;p78"/>
          <p:cNvPicPr preferRelativeResize="0"/>
          <p:nvPr/>
        </p:nvPicPr>
        <p:blipFill>
          <a:blip r:embed="rId3">
            <a:alphaModFix/>
          </a:blip>
          <a:stretch>
            <a:fillRect/>
          </a:stretch>
        </p:blipFill>
        <p:spPr>
          <a:xfrm>
            <a:off x="7603374" y="-278750"/>
            <a:ext cx="585951" cy="509400"/>
          </a:xfrm>
          <a:prstGeom prst="rect">
            <a:avLst/>
          </a:prstGeom>
          <a:noFill/>
          <a:ln>
            <a:noFill/>
          </a:ln>
        </p:spPr>
      </p:pic>
      <p:sp>
        <p:nvSpPr>
          <p:cNvPr id="809" name="Google Shape;809;p78"/>
          <p:cNvSpPr/>
          <p:nvPr/>
        </p:nvSpPr>
        <p:spPr>
          <a:xfrm>
            <a:off x="2185325" y="1678975"/>
            <a:ext cx="693000" cy="4563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fade">
                                      <p:cBhvr>
                                        <p:cTn id="7" dur="1000"/>
                                        <p:tgtEl>
                                          <p:spTgt spid="786"/>
                                        </p:tgtEl>
                                      </p:cBhvr>
                                    </p:animEffect>
                                  </p:childTnLst>
                                </p:cTn>
                              </p:par>
                              <p:par>
                                <p:cTn id="8" presetID="10" presetClass="entr" presetSubtype="0" fill="hold" nodeType="withEffect">
                                  <p:stCondLst>
                                    <p:cond delay="0"/>
                                  </p:stCondLst>
                                  <p:childTnLst>
                                    <p:set>
                                      <p:cBhvr>
                                        <p:cTn id="9" dur="1" fill="hold">
                                          <p:stCondLst>
                                            <p:cond delay="0"/>
                                          </p:stCondLst>
                                        </p:cTn>
                                        <p:tgtEl>
                                          <p:spTgt spid="809"/>
                                        </p:tgtEl>
                                        <p:attrNameLst>
                                          <p:attrName>style.visibility</p:attrName>
                                        </p:attrNameLst>
                                      </p:cBhvr>
                                      <p:to>
                                        <p:strVal val="visible"/>
                                      </p:to>
                                    </p:set>
                                    <p:animEffect transition="in" filter="fade">
                                      <p:cBhvr>
                                        <p:cTn id="10" dur="1000"/>
                                        <p:tgtEl>
                                          <p:spTgt spid="809"/>
                                        </p:tgtEl>
                                      </p:cBhvr>
                                    </p:animEffect>
                                  </p:childTnLst>
                                </p:cTn>
                              </p:par>
                              <p:par>
                                <p:cTn id="11" presetID="10" presetClass="entr" presetSubtype="0" fill="hold" nodeType="withEffect">
                                  <p:stCondLst>
                                    <p:cond delay="0"/>
                                  </p:stCondLst>
                                  <p:childTnLst>
                                    <p:set>
                                      <p:cBhvr>
                                        <p:cTn id="12" dur="1" fill="hold">
                                          <p:stCondLst>
                                            <p:cond delay="0"/>
                                          </p:stCondLst>
                                        </p:cTn>
                                        <p:tgtEl>
                                          <p:spTgt spid="787"/>
                                        </p:tgtEl>
                                        <p:attrNameLst>
                                          <p:attrName>style.visibility</p:attrName>
                                        </p:attrNameLst>
                                      </p:cBhvr>
                                      <p:to>
                                        <p:strVal val="visible"/>
                                      </p:to>
                                    </p:set>
                                    <p:animEffect transition="in" filter="fade">
                                      <p:cBhvr>
                                        <p:cTn id="13" dur="1000"/>
                                        <p:tgtEl>
                                          <p:spTgt spid="787"/>
                                        </p:tgtEl>
                                      </p:cBhvr>
                                    </p:animEffect>
                                  </p:childTnLst>
                                </p:cTn>
                              </p:par>
                              <p:par>
                                <p:cTn id="14" presetID="10" presetClass="entr" presetSubtype="0" fill="hold" nodeType="withEffect">
                                  <p:stCondLst>
                                    <p:cond delay="0"/>
                                  </p:stCondLst>
                                  <p:childTnLst>
                                    <p:set>
                                      <p:cBhvr>
                                        <p:cTn id="15" dur="1" fill="hold">
                                          <p:stCondLst>
                                            <p:cond delay="0"/>
                                          </p:stCondLst>
                                        </p:cTn>
                                        <p:tgtEl>
                                          <p:spTgt spid="788"/>
                                        </p:tgtEl>
                                        <p:attrNameLst>
                                          <p:attrName>style.visibility</p:attrName>
                                        </p:attrNameLst>
                                      </p:cBhvr>
                                      <p:to>
                                        <p:strVal val="visible"/>
                                      </p:to>
                                    </p:set>
                                    <p:animEffect transition="in" filter="fade">
                                      <p:cBhvr>
                                        <p:cTn id="16" dur="1000"/>
                                        <p:tgtEl>
                                          <p:spTgt spid="788"/>
                                        </p:tgtEl>
                                      </p:cBhvr>
                                    </p:animEffect>
                                  </p:childTnLst>
                                </p:cTn>
                              </p:par>
                              <p:par>
                                <p:cTn id="17" presetID="10" presetClass="entr" presetSubtype="0" fill="hold" nodeType="withEffect">
                                  <p:stCondLst>
                                    <p:cond delay="0"/>
                                  </p:stCondLst>
                                  <p:childTnLst>
                                    <p:set>
                                      <p:cBhvr>
                                        <p:cTn id="18" dur="1" fill="hold">
                                          <p:stCondLst>
                                            <p:cond delay="0"/>
                                          </p:stCondLst>
                                        </p:cTn>
                                        <p:tgtEl>
                                          <p:spTgt spid="798"/>
                                        </p:tgtEl>
                                        <p:attrNameLst>
                                          <p:attrName>style.visibility</p:attrName>
                                        </p:attrNameLst>
                                      </p:cBhvr>
                                      <p:to>
                                        <p:strVal val="visible"/>
                                      </p:to>
                                    </p:set>
                                    <p:animEffect transition="in" filter="fade">
                                      <p:cBhvr>
                                        <p:cTn id="19" dur="1000"/>
                                        <p:tgtEl>
                                          <p:spTgt spid="798"/>
                                        </p:tgtEl>
                                      </p:cBhvr>
                                    </p:animEffect>
                                  </p:childTnLst>
                                </p:cTn>
                              </p:par>
                              <p:par>
                                <p:cTn id="20" presetID="10" presetClass="entr" presetSubtype="0" fill="hold" nodeType="withEffect">
                                  <p:stCondLst>
                                    <p:cond delay="0"/>
                                  </p:stCondLst>
                                  <p:childTnLst>
                                    <p:set>
                                      <p:cBhvr>
                                        <p:cTn id="21" dur="1" fill="hold">
                                          <p:stCondLst>
                                            <p:cond delay="0"/>
                                          </p:stCondLst>
                                        </p:cTn>
                                        <p:tgtEl>
                                          <p:spTgt spid="791"/>
                                        </p:tgtEl>
                                        <p:attrNameLst>
                                          <p:attrName>style.visibility</p:attrName>
                                        </p:attrNameLst>
                                      </p:cBhvr>
                                      <p:to>
                                        <p:strVal val="visible"/>
                                      </p:to>
                                    </p:set>
                                    <p:animEffect transition="in" filter="fade">
                                      <p:cBhvr>
                                        <p:cTn id="22" dur="1000"/>
                                        <p:tgtEl>
                                          <p:spTgt spid="791"/>
                                        </p:tgtEl>
                                      </p:cBhvr>
                                    </p:animEffect>
                                  </p:childTnLst>
                                </p:cTn>
                              </p:par>
                              <p:par>
                                <p:cTn id="23" presetID="10" presetClass="entr" presetSubtype="0" fill="hold" nodeType="withEffect">
                                  <p:stCondLst>
                                    <p:cond delay="0"/>
                                  </p:stCondLst>
                                  <p:childTnLst>
                                    <p:set>
                                      <p:cBhvr>
                                        <p:cTn id="24" dur="1" fill="hold">
                                          <p:stCondLst>
                                            <p:cond delay="0"/>
                                          </p:stCondLst>
                                        </p:cTn>
                                        <p:tgtEl>
                                          <p:spTgt spid="789"/>
                                        </p:tgtEl>
                                        <p:attrNameLst>
                                          <p:attrName>style.visibility</p:attrName>
                                        </p:attrNameLst>
                                      </p:cBhvr>
                                      <p:to>
                                        <p:strVal val="visible"/>
                                      </p:to>
                                    </p:set>
                                    <p:animEffect transition="in" filter="fade">
                                      <p:cBhvr>
                                        <p:cTn id="25" dur="1000"/>
                                        <p:tgtEl>
                                          <p:spTgt spid="789"/>
                                        </p:tgtEl>
                                      </p:cBhvr>
                                    </p:animEffect>
                                  </p:childTnLst>
                                </p:cTn>
                              </p:par>
                              <p:par>
                                <p:cTn id="26" presetID="10" presetClass="entr" presetSubtype="0" fill="hold" nodeType="withEffect">
                                  <p:stCondLst>
                                    <p:cond delay="0"/>
                                  </p:stCondLst>
                                  <p:childTnLst>
                                    <p:set>
                                      <p:cBhvr>
                                        <p:cTn id="27" dur="1" fill="hold">
                                          <p:stCondLst>
                                            <p:cond delay="0"/>
                                          </p:stCondLst>
                                        </p:cTn>
                                        <p:tgtEl>
                                          <p:spTgt spid="790"/>
                                        </p:tgtEl>
                                        <p:attrNameLst>
                                          <p:attrName>style.visibility</p:attrName>
                                        </p:attrNameLst>
                                      </p:cBhvr>
                                      <p:to>
                                        <p:strVal val="visible"/>
                                      </p:to>
                                    </p:set>
                                    <p:animEffect transition="in" filter="fade">
                                      <p:cBhvr>
                                        <p:cTn id="28" dur="1000"/>
                                        <p:tgtEl>
                                          <p:spTgt spid="790"/>
                                        </p:tgtEl>
                                      </p:cBhvr>
                                    </p:animEffect>
                                  </p:childTnLst>
                                </p:cTn>
                              </p:par>
                              <p:par>
                                <p:cTn id="29" presetID="10" presetClass="entr" presetSubtype="0" fill="hold" nodeType="withEffect">
                                  <p:stCondLst>
                                    <p:cond delay="0"/>
                                  </p:stCondLst>
                                  <p:childTnLst>
                                    <p:set>
                                      <p:cBhvr>
                                        <p:cTn id="30" dur="1" fill="hold">
                                          <p:stCondLst>
                                            <p:cond delay="0"/>
                                          </p:stCondLst>
                                        </p:cTn>
                                        <p:tgtEl>
                                          <p:spTgt spid="799"/>
                                        </p:tgtEl>
                                        <p:attrNameLst>
                                          <p:attrName>style.visibility</p:attrName>
                                        </p:attrNameLst>
                                      </p:cBhvr>
                                      <p:to>
                                        <p:strVal val="visible"/>
                                      </p:to>
                                    </p:set>
                                    <p:animEffect transition="in" filter="fade">
                                      <p:cBhvr>
                                        <p:cTn id="31" dur="1000"/>
                                        <p:tgtEl>
                                          <p:spTgt spid="799"/>
                                        </p:tgtEl>
                                      </p:cBhvr>
                                    </p:animEffect>
                                  </p:childTnLst>
                                </p:cTn>
                              </p:par>
                              <p:par>
                                <p:cTn id="32" presetID="10" presetClass="entr" presetSubtype="0" fill="hold" nodeType="withEffect">
                                  <p:stCondLst>
                                    <p:cond delay="0"/>
                                  </p:stCondLst>
                                  <p:childTnLst>
                                    <p:set>
                                      <p:cBhvr>
                                        <p:cTn id="33" dur="1" fill="hold">
                                          <p:stCondLst>
                                            <p:cond delay="0"/>
                                          </p:stCondLst>
                                        </p:cTn>
                                        <p:tgtEl>
                                          <p:spTgt spid="800"/>
                                        </p:tgtEl>
                                        <p:attrNameLst>
                                          <p:attrName>style.visibility</p:attrName>
                                        </p:attrNameLst>
                                      </p:cBhvr>
                                      <p:to>
                                        <p:strVal val="visible"/>
                                      </p:to>
                                    </p:set>
                                    <p:animEffect transition="in" filter="fade">
                                      <p:cBhvr>
                                        <p:cTn id="34" dur="1000"/>
                                        <p:tgtEl>
                                          <p:spTgt spid="800"/>
                                        </p:tgtEl>
                                      </p:cBhvr>
                                    </p:animEffect>
                                  </p:childTnLst>
                                </p:cTn>
                              </p:par>
                              <p:par>
                                <p:cTn id="35" presetID="10" presetClass="entr" presetSubtype="0" fill="hold" nodeType="withEffect">
                                  <p:stCondLst>
                                    <p:cond delay="0"/>
                                  </p:stCondLst>
                                  <p:childTnLst>
                                    <p:set>
                                      <p:cBhvr>
                                        <p:cTn id="36" dur="1" fill="hold">
                                          <p:stCondLst>
                                            <p:cond delay="0"/>
                                          </p:stCondLst>
                                        </p:cTn>
                                        <p:tgtEl>
                                          <p:spTgt spid="801"/>
                                        </p:tgtEl>
                                        <p:attrNameLst>
                                          <p:attrName>style.visibility</p:attrName>
                                        </p:attrNameLst>
                                      </p:cBhvr>
                                      <p:to>
                                        <p:strVal val="visible"/>
                                      </p:to>
                                    </p:set>
                                    <p:animEffect transition="in" filter="fade">
                                      <p:cBhvr>
                                        <p:cTn id="37" dur="1000"/>
                                        <p:tgtEl>
                                          <p:spTgt spid="801"/>
                                        </p:tgtEl>
                                      </p:cBhvr>
                                    </p:animEffect>
                                  </p:childTnLst>
                                </p:cTn>
                              </p:par>
                              <p:par>
                                <p:cTn id="38" presetID="10" presetClass="entr" presetSubtype="0" fill="hold" nodeType="withEffect">
                                  <p:stCondLst>
                                    <p:cond delay="0"/>
                                  </p:stCondLst>
                                  <p:childTnLst>
                                    <p:set>
                                      <p:cBhvr>
                                        <p:cTn id="39" dur="1" fill="hold">
                                          <p:stCondLst>
                                            <p:cond delay="0"/>
                                          </p:stCondLst>
                                        </p:cTn>
                                        <p:tgtEl>
                                          <p:spTgt spid="802"/>
                                        </p:tgtEl>
                                        <p:attrNameLst>
                                          <p:attrName>style.visibility</p:attrName>
                                        </p:attrNameLst>
                                      </p:cBhvr>
                                      <p:to>
                                        <p:strVal val="visible"/>
                                      </p:to>
                                    </p:set>
                                    <p:animEffect transition="in" filter="fade">
                                      <p:cBhvr>
                                        <p:cTn id="40" dur="1000"/>
                                        <p:tgtEl>
                                          <p:spTgt spid="802"/>
                                        </p:tgtEl>
                                      </p:cBhvr>
                                    </p:animEffect>
                                  </p:childTnLst>
                                </p:cTn>
                              </p:par>
                              <p:par>
                                <p:cTn id="41" presetID="10" presetClass="entr" presetSubtype="0" fill="hold" nodeType="withEffect">
                                  <p:stCondLst>
                                    <p:cond delay="0"/>
                                  </p:stCondLst>
                                  <p:childTnLst>
                                    <p:set>
                                      <p:cBhvr>
                                        <p:cTn id="42" dur="1" fill="hold">
                                          <p:stCondLst>
                                            <p:cond delay="0"/>
                                          </p:stCondLst>
                                        </p:cTn>
                                        <p:tgtEl>
                                          <p:spTgt spid="803"/>
                                        </p:tgtEl>
                                        <p:attrNameLst>
                                          <p:attrName>style.visibility</p:attrName>
                                        </p:attrNameLst>
                                      </p:cBhvr>
                                      <p:to>
                                        <p:strVal val="visible"/>
                                      </p:to>
                                    </p:set>
                                    <p:animEffect transition="in" filter="fade">
                                      <p:cBhvr>
                                        <p:cTn id="43" dur="1000"/>
                                        <p:tgtEl>
                                          <p:spTgt spid="803"/>
                                        </p:tgtEl>
                                      </p:cBhvr>
                                    </p:animEffect>
                                  </p:childTnLst>
                                </p:cTn>
                              </p:par>
                              <p:par>
                                <p:cTn id="44" presetID="10" presetClass="entr" presetSubtype="0" fill="hold" nodeType="withEffect">
                                  <p:stCondLst>
                                    <p:cond delay="0"/>
                                  </p:stCondLst>
                                  <p:childTnLst>
                                    <p:set>
                                      <p:cBhvr>
                                        <p:cTn id="45" dur="1" fill="hold">
                                          <p:stCondLst>
                                            <p:cond delay="0"/>
                                          </p:stCondLst>
                                        </p:cTn>
                                        <p:tgtEl>
                                          <p:spTgt spid="804"/>
                                        </p:tgtEl>
                                        <p:attrNameLst>
                                          <p:attrName>style.visibility</p:attrName>
                                        </p:attrNameLst>
                                      </p:cBhvr>
                                      <p:to>
                                        <p:strVal val="visible"/>
                                      </p:to>
                                    </p:set>
                                    <p:animEffect transition="in" filter="fade">
                                      <p:cBhvr>
                                        <p:cTn id="46" dur="1000"/>
                                        <p:tgtEl>
                                          <p:spTgt spid="804"/>
                                        </p:tgtEl>
                                      </p:cBhvr>
                                    </p:animEffect>
                                  </p:childTnLst>
                                </p:cTn>
                              </p:par>
                              <p:par>
                                <p:cTn id="47" presetID="10" presetClass="entr" presetSubtype="0" fill="hold" nodeType="withEffect">
                                  <p:stCondLst>
                                    <p:cond delay="0"/>
                                  </p:stCondLst>
                                  <p:childTnLst>
                                    <p:set>
                                      <p:cBhvr>
                                        <p:cTn id="48" dur="1" fill="hold">
                                          <p:stCondLst>
                                            <p:cond delay="0"/>
                                          </p:stCondLst>
                                        </p:cTn>
                                        <p:tgtEl>
                                          <p:spTgt spid="805"/>
                                        </p:tgtEl>
                                        <p:attrNameLst>
                                          <p:attrName>style.visibility</p:attrName>
                                        </p:attrNameLst>
                                      </p:cBhvr>
                                      <p:to>
                                        <p:strVal val="visible"/>
                                      </p:to>
                                    </p:set>
                                    <p:animEffect transition="in" filter="fade">
                                      <p:cBhvr>
                                        <p:cTn id="49" dur="1000"/>
                                        <p:tgtEl>
                                          <p:spTgt spid="805"/>
                                        </p:tgtEl>
                                      </p:cBhvr>
                                    </p:animEffect>
                                  </p:childTnLst>
                                </p:cTn>
                              </p:par>
                              <p:par>
                                <p:cTn id="50" presetID="10" presetClass="entr" presetSubtype="0" fill="hold" nodeType="withEffect">
                                  <p:stCondLst>
                                    <p:cond delay="0"/>
                                  </p:stCondLst>
                                  <p:childTnLst>
                                    <p:set>
                                      <p:cBhvr>
                                        <p:cTn id="51" dur="1" fill="hold">
                                          <p:stCondLst>
                                            <p:cond delay="0"/>
                                          </p:stCondLst>
                                        </p:cTn>
                                        <p:tgtEl>
                                          <p:spTgt spid="806"/>
                                        </p:tgtEl>
                                        <p:attrNameLst>
                                          <p:attrName>style.visibility</p:attrName>
                                        </p:attrNameLst>
                                      </p:cBhvr>
                                      <p:to>
                                        <p:strVal val="visible"/>
                                      </p:to>
                                    </p:set>
                                    <p:animEffect transition="in" filter="fade">
                                      <p:cBhvr>
                                        <p:cTn id="52" dur="1000"/>
                                        <p:tgtEl>
                                          <p:spTgt spid="806"/>
                                        </p:tgtEl>
                                      </p:cBhvr>
                                    </p:animEffect>
                                  </p:childTnLst>
                                </p:cTn>
                              </p:par>
                              <p:par>
                                <p:cTn id="53" presetID="10" presetClass="entr" presetSubtype="0" fill="hold" nodeType="withEffect">
                                  <p:stCondLst>
                                    <p:cond delay="0"/>
                                  </p:stCondLst>
                                  <p:childTnLst>
                                    <p:set>
                                      <p:cBhvr>
                                        <p:cTn id="54" dur="1" fill="hold">
                                          <p:stCondLst>
                                            <p:cond delay="0"/>
                                          </p:stCondLst>
                                        </p:cTn>
                                        <p:tgtEl>
                                          <p:spTgt spid="807"/>
                                        </p:tgtEl>
                                        <p:attrNameLst>
                                          <p:attrName>style.visibility</p:attrName>
                                        </p:attrNameLst>
                                      </p:cBhvr>
                                      <p:to>
                                        <p:strVal val="visible"/>
                                      </p:to>
                                    </p:set>
                                    <p:animEffect transition="in" filter="fade">
                                      <p:cBhvr>
                                        <p:cTn id="55" dur="1000"/>
                                        <p:tgtEl>
                                          <p:spTgt spid="807"/>
                                        </p:tgtEl>
                                      </p:cBhvr>
                                    </p:animEffect>
                                  </p:childTnLst>
                                </p:cTn>
                              </p:par>
                              <p:par>
                                <p:cTn id="56" presetID="10" presetClass="entr" presetSubtype="0" fill="hold" nodeType="withEffect">
                                  <p:stCondLst>
                                    <p:cond delay="0"/>
                                  </p:stCondLst>
                                  <p:childTnLst>
                                    <p:set>
                                      <p:cBhvr>
                                        <p:cTn id="57" dur="1" fill="hold">
                                          <p:stCondLst>
                                            <p:cond delay="0"/>
                                          </p:stCondLst>
                                        </p:cTn>
                                        <p:tgtEl>
                                          <p:spTgt spid="808"/>
                                        </p:tgtEl>
                                        <p:attrNameLst>
                                          <p:attrName>style.visibility</p:attrName>
                                        </p:attrNameLst>
                                      </p:cBhvr>
                                      <p:to>
                                        <p:strVal val="visible"/>
                                      </p:to>
                                    </p:set>
                                    <p:animEffect transition="in" filter="fade">
                                      <p:cBhvr>
                                        <p:cTn id="58" dur="1000"/>
                                        <p:tgtEl>
                                          <p:spTgt spid="80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fade">
                                      <p:cBhvr>
                                        <p:cTn id="63" dur="1000"/>
                                        <p:tgtEl>
                                          <p:spTgt spid="784"/>
                                        </p:tgtEl>
                                      </p:cBhvr>
                                    </p:animEffect>
                                  </p:childTnLst>
                                </p:cTn>
                              </p:par>
                              <p:par>
                                <p:cTn id="64" presetID="10" presetClass="entr" presetSubtype="0" fill="hold" nodeType="withEffect">
                                  <p:stCondLst>
                                    <p:cond delay="0"/>
                                  </p:stCondLst>
                                  <p:childTnLst>
                                    <p:set>
                                      <p:cBhvr>
                                        <p:cTn id="65" dur="1" fill="hold">
                                          <p:stCondLst>
                                            <p:cond delay="0"/>
                                          </p:stCondLst>
                                        </p:cTn>
                                        <p:tgtEl>
                                          <p:spTgt spid="785"/>
                                        </p:tgtEl>
                                        <p:attrNameLst>
                                          <p:attrName>style.visibility</p:attrName>
                                        </p:attrNameLst>
                                      </p:cBhvr>
                                      <p:to>
                                        <p:strVal val="visible"/>
                                      </p:to>
                                    </p:set>
                                    <p:animEffect transition="in" filter="fade">
                                      <p:cBhvr>
                                        <p:cTn id="66" dur="1000"/>
                                        <p:tgtEl>
                                          <p:spTgt spid="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pic>
        <p:nvPicPr>
          <p:cNvPr id="2540" name="Google Shape;2540;p114"/>
          <p:cNvPicPr preferRelativeResize="0"/>
          <p:nvPr/>
        </p:nvPicPr>
        <p:blipFill>
          <a:blip r:embed="rId3">
            <a:alphaModFix/>
          </a:blip>
          <a:stretch>
            <a:fillRect/>
          </a:stretch>
        </p:blipFill>
        <p:spPr>
          <a:xfrm>
            <a:off x="94050" y="570500"/>
            <a:ext cx="8839204" cy="4199485"/>
          </a:xfrm>
          <a:prstGeom prst="rect">
            <a:avLst/>
          </a:prstGeom>
          <a:noFill/>
          <a:ln>
            <a:noFill/>
          </a:ln>
        </p:spPr>
      </p:pic>
      <p:sp>
        <p:nvSpPr>
          <p:cNvPr id="2541" name="Google Shape;2541;p114"/>
          <p:cNvSpPr txBox="1"/>
          <p:nvPr/>
        </p:nvSpPr>
        <p:spPr>
          <a:xfrm>
            <a:off x="2821800" y="0"/>
            <a:ext cx="3383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Lobster Two"/>
                <a:ea typeface="Lobster Two"/>
                <a:cs typeface="Lobster Two"/>
                <a:sym typeface="Lobster Two"/>
              </a:rPr>
              <a:t>Channel Implementation Canvas</a:t>
            </a:r>
            <a:endParaRPr sz="2100">
              <a:solidFill>
                <a:schemeClr val="dk1"/>
              </a:solidFill>
              <a:latin typeface="Lobster Two"/>
              <a:ea typeface="Lobster Two"/>
              <a:cs typeface="Lobster Two"/>
              <a:sym typeface="Lobster Tw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pic>
        <p:nvPicPr>
          <p:cNvPr id="2546" name="Google Shape;2546;p115"/>
          <p:cNvPicPr preferRelativeResize="0"/>
          <p:nvPr/>
        </p:nvPicPr>
        <p:blipFill>
          <a:blip r:embed="rId3">
            <a:alphaModFix/>
          </a:blip>
          <a:stretch>
            <a:fillRect/>
          </a:stretch>
        </p:blipFill>
        <p:spPr>
          <a:xfrm>
            <a:off x="949675" y="610425"/>
            <a:ext cx="7412151" cy="4390375"/>
          </a:xfrm>
          <a:prstGeom prst="rect">
            <a:avLst/>
          </a:prstGeom>
          <a:noFill/>
          <a:ln>
            <a:noFill/>
          </a:ln>
        </p:spPr>
      </p:pic>
      <p:sp>
        <p:nvSpPr>
          <p:cNvPr id="2547" name="Google Shape;2547;p115"/>
          <p:cNvSpPr txBox="1"/>
          <p:nvPr/>
        </p:nvSpPr>
        <p:spPr>
          <a:xfrm>
            <a:off x="3056225" y="0"/>
            <a:ext cx="311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Lobster Two"/>
                <a:ea typeface="Lobster Two"/>
                <a:cs typeface="Lobster Two"/>
                <a:sym typeface="Lobster Two"/>
              </a:rPr>
              <a:t>Value Proposition Canvas i</a:t>
            </a:r>
            <a:endParaRPr sz="2100">
              <a:solidFill>
                <a:schemeClr val="dk1"/>
              </a:solidFill>
              <a:latin typeface="Lobster Two"/>
              <a:ea typeface="Lobster Two"/>
              <a:cs typeface="Lobster Two"/>
              <a:sym typeface="Lobster Tw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pic>
        <p:nvPicPr>
          <p:cNvPr id="2552" name="Google Shape;2552;p116"/>
          <p:cNvPicPr preferRelativeResize="0"/>
          <p:nvPr/>
        </p:nvPicPr>
        <p:blipFill rotWithShape="1">
          <a:blip r:embed="rId3">
            <a:alphaModFix/>
          </a:blip>
          <a:srcRect r="11933"/>
          <a:stretch/>
        </p:blipFill>
        <p:spPr>
          <a:xfrm>
            <a:off x="920525" y="694850"/>
            <a:ext cx="6780150" cy="4335151"/>
          </a:xfrm>
          <a:prstGeom prst="rect">
            <a:avLst/>
          </a:prstGeom>
          <a:noFill/>
          <a:ln>
            <a:noFill/>
          </a:ln>
        </p:spPr>
      </p:pic>
      <p:sp>
        <p:nvSpPr>
          <p:cNvPr id="2553" name="Google Shape;2553;p116"/>
          <p:cNvSpPr txBox="1"/>
          <p:nvPr/>
        </p:nvSpPr>
        <p:spPr>
          <a:xfrm>
            <a:off x="2810600" y="68050"/>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latin typeface="Lobster Two"/>
                <a:ea typeface="Lobster Two"/>
                <a:cs typeface="Lobster Two"/>
                <a:sym typeface="Lobster Two"/>
              </a:rPr>
              <a:t>Value Proposition Canvas ii</a:t>
            </a:r>
            <a:endParaRPr sz="2100">
              <a:solidFill>
                <a:schemeClr val="dk1"/>
              </a:solidFill>
              <a:latin typeface="Lobster Two"/>
              <a:ea typeface="Lobster Two"/>
              <a:cs typeface="Lobster Two"/>
              <a:sym typeface="Lobster Tw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75"/>
          <p:cNvPicPr preferRelativeResize="0"/>
          <p:nvPr/>
        </p:nvPicPr>
        <p:blipFill>
          <a:blip r:embed="rId3">
            <a:alphaModFix/>
          </a:blip>
          <a:stretch>
            <a:fillRect/>
          </a:stretch>
        </p:blipFill>
        <p:spPr>
          <a:xfrm>
            <a:off x="113876" y="1665749"/>
            <a:ext cx="2292271" cy="2283274"/>
          </a:xfrm>
          <a:prstGeom prst="rect">
            <a:avLst/>
          </a:prstGeom>
          <a:noFill/>
          <a:ln>
            <a:noFill/>
          </a:ln>
        </p:spPr>
      </p:pic>
      <p:pic>
        <p:nvPicPr>
          <p:cNvPr id="665" name="Google Shape;665;p75"/>
          <p:cNvPicPr preferRelativeResize="0"/>
          <p:nvPr/>
        </p:nvPicPr>
        <p:blipFill>
          <a:blip r:embed="rId4">
            <a:alphaModFix/>
          </a:blip>
          <a:stretch>
            <a:fillRect/>
          </a:stretch>
        </p:blipFill>
        <p:spPr>
          <a:xfrm>
            <a:off x="6899150" y="1788076"/>
            <a:ext cx="1856951" cy="1913800"/>
          </a:xfrm>
          <a:prstGeom prst="rect">
            <a:avLst/>
          </a:prstGeom>
          <a:noFill/>
          <a:ln>
            <a:noFill/>
          </a:ln>
        </p:spPr>
      </p:pic>
      <p:sp>
        <p:nvSpPr>
          <p:cNvPr id="666" name="Google Shape;666;p75"/>
          <p:cNvSpPr txBox="1">
            <a:spLocks noGrp="1"/>
          </p:cNvSpPr>
          <p:nvPr>
            <p:ph type="ctrTitle"/>
          </p:nvPr>
        </p:nvSpPr>
        <p:spPr>
          <a:xfrm>
            <a:off x="311700" y="2791000"/>
            <a:ext cx="85206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Thank You</a:t>
            </a:r>
            <a:endParaRPr dirty="0"/>
          </a:p>
        </p:txBody>
      </p:sp>
      <p:sp>
        <p:nvSpPr>
          <p:cNvPr id="668" name="Google Shape;668;p75"/>
          <p:cNvSpPr/>
          <p:nvPr/>
        </p:nvSpPr>
        <p:spPr>
          <a:xfrm>
            <a:off x="2364500" y="325332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5"/>
          <p:cNvSpPr/>
          <p:nvPr/>
        </p:nvSpPr>
        <p:spPr>
          <a:xfrm>
            <a:off x="6704200" y="3253325"/>
            <a:ext cx="151500" cy="15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5"/>
          <p:cNvSpPr/>
          <p:nvPr/>
        </p:nvSpPr>
        <p:spPr>
          <a:xfrm>
            <a:off x="5697556" y="-111698"/>
            <a:ext cx="3561142" cy="1027803"/>
          </a:xfrm>
          <a:custGeom>
            <a:avLst/>
            <a:gdLst/>
            <a:ahLst/>
            <a:cxnLst/>
            <a:rect l="l" t="t" r="r" b="b"/>
            <a:pathLst>
              <a:path w="161668" h="46660" extrusionOk="0">
                <a:moveTo>
                  <a:pt x="161110" y="0"/>
                </a:moveTo>
                <a:cubicBezTo>
                  <a:pt x="161110" y="0"/>
                  <a:pt x="160865" y="522"/>
                  <a:pt x="160440" y="1433"/>
                </a:cubicBezTo>
                <a:cubicBezTo>
                  <a:pt x="160039" y="2357"/>
                  <a:pt x="159362" y="3628"/>
                  <a:pt x="158568" y="5162"/>
                </a:cubicBezTo>
                <a:lnTo>
                  <a:pt x="157173" y="7584"/>
                </a:lnTo>
                <a:cubicBezTo>
                  <a:pt x="156641" y="8422"/>
                  <a:pt x="156089" y="9313"/>
                  <a:pt x="155497" y="10221"/>
                </a:cubicBezTo>
                <a:cubicBezTo>
                  <a:pt x="154272" y="12012"/>
                  <a:pt x="152929" y="13905"/>
                  <a:pt x="151440" y="15693"/>
                </a:cubicBezTo>
                <a:cubicBezTo>
                  <a:pt x="148507" y="19305"/>
                  <a:pt x="145174" y="22612"/>
                  <a:pt x="142507" y="24911"/>
                </a:cubicBezTo>
                <a:cubicBezTo>
                  <a:pt x="141846" y="25494"/>
                  <a:pt x="141213" y="25997"/>
                  <a:pt x="140666" y="26459"/>
                </a:cubicBezTo>
                <a:cubicBezTo>
                  <a:pt x="140124" y="26927"/>
                  <a:pt x="139627" y="27305"/>
                  <a:pt x="139217" y="27618"/>
                </a:cubicBezTo>
                <a:lnTo>
                  <a:pt x="137937" y="28609"/>
                </a:lnTo>
                <a:cubicBezTo>
                  <a:pt x="137937" y="28609"/>
                  <a:pt x="137823" y="28702"/>
                  <a:pt x="137599" y="28864"/>
                </a:cubicBezTo>
                <a:lnTo>
                  <a:pt x="136625" y="29562"/>
                </a:lnTo>
                <a:cubicBezTo>
                  <a:pt x="136205" y="29860"/>
                  <a:pt x="135703" y="30236"/>
                  <a:pt x="135110" y="30641"/>
                </a:cubicBezTo>
                <a:lnTo>
                  <a:pt x="133097" y="31981"/>
                </a:lnTo>
                <a:cubicBezTo>
                  <a:pt x="132354" y="32464"/>
                  <a:pt x="131526" y="32955"/>
                  <a:pt x="130664" y="33492"/>
                </a:cubicBezTo>
                <a:cubicBezTo>
                  <a:pt x="129795" y="34018"/>
                  <a:pt x="128851" y="34532"/>
                  <a:pt x="127892" y="35088"/>
                </a:cubicBezTo>
                <a:cubicBezTo>
                  <a:pt x="126910" y="35609"/>
                  <a:pt x="125898" y="36151"/>
                  <a:pt x="124858" y="36677"/>
                </a:cubicBezTo>
                <a:lnTo>
                  <a:pt x="123269" y="37445"/>
                </a:lnTo>
                <a:lnTo>
                  <a:pt x="122471" y="37831"/>
                </a:lnTo>
                <a:lnTo>
                  <a:pt x="121658" y="38191"/>
                </a:lnTo>
                <a:cubicBezTo>
                  <a:pt x="117331" y="40148"/>
                  <a:pt x="112830" y="41708"/>
                  <a:pt x="109400" y="42671"/>
                </a:cubicBezTo>
                <a:cubicBezTo>
                  <a:pt x="108548" y="42933"/>
                  <a:pt x="107755" y="43126"/>
                  <a:pt x="107054" y="43303"/>
                </a:cubicBezTo>
                <a:cubicBezTo>
                  <a:pt x="106351" y="43478"/>
                  <a:pt x="105744" y="43651"/>
                  <a:pt x="105236" y="43757"/>
                </a:cubicBezTo>
                <a:lnTo>
                  <a:pt x="103643" y="44107"/>
                </a:lnTo>
                <a:lnTo>
                  <a:pt x="103225" y="44199"/>
                </a:lnTo>
                <a:cubicBezTo>
                  <a:pt x="102954" y="44260"/>
                  <a:pt x="102557" y="44350"/>
                  <a:pt x="102045" y="44437"/>
                </a:cubicBezTo>
                <a:cubicBezTo>
                  <a:pt x="101024" y="44624"/>
                  <a:pt x="99570" y="44912"/>
                  <a:pt x="97808" y="45152"/>
                </a:cubicBezTo>
                <a:cubicBezTo>
                  <a:pt x="94477" y="45642"/>
                  <a:pt x="90060" y="46047"/>
                  <a:pt x="85593" y="46047"/>
                </a:cubicBezTo>
                <a:cubicBezTo>
                  <a:pt x="85346" y="46047"/>
                  <a:pt x="85099" y="46046"/>
                  <a:pt x="84852" y="46043"/>
                </a:cubicBezTo>
                <a:lnTo>
                  <a:pt x="81297" y="45894"/>
                </a:lnTo>
                <a:cubicBezTo>
                  <a:pt x="80126" y="45839"/>
                  <a:pt x="78970" y="45838"/>
                  <a:pt x="77858" y="45685"/>
                </a:cubicBezTo>
                <a:lnTo>
                  <a:pt x="74645" y="45350"/>
                </a:lnTo>
                <a:lnTo>
                  <a:pt x="73157" y="45199"/>
                </a:lnTo>
                <a:cubicBezTo>
                  <a:pt x="72679" y="45130"/>
                  <a:pt x="72218" y="45043"/>
                  <a:pt x="71774" y="44973"/>
                </a:cubicBezTo>
                <a:lnTo>
                  <a:pt x="67490" y="44263"/>
                </a:lnTo>
                <a:cubicBezTo>
                  <a:pt x="66973" y="44183"/>
                  <a:pt x="66576" y="44063"/>
                  <a:pt x="66299" y="44009"/>
                </a:cubicBezTo>
                <a:lnTo>
                  <a:pt x="65878" y="43911"/>
                </a:lnTo>
                <a:lnTo>
                  <a:pt x="64269" y="43543"/>
                </a:lnTo>
                <a:lnTo>
                  <a:pt x="62422" y="43127"/>
                </a:lnTo>
                <a:cubicBezTo>
                  <a:pt x="62065" y="43043"/>
                  <a:pt x="61684" y="42965"/>
                  <a:pt x="61286" y="42864"/>
                </a:cubicBezTo>
                <a:lnTo>
                  <a:pt x="60042" y="42503"/>
                </a:lnTo>
                <a:cubicBezTo>
                  <a:pt x="56565" y="41535"/>
                  <a:pt x="51952" y="40104"/>
                  <a:pt x="47487" y="38219"/>
                </a:cubicBezTo>
                <a:cubicBezTo>
                  <a:pt x="46372" y="37752"/>
                  <a:pt x="45246" y="37308"/>
                  <a:pt x="44153" y="36833"/>
                </a:cubicBezTo>
                <a:lnTo>
                  <a:pt x="40986" y="35324"/>
                </a:lnTo>
                <a:cubicBezTo>
                  <a:pt x="38911" y="34394"/>
                  <a:pt x="37062" y="33331"/>
                  <a:pt x="35455" y="32473"/>
                </a:cubicBezTo>
                <a:cubicBezTo>
                  <a:pt x="34656" y="32034"/>
                  <a:pt x="33910" y="31657"/>
                  <a:pt x="33271" y="31280"/>
                </a:cubicBezTo>
                <a:lnTo>
                  <a:pt x="31628" y="30282"/>
                </a:lnTo>
                <a:lnTo>
                  <a:pt x="30196" y="29414"/>
                </a:lnTo>
                <a:lnTo>
                  <a:pt x="28763" y="28546"/>
                </a:lnTo>
                <a:cubicBezTo>
                  <a:pt x="28299" y="28283"/>
                  <a:pt x="27771" y="27906"/>
                  <a:pt x="27154" y="27494"/>
                </a:cubicBezTo>
                <a:lnTo>
                  <a:pt x="25084" y="26096"/>
                </a:lnTo>
                <a:lnTo>
                  <a:pt x="23902" y="25297"/>
                </a:lnTo>
                <a:cubicBezTo>
                  <a:pt x="23489" y="25025"/>
                  <a:pt x="23069" y="24738"/>
                  <a:pt x="22654" y="24416"/>
                </a:cubicBezTo>
                <a:lnTo>
                  <a:pt x="20009" y="22439"/>
                </a:lnTo>
                <a:cubicBezTo>
                  <a:pt x="18140" y="21115"/>
                  <a:pt x="16305" y="19494"/>
                  <a:pt x="14405" y="17958"/>
                </a:cubicBezTo>
                <a:cubicBezTo>
                  <a:pt x="13443" y="17202"/>
                  <a:pt x="12564" y="16349"/>
                  <a:pt x="11665" y="15548"/>
                </a:cubicBezTo>
                <a:lnTo>
                  <a:pt x="9044" y="13179"/>
                </a:lnTo>
                <a:lnTo>
                  <a:pt x="4594" y="8765"/>
                </a:lnTo>
                <a:lnTo>
                  <a:pt x="460" y="4259"/>
                </a:lnTo>
                <a:lnTo>
                  <a:pt x="0" y="4662"/>
                </a:lnTo>
                <a:lnTo>
                  <a:pt x="4153" y="9188"/>
                </a:lnTo>
                <a:lnTo>
                  <a:pt x="8623" y="13623"/>
                </a:lnTo>
                <a:lnTo>
                  <a:pt x="11257" y="16005"/>
                </a:lnTo>
                <a:cubicBezTo>
                  <a:pt x="12161" y="16808"/>
                  <a:pt x="13044" y="17667"/>
                  <a:pt x="14010" y="18425"/>
                </a:cubicBezTo>
                <a:cubicBezTo>
                  <a:pt x="15919" y="19967"/>
                  <a:pt x="17763" y="21596"/>
                  <a:pt x="19642" y="22928"/>
                </a:cubicBezTo>
                <a:lnTo>
                  <a:pt x="22298" y="24914"/>
                </a:lnTo>
                <a:cubicBezTo>
                  <a:pt x="22713" y="25238"/>
                  <a:pt x="23137" y="25526"/>
                  <a:pt x="23551" y="25799"/>
                </a:cubicBezTo>
                <a:lnTo>
                  <a:pt x="24740" y="26601"/>
                </a:lnTo>
                <a:lnTo>
                  <a:pt x="26819" y="28004"/>
                </a:lnTo>
                <a:cubicBezTo>
                  <a:pt x="27439" y="28420"/>
                  <a:pt x="27970" y="28799"/>
                  <a:pt x="28435" y="29064"/>
                </a:cubicBezTo>
                <a:lnTo>
                  <a:pt x="29875" y="29934"/>
                </a:lnTo>
                <a:lnTo>
                  <a:pt x="31313" y="30807"/>
                </a:lnTo>
                <a:lnTo>
                  <a:pt x="32964" y="31810"/>
                </a:lnTo>
                <a:cubicBezTo>
                  <a:pt x="33606" y="32190"/>
                  <a:pt x="34357" y="32568"/>
                  <a:pt x="35159" y="33009"/>
                </a:cubicBezTo>
                <a:cubicBezTo>
                  <a:pt x="36776" y="33870"/>
                  <a:pt x="38634" y="34939"/>
                  <a:pt x="40720" y="35874"/>
                </a:cubicBezTo>
                <a:lnTo>
                  <a:pt x="43902" y="37391"/>
                </a:lnTo>
                <a:cubicBezTo>
                  <a:pt x="45001" y="37869"/>
                  <a:pt x="46134" y="38314"/>
                  <a:pt x="47255" y="38785"/>
                </a:cubicBezTo>
                <a:cubicBezTo>
                  <a:pt x="51743" y="40679"/>
                  <a:pt x="56383" y="42120"/>
                  <a:pt x="59880" y="43092"/>
                </a:cubicBezTo>
                <a:lnTo>
                  <a:pt x="61132" y="43456"/>
                </a:lnTo>
                <a:cubicBezTo>
                  <a:pt x="61532" y="43557"/>
                  <a:pt x="61916" y="43635"/>
                  <a:pt x="62274" y="43719"/>
                </a:cubicBezTo>
                <a:lnTo>
                  <a:pt x="64134" y="44141"/>
                </a:lnTo>
                <a:lnTo>
                  <a:pt x="65752" y="44510"/>
                </a:lnTo>
                <a:lnTo>
                  <a:pt x="66176" y="44609"/>
                </a:lnTo>
                <a:cubicBezTo>
                  <a:pt x="66453" y="44663"/>
                  <a:pt x="66853" y="44783"/>
                  <a:pt x="67375" y="44864"/>
                </a:cubicBezTo>
                <a:lnTo>
                  <a:pt x="71683" y="45579"/>
                </a:lnTo>
                <a:cubicBezTo>
                  <a:pt x="72131" y="45651"/>
                  <a:pt x="72593" y="45738"/>
                  <a:pt x="73074" y="45806"/>
                </a:cubicBezTo>
                <a:lnTo>
                  <a:pt x="74573" y="45959"/>
                </a:lnTo>
                <a:lnTo>
                  <a:pt x="77805" y="46296"/>
                </a:lnTo>
                <a:cubicBezTo>
                  <a:pt x="78925" y="46448"/>
                  <a:pt x="80087" y="46451"/>
                  <a:pt x="81268" y="46506"/>
                </a:cubicBezTo>
                <a:lnTo>
                  <a:pt x="84845" y="46655"/>
                </a:lnTo>
                <a:cubicBezTo>
                  <a:pt x="85099" y="46658"/>
                  <a:pt x="85353" y="46659"/>
                  <a:pt x="85607" y="46659"/>
                </a:cubicBezTo>
                <a:cubicBezTo>
                  <a:pt x="90101" y="46659"/>
                  <a:pt x="94544" y="46251"/>
                  <a:pt x="97894" y="45760"/>
                </a:cubicBezTo>
                <a:cubicBezTo>
                  <a:pt x="99668" y="45517"/>
                  <a:pt x="101133" y="45227"/>
                  <a:pt x="102160" y="45039"/>
                </a:cubicBezTo>
                <a:cubicBezTo>
                  <a:pt x="102675" y="44951"/>
                  <a:pt x="103076" y="44861"/>
                  <a:pt x="103350" y="44799"/>
                </a:cubicBezTo>
                <a:lnTo>
                  <a:pt x="103769" y="44707"/>
                </a:lnTo>
                <a:lnTo>
                  <a:pt x="105373" y="44355"/>
                </a:lnTo>
                <a:cubicBezTo>
                  <a:pt x="105886" y="44247"/>
                  <a:pt x="106496" y="44073"/>
                  <a:pt x="107203" y="43898"/>
                </a:cubicBezTo>
                <a:cubicBezTo>
                  <a:pt x="107911" y="43719"/>
                  <a:pt x="108708" y="43525"/>
                  <a:pt x="109566" y="43261"/>
                </a:cubicBezTo>
                <a:cubicBezTo>
                  <a:pt x="113020" y="42292"/>
                  <a:pt x="117551" y="40721"/>
                  <a:pt x="121907" y="38750"/>
                </a:cubicBezTo>
                <a:lnTo>
                  <a:pt x="122727" y="38389"/>
                </a:lnTo>
                <a:lnTo>
                  <a:pt x="123530" y="38000"/>
                </a:lnTo>
                <a:lnTo>
                  <a:pt x="125129" y="37227"/>
                </a:lnTo>
                <a:cubicBezTo>
                  <a:pt x="126177" y="36696"/>
                  <a:pt x="127197" y="36151"/>
                  <a:pt x="128186" y="35627"/>
                </a:cubicBezTo>
                <a:cubicBezTo>
                  <a:pt x="129153" y="35067"/>
                  <a:pt x="130104" y="34550"/>
                  <a:pt x="130979" y="34018"/>
                </a:cubicBezTo>
                <a:cubicBezTo>
                  <a:pt x="131847" y="33476"/>
                  <a:pt x="132680" y="32983"/>
                  <a:pt x="133428" y="32497"/>
                </a:cubicBezTo>
                <a:lnTo>
                  <a:pt x="135456" y="31148"/>
                </a:lnTo>
                <a:cubicBezTo>
                  <a:pt x="136054" y="30740"/>
                  <a:pt x="136558" y="30361"/>
                  <a:pt x="136984" y="30060"/>
                </a:cubicBezTo>
                <a:lnTo>
                  <a:pt x="137963" y="29358"/>
                </a:lnTo>
                <a:cubicBezTo>
                  <a:pt x="138189" y="29194"/>
                  <a:pt x="138303" y="29101"/>
                  <a:pt x="138303" y="29101"/>
                </a:cubicBezTo>
                <a:lnTo>
                  <a:pt x="139593" y="28103"/>
                </a:lnTo>
                <a:cubicBezTo>
                  <a:pt x="140005" y="27788"/>
                  <a:pt x="140505" y="27405"/>
                  <a:pt x="141054" y="26934"/>
                </a:cubicBezTo>
                <a:cubicBezTo>
                  <a:pt x="141603" y="26467"/>
                  <a:pt x="142244" y="25961"/>
                  <a:pt x="142907" y="25375"/>
                </a:cubicBezTo>
                <a:cubicBezTo>
                  <a:pt x="145594" y="23057"/>
                  <a:pt x="148955" y="19724"/>
                  <a:pt x="151913" y="16081"/>
                </a:cubicBezTo>
                <a:cubicBezTo>
                  <a:pt x="153415" y="14277"/>
                  <a:pt x="154768" y="12369"/>
                  <a:pt x="156005" y="10562"/>
                </a:cubicBezTo>
                <a:cubicBezTo>
                  <a:pt x="156603" y="9646"/>
                  <a:pt x="157159" y="8748"/>
                  <a:pt x="157697" y="7902"/>
                </a:cubicBezTo>
                <a:lnTo>
                  <a:pt x="159102" y="5458"/>
                </a:lnTo>
                <a:cubicBezTo>
                  <a:pt x="159906" y="3910"/>
                  <a:pt x="160589" y="2626"/>
                  <a:pt x="160993" y="1695"/>
                </a:cubicBezTo>
                <a:lnTo>
                  <a:pt x="161667" y="248"/>
                </a:lnTo>
                <a:lnTo>
                  <a:pt x="1611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5"/>
          <p:cNvSpPr/>
          <p:nvPr/>
        </p:nvSpPr>
        <p:spPr>
          <a:xfrm>
            <a:off x="-773903" y="-249867"/>
            <a:ext cx="3986390" cy="1365666"/>
          </a:xfrm>
          <a:custGeom>
            <a:avLst/>
            <a:gdLst/>
            <a:ahLst/>
            <a:cxnLst/>
            <a:rect l="l" t="t" r="r" b="b"/>
            <a:pathLst>
              <a:path w="147045" h="50375" extrusionOk="0">
                <a:moveTo>
                  <a:pt x="146571" y="1"/>
                </a:moveTo>
                <a:lnTo>
                  <a:pt x="143290" y="3849"/>
                </a:lnTo>
                <a:lnTo>
                  <a:pt x="139775" y="7662"/>
                </a:lnTo>
                <a:lnTo>
                  <a:pt x="137713" y="9739"/>
                </a:lnTo>
                <a:cubicBezTo>
                  <a:pt x="137007" y="10443"/>
                  <a:pt x="136311" y="11180"/>
                  <a:pt x="135558" y="11857"/>
                </a:cubicBezTo>
                <a:cubicBezTo>
                  <a:pt x="134071" y="13234"/>
                  <a:pt x="132622" y="14652"/>
                  <a:pt x="131164" y="15871"/>
                </a:cubicBezTo>
                <a:lnTo>
                  <a:pt x="129096" y="17667"/>
                </a:lnTo>
                <a:cubicBezTo>
                  <a:pt x="128439" y="18239"/>
                  <a:pt x="127781" y="18736"/>
                  <a:pt x="127194" y="19218"/>
                </a:cubicBezTo>
                <a:cubicBezTo>
                  <a:pt x="126002" y="20162"/>
                  <a:pt x="125040" y="20986"/>
                  <a:pt x="124319" y="21505"/>
                </a:cubicBezTo>
                <a:lnTo>
                  <a:pt x="123202" y="22338"/>
                </a:lnTo>
                <a:lnTo>
                  <a:pt x="122085" y="23173"/>
                </a:lnTo>
                <a:lnTo>
                  <a:pt x="120803" y="24131"/>
                </a:lnTo>
                <a:lnTo>
                  <a:pt x="119096" y="25310"/>
                </a:lnTo>
                <a:lnTo>
                  <a:pt x="117076" y="26707"/>
                </a:lnTo>
                <a:cubicBezTo>
                  <a:pt x="116365" y="27214"/>
                  <a:pt x="115573" y="27679"/>
                  <a:pt x="114777" y="28198"/>
                </a:cubicBezTo>
                <a:lnTo>
                  <a:pt x="112306" y="29776"/>
                </a:lnTo>
                <a:lnTo>
                  <a:pt x="109697" y="31307"/>
                </a:lnTo>
                <a:cubicBezTo>
                  <a:pt x="106208" y="33374"/>
                  <a:pt x="102588" y="35207"/>
                  <a:pt x="99853" y="36530"/>
                </a:cubicBezTo>
                <a:lnTo>
                  <a:pt x="98873" y="37010"/>
                </a:lnTo>
                <a:lnTo>
                  <a:pt x="97975" y="37410"/>
                </a:lnTo>
                <a:lnTo>
                  <a:pt x="96515" y="38063"/>
                </a:lnTo>
                <a:lnTo>
                  <a:pt x="95244" y="38631"/>
                </a:lnTo>
                <a:lnTo>
                  <a:pt x="94912" y="38781"/>
                </a:lnTo>
                <a:cubicBezTo>
                  <a:pt x="94694" y="38874"/>
                  <a:pt x="94381" y="39028"/>
                  <a:pt x="93967" y="39187"/>
                </a:cubicBezTo>
                <a:lnTo>
                  <a:pt x="90562" y="40559"/>
                </a:lnTo>
                <a:cubicBezTo>
                  <a:pt x="90210" y="40698"/>
                  <a:pt x="89847" y="40855"/>
                  <a:pt x="89462" y="40997"/>
                </a:cubicBezTo>
                <a:lnTo>
                  <a:pt x="88269" y="41425"/>
                </a:lnTo>
                <a:lnTo>
                  <a:pt x="85696" y="42352"/>
                </a:lnTo>
                <a:cubicBezTo>
                  <a:pt x="84810" y="42692"/>
                  <a:pt x="83866" y="42961"/>
                  <a:pt x="82920" y="43268"/>
                </a:cubicBezTo>
                <a:lnTo>
                  <a:pt x="80043" y="44184"/>
                </a:lnTo>
                <a:lnTo>
                  <a:pt x="77134" y="44986"/>
                </a:lnTo>
                <a:cubicBezTo>
                  <a:pt x="76173" y="45245"/>
                  <a:pt x="75235" y="45533"/>
                  <a:pt x="74307" y="45732"/>
                </a:cubicBezTo>
                <a:lnTo>
                  <a:pt x="71645" y="46360"/>
                </a:lnTo>
                <a:lnTo>
                  <a:pt x="70413" y="46653"/>
                </a:lnTo>
                <a:cubicBezTo>
                  <a:pt x="70014" y="46745"/>
                  <a:pt x="69623" y="46810"/>
                  <a:pt x="69251" y="46886"/>
                </a:cubicBezTo>
                <a:lnTo>
                  <a:pt x="65649" y="47595"/>
                </a:lnTo>
                <a:cubicBezTo>
                  <a:pt x="65215" y="47687"/>
                  <a:pt x="64869" y="47729"/>
                  <a:pt x="64635" y="47768"/>
                </a:cubicBezTo>
                <a:lnTo>
                  <a:pt x="64275" y="47826"/>
                </a:lnTo>
                <a:lnTo>
                  <a:pt x="62900" y="48044"/>
                </a:lnTo>
                <a:lnTo>
                  <a:pt x="61321" y="48293"/>
                </a:lnTo>
                <a:lnTo>
                  <a:pt x="60350" y="48449"/>
                </a:lnTo>
                <a:lnTo>
                  <a:pt x="59268" y="48580"/>
                </a:lnTo>
                <a:cubicBezTo>
                  <a:pt x="56254" y="48964"/>
                  <a:pt x="52220" y="49404"/>
                  <a:pt x="48168" y="49576"/>
                </a:cubicBezTo>
                <a:lnTo>
                  <a:pt x="45145" y="49717"/>
                </a:lnTo>
                <a:lnTo>
                  <a:pt x="42215" y="49743"/>
                </a:lnTo>
                <a:cubicBezTo>
                  <a:pt x="42198" y="49743"/>
                  <a:pt x="42180" y="49743"/>
                  <a:pt x="42163" y="49743"/>
                </a:cubicBezTo>
                <a:cubicBezTo>
                  <a:pt x="41516" y="49743"/>
                  <a:pt x="40884" y="49762"/>
                  <a:pt x="40272" y="49762"/>
                </a:cubicBezTo>
                <a:cubicBezTo>
                  <a:pt x="40003" y="49762"/>
                  <a:pt x="39737" y="49759"/>
                  <a:pt x="39475" y="49748"/>
                </a:cubicBezTo>
                <a:lnTo>
                  <a:pt x="37020" y="49681"/>
                </a:lnTo>
                <a:lnTo>
                  <a:pt x="34946" y="49623"/>
                </a:lnTo>
                <a:lnTo>
                  <a:pt x="33349" y="49519"/>
                </a:lnTo>
                <a:lnTo>
                  <a:pt x="31958" y="49430"/>
                </a:lnTo>
                <a:lnTo>
                  <a:pt x="30567" y="49341"/>
                </a:lnTo>
                <a:cubicBezTo>
                  <a:pt x="29681" y="49301"/>
                  <a:pt x="28422" y="49136"/>
                  <a:pt x="26910" y="48994"/>
                </a:cubicBezTo>
                <a:cubicBezTo>
                  <a:pt x="26154" y="48910"/>
                  <a:pt x="25332" y="48852"/>
                  <a:pt x="24469" y="48732"/>
                </a:cubicBezTo>
                <a:lnTo>
                  <a:pt x="21756" y="48355"/>
                </a:lnTo>
                <a:cubicBezTo>
                  <a:pt x="19866" y="48129"/>
                  <a:pt x="17880" y="47732"/>
                  <a:pt x="15883" y="47391"/>
                </a:cubicBezTo>
                <a:cubicBezTo>
                  <a:pt x="14882" y="47232"/>
                  <a:pt x="13897" y="46997"/>
                  <a:pt x="12922" y="46791"/>
                </a:cubicBezTo>
                <a:lnTo>
                  <a:pt x="10059" y="46176"/>
                </a:lnTo>
                <a:lnTo>
                  <a:pt x="5035" y="44899"/>
                </a:lnTo>
                <a:lnTo>
                  <a:pt x="186" y="43464"/>
                </a:lnTo>
                <a:lnTo>
                  <a:pt x="0" y="44047"/>
                </a:lnTo>
                <a:lnTo>
                  <a:pt x="4873" y="45488"/>
                </a:lnTo>
                <a:lnTo>
                  <a:pt x="9922" y="46771"/>
                </a:lnTo>
                <a:lnTo>
                  <a:pt x="12796" y="47388"/>
                </a:lnTo>
                <a:cubicBezTo>
                  <a:pt x="13776" y="47595"/>
                  <a:pt x="14765" y="47832"/>
                  <a:pt x="15771" y="47991"/>
                </a:cubicBezTo>
                <a:cubicBezTo>
                  <a:pt x="17776" y="48333"/>
                  <a:pt x="19773" y="48734"/>
                  <a:pt x="21670" y="48960"/>
                </a:cubicBezTo>
                <a:lnTo>
                  <a:pt x="24396" y="49338"/>
                </a:lnTo>
                <a:cubicBezTo>
                  <a:pt x="25262" y="49458"/>
                  <a:pt x="26087" y="49517"/>
                  <a:pt x="26847" y="49601"/>
                </a:cubicBezTo>
                <a:cubicBezTo>
                  <a:pt x="28368" y="49743"/>
                  <a:pt x="29631" y="49908"/>
                  <a:pt x="30520" y="49950"/>
                </a:cubicBezTo>
                <a:lnTo>
                  <a:pt x="31917" y="50039"/>
                </a:lnTo>
                <a:lnTo>
                  <a:pt x="33315" y="50129"/>
                </a:lnTo>
                <a:lnTo>
                  <a:pt x="34919" y="50232"/>
                </a:lnTo>
                <a:lnTo>
                  <a:pt x="37002" y="50291"/>
                </a:lnTo>
                <a:lnTo>
                  <a:pt x="39467" y="50360"/>
                </a:lnTo>
                <a:cubicBezTo>
                  <a:pt x="39730" y="50371"/>
                  <a:pt x="39997" y="50374"/>
                  <a:pt x="40268" y="50374"/>
                </a:cubicBezTo>
                <a:cubicBezTo>
                  <a:pt x="40883" y="50374"/>
                  <a:pt x="41517" y="50355"/>
                  <a:pt x="42167" y="50355"/>
                </a:cubicBezTo>
                <a:cubicBezTo>
                  <a:pt x="42185" y="50355"/>
                  <a:pt x="42202" y="50355"/>
                  <a:pt x="42220" y="50355"/>
                </a:cubicBezTo>
                <a:lnTo>
                  <a:pt x="45163" y="50327"/>
                </a:lnTo>
                <a:lnTo>
                  <a:pt x="48199" y="50185"/>
                </a:lnTo>
                <a:cubicBezTo>
                  <a:pt x="52268" y="50013"/>
                  <a:pt x="56321" y="49572"/>
                  <a:pt x="59349" y="49185"/>
                </a:cubicBezTo>
                <a:lnTo>
                  <a:pt x="60436" y="49053"/>
                </a:lnTo>
                <a:lnTo>
                  <a:pt x="61411" y="48897"/>
                </a:lnTo>
                <a:lnTo>
                  <a:pt x="62997" y="48647"/>
                </a:lnTo>
                <a:lnTo>
                  <a:pt x="64380" y="48428"/>
                </a:lnTo>
                <a:lnTo>
                  <a:pt x="64741" y="48372"/>
                </a:lnTo>
                <a:cubicBezTo>
                  <a:pt x="64975" y="48332"/>
                  <a:pt x="65324" y="48290"/>
                  <a:pt x="65758" y="48196"/>
                </a:cubicBezTo>
                <a:lnTo>
                  <a:pt x="69377" y="47485"/>
                </a:lnTo>
                <a:cubicBezTo>
                  <a:pt x="69751" y="47408"/>
                  <a:pt x="70141" y="47343"/>
                  <a:pt x="70543" y="47249"/>
                </a:cubicBezTo>
                <a:lnTo>
                  <a:pt x="71782" y="46957"/>
                </a:lnTo>
                <a:lnTo>
                  <a:pt x="74456" y="46326"/>
                </a:lnTo>
                <a:cubicBezTo>
                  <a:pt x="75389" y="46126"/>
                  <a:pt x="76330" y="45837"/>
                  <a:pt x="77296" y="45576"/>
                </a:cubicBezTo>
                <a:lnTo>
                  <a:pt x="80219" y="44770"/>
                </a:lnTo>
                <a:lnTo>
                  <a:pt x="83109" y="43851"/>
                </a:lnTo>
                <a:cubicBezTo>
                  <a:pt x="84059" y="43541"/>
                  <a:pt x="85006" y="43270"/>
                  <a:pt x="85897" y="42929"/>
                </a:cubicBezTo>
                <a:lnTo>
                  <a:pt x="88482" y="41999"/>
                </a:lnTo>
                <a:lnTo>
                  <a:pt x="89680" y="41567"/>
                </a:lnTo>
                <a:cubicBezTo>
                  <a:pt x="90067" y="41427"/>
                  <a:pt x="90431" y="41268"/>
                  <a:pt x="90786" y="41128"/>
                </a:cubicBezTo>
                <a:lnTo>
                  <a:pt x="94205" y="39751"/>
                </a:lnTo>
                <a:cubicBezTo>
                  <a:pt x="94621" y="39591"/>
                  <a:pt x="94936" y="39436"/>
                  <a:pt x="95154" y="39341"/>
                </a:cubicBezTo>
                <a:lnTo>
                  <a:pt x="95489" y="39192"/>
                </a:lnTo>
                <a:lnTo>
                  <a:pt x="96764" y="38620"/>
                </a:lnTo>
                <a:lnTo>
                  <a:pt x="98232" y="37966"/>
                </a:lnTo>
                <a:lnTo>
                  <a:pt x="99133" y="37563"/>
                </a:lnTo>
                <a:lnTo>
                  <a:pt x="100116" y="37081"/>
                </a:lnTo>
                <a:cubicBezTo>
                  <a:pt x="102866" y="35753"/>
                  <a:pt x="106499" y="33910"/>
                  <a:pt x="110006" y="31834"/>
                </a:cubicBezTo>
                <a:lnTo>
                  <a:pt x="112627" y="30296"/>
                </a:lnTo>
                <a:lnTo>
                  <a:pt x="115107" y="28712"/>
                </a:lnTo>
                <a:cubicBezTo>
                  <a:pt x="115907" y="28190"/>
                  <a:pt x="116703" y="27721"/>
                  <a:pt x="117417" y="27214"/>
                </a:cubicBezTo>
                <a:lnTo>
                  <a:pt x="119445" y="25812"/>
                </a:lnTo>
                <a:lnTo>
                  <a:pt x="121160" y="24626"/>
                </a:lnTo>
                <a:lnTo>
                  <a:pt x="122446" y="23664"/>
                </a:lnTo>
                <a:lnTo>
                  <a:pt x="123569" y="22827"/>
                </a:lnTo>
                <a:lnTo>
                  <a:pt x="124691" y="21989"/>
                </a:lnTo>
                <a:cubicBezTo>
                  <a:pt x="125415" y="21469"/>
                  <a:pt x="126384" y="20642"/>
                  <a:pt x="127580" y="19692"/>
                </a:cubicBezTo>
                <a:cubicBezTo>
                  <a:pt x="128169" y="19208"/>
                  <a:pt x="128829" y="18708"/>
                  <a:pt x="129490" y="18134"/>
                </a:cubicBezTo>
                <a:lnTo>
                  <a:pt x="131568" y="16331"/>
                </a:lnTo>
                <a:cubicBezTo>
                  <a:pt x="133032" y="15106"/>
                  <a:pt x="134488" y="13681"/>
                  <a:pt x="135981" y="12300"/>
                </a:cubicBezTo>
                <a:cubicBezTo>
                  <a:pt x="136738" y="11619"/>
                  <a:pt x="137437" y="10881"/>
                  <a:pt x="138146" y="10172"/>
                </a:cubicBezTo>
                <a:lnTo>
                  <a:pt x="140217" y="8085"/>
                </a:lnTo>
                <a:lnTo>
                  <a:pt x="143748" y="4254"/>
                </a:lnTo>
                <a:lnTo>
                  <a:pt x="147044" y="388"/>
                </a:lnTo>
                <a:lnTo>
                  <a:pt x="146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5"/>
          <p:cNvSpPr/>
          <p:nvPr/>
        </p:nvSpPr>
        <p:spPr>
          <a:xfrm>
            <a:off x="-589050" y="9996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5"/>
          <p:cNvSpPr/>
          <p:nvPr/>
        </p:nvSpPr>
        <p:spPr>
          <a:xfrm>
            <a:off x="-404825" y="10457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5"/>
          <p:cNvSpPr/>
          <p:nvPr/>
        </p:nvSpPr>
        <p:spPr>
          <a:xfrm>
            <a:off x="-219525" y="10820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5"/>
          <p:cNvSpPr/>
          <p:nvPr/>
        </p:nvSpPr>
        <p:spPr>
          <a:xfrm>
            <a:off x="-897350" y="9126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5"/>
          <p:cNvSpPr/>
          <p:nvPr/>
        </p:nvSpPr>
        <p:spPr>
          <a:xfrm>
            <a:off x="2330463" y="4063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5"/>
          <p:cNvSpPr/>
          <p:nvPr/>
        </p:nvSpPr>
        <p:spPr>
          <a:xfrm>
            <a:off x="1410725" y="891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5"/>
          <p:cNvSpPr/>
          <p:nvPr/>
        </p:nvSpPr>
        <p:spPr>
          <a:xfrm>
            <a:off x="-64675" y="10917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5"/>
          <p:cNvSpPr/>
          <p:nvPr/>
        </p:nvSpPr>
        <p:spPr>
          <a:xfrm>
            <a:off x="240125" y="10917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5"/>
          <p:cNvSpPr/>
          <p:nvPr/>
        </p:nvSpPr>
        <p:spPr>
          <a:xfrm>
            <a:off x="544925" y="10820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5"/>
          <p:cNvSpPr/>
          <p:nvPr/>
        </p:nvSpPr>
        <p:spPr>
          <a:xfrm>
            <a:off x="916900" y="1027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5"/>
          <p:cNvSpPr/>
          <p:nvPr/>
        </p:nvSpPr>
        <p:spPr>
          <a:xfrm>
            <a:off x="1226600" y="9489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5"/>
          <p:cNvSpPr/>
          <p:nvPr/>
        </p:nvSpPr>
        <p:spPr>
          <a:xfrm>
            <a:off x="1576375"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5"/>
          <p:cNvSpPr/>
          <p:nvPr/>
        </p:nvSpPr>
        <p:spPr>
          <a:xfrm>
            <a:off x="1883713" y="7156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5"/>
          <p:cNvSpPr/>
          <p:nvPr/>
        </p:nvSpPr>
        <p:spPr>
          <a:xfrm>
            <a:off x="2191050" y="5252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5"/>
          <p:cNvSpPr/>
          <p:nvPr/>
        </p:nvSpPr>
        <p:spPr>
          <a:xfrm>
            <a:off x="2464375" y="331388"/>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5"/>
          <p:cNvSpPr/>
          <p:nvPr/>
        </p:nvSpPr>
        <p:spPr>
          <a:xfrm>
            <a:off x="2769325" y="1234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5"/>
          <p:cNvSpPr/>
          <p:nvPr/>
        </p:nvSpPr>
        <p:spPr>
          <a:xfrm>
            <a:off x="3027875" y="-1117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5"/>
          <p:cNvSpPr/>
          <p:nvPr/>
        </p:nvSpPr>
        <p:spPr>
          <a:xfrm>
            <a:off x="-744950" y="9489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5"/>
          <p:cNvSpPr/>
          <p:nvPr/>
        </p:nvSpPr>
        <p:spPr>
          <a:xfrm>
            <a:off x="87725" y="10917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5"/>
          <p:cNvSpPr/>
          <p:nvPr/>
        </p:nvSpPr>
        <p:spPr>
          <a:xfrm>
            <a:off x="394975" y="10917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5"/>
          <p:cNvSpPr/>
          <p:nvPr/>
        </p:nvSpPr>
        <p:spPr>
          <a:xfrm>
            <a:off x="742563" y="1045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5"/>
          <p:cNvSpPr/>
          <p:nvPr/>
        </p:nvSpPr>
        <p:spPr>
          <a:xfrm>
            <a:off x="1090150" y="9996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5"/>
          <p:cNvSpPr/>
          <p:nvPr/>
        </p:nvSpPr>
        <p:spPr>
          <a:xfrm>
            <a:off x="2040863" y="6394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5"/>
          <p:cNvSpPr/>
          <p:nvPr/>
        </p:nvSpPr>
        <p:spPr>
          <a:xfrm>
            <a:off x="2906050" y="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5"/>
          <p:cNvSpPr/>
          <p:nvPr/>
        </p:nvSpPr>
        <p:spPr>
          <a:xfrm>
            <a:off x="2623950" y="2444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5"/>
          <p:cNvSpPr/>
          <p:nvPr/>
        </p:nvSpPr>
        <p:spPr>
          <a:xfrm>
            <a:off x="3125625" y="-2498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5"/>
          <p:cNvSpPr/>
          <p:nvPr/>
        </p:nvSpPr>
        <p:spPr>
          <a:xfrm>
            <a:off x="1725800" y="769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5"/>
          <p:cNvSpPr/>
          <p:nvPr/>
        </p:nvSpPr>
        <p:spPr>
          <a:xfrm flipH="1">
            <a:off x="9190375" y="-93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5"/>
          <p:cNvSpPr/>
          <p:nvPr/>
        </p:nvSpPr>
        <p:spPr>
          <a:xfrm flipH="1">
            <a:off x="8792700" y="4476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5"/>
          <p:cNvSpPr/>
          <p:nvPr/>
        </p:nvSpPr>
        <p:spPr>
          <a:xfrm flipH="1">
            <a:off x="9016325" y="2031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5"/>
          <p:cNvSpPr/>
          <p:nvPr/>
        </p:nvSpPr>
        <p:spPr>
          <a:xfrm flipH="1">
            <a:off x="6287925" y="5662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5"/>
          <p:cNvSpPr/>
          <p:nvPr/>
        </p:nvSpPr>
        <p:spPr>
          <a:xfrm flipH="1">
            <a:off x="7195675" y="8425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5"/>
          <p:cNvSpPr/>
          <p:nvPr/>
        </p:nvSpPr>
        <p:spPr>
          <a:xfrm flipH="1">
            <a:off x="7996150"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5"/>
          <p:cNvSpPr/>
          <p:nvPr/>
        </p:nvSpPr>
        <p:spPr>
          <a:xfrm flipH="1">
            <a:off x="7701125" y="8913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5"/>
          <p:cNvSpPr/>
          <p:nvPr/>
        </p:nvSpPr>
        <p:spPr>
          <a:xfrm flipH="1">
            <a:off x="7343525" y="8913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5"/>
          <p:cNvSpPr/>
          <p:nvPr/>
        </p:nvSpPr>
        <p:spPr>
          <a:xfrm flipH="1">
            <a:off x="7026625" y="8425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5"/>
          <p:cNvSpPr/>
          <p:nvPr/>
        </p:nvSpPr>
        <p:spPr>
          <a:xfrm flipH="1">
            <a:off x="6731200" y="72835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5"/>
          <p:cNvSpPr/>
          <p:nvPr/>
        </p:nvSpPr>
        <p:spPr>
          <a:xfrm flipH="1">
            <a:off x="6435775" y="6394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5"/>
          <p:cNvSpPr/>
          <p:nvPr/>
        </p:nvSpPr>
        <p:spPr>
          <a:xfrm flipH="1">
            <a:off x="6143775" y="48507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5"/>
          <p:cNvSpPr/>
          <p:nvPr/>
        </p:nvSpPr>
        <p:spPr>
          <a:xfrm flipH="1">
            <a:off x="5892825" y="24445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5"/>
          <p:cNvSpPr/>
          <p:nvPr/>
        </p:nvSpPr>
        <p:spPr>
          <a:xfrm flipH="1">
            <a:off x="5603825" y="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5"/>
          <p:cNvSpPr/>
          <p:nvPr/>
        </p:nvSpPr>
        <p:spPr>
          <a:xfrm flipH="1">
            <a:off x="8359700" y="688225"/>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5"/>
          <p:cNvSpPr/>
          <p:nvPr/>
        </p:nvSpPr>
        <p:spPr>
          <a:xfrm flipH="1">
            <a:off x="8505750" y="59335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5"/>
          <p:cNvSpPr/>
          <p:nvPr/>
        </p:nvSpPr>
        <p:spPr>
          <a:xfrm flipH="1">
            <a:off x="8164825" y="769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5"/>
          <p:cNvSpPr/>
          <p:nvPr/>
        </p:nvSpPr>
        <p:spPr>
          <a:xfrm flipH="1">
            <a:off x="7855138" y="8425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5"/>
          <p:cNvSpPr/>
          <p:nvPr/>
        </p:nvSpPr>
        <p:spPr>
          <a:xfrm flipH="1">
            <a:off x="7545450" y="8913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5"/>
          <p:cNvSpPr/>
          <p:nvPr/>
        </p:nvSpPr>
        <p:spPr>
          <a:xfrm flipH="1">
            <a:off x="6573113" y="6882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5"/>
          <p:cNvSpPr/>
          <p:nvPr/>
        </p:nvSpPr>
        <p:spPr>
          <a:xfrm flipH="1">
            <a:off x="5722925" y="12342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5"/>
          <p:cNvSpPr/>
          <p:nvPr/>
        </p:nvSpPr>
        <p:spPr>
          <a:xfrm flipH="1">
            <a:off x="5994350" y="363075"/>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5"/>
          <p:cNvSpPr/>
          <p:nvPr/>
        </p:nvSpPr>
        <p:spPr>
          <a:xfrm flipH="1">
            <a:off x="5503363" y="-937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5"/>
          <p:cNvSpPr/>
          <p:nvPr/>
        </p:nvSpPr>
        <p:spPr>
          <a:xfrm flipH="1">
            <a:off x="6902088" y="796500"/>
            <a:ext cx="219564" cy="203148"/>
          </a:xfrm>
          <a:prstGeom prst="cloud">
            <a:avLst/>
          </a:prstGeom>
          <a:solidFill>
            <a:srgbClr val="FCE777"/>
          </a:solidFill>
          <a:ln w="9525" cap="flat" cmpd="sng">
            <a:solidFill>
              <a:srgbClr val="FCE7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5"/>
          <p:cNvSpPr/>
          <p:nvPr/>
        </p:nvSpPr>
        <p:spPr>
          <a:xfrm flipH="1">
            <a:off x="8924425" y="331388"/>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5"/>
          <p:cNvSpPr/>
          <p:nvPr/>
        </p:nvSpPr>
        <p:spPr>
          <a:xfrm flipH="1">
            <a:off x="8667500" y="5252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5"/>
          <p:cNvSpPr/>
          <p:nvPr/>
        </p:nvSpPr>
        <p:spPr>
          <a:xfrm flipH="1">
            <a:off x="9102125" y="41300"/>
            <a:ext cx="219564" cy="203148"/>
          </a:xfrm>
          <a:prstGeom prst="cloud">
            <a:avLst/>
          </a:prstGeom>
          <a:solidFill>
            <a:srgbClr val="FF9933"/>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5"/>
          <p:cNvSpPr/>
          <p:nvPr/>
        </p:nvSpPr>
        <p:spPr>
          <a:xfrm>
            <a:off x="3284275" y="812725"/>
            <a:ext cx="414300" cy="3393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4" name="Google Shape;734;p75"/>
          <p:cNvPicPr preferRelativeResize="0"/>
          <p:nvPr/>
        </p:nvPicPr>
        <p:blipFill>
          <a:blip r:embed="rId5">
            <a:alphaModFix/>
          </a:blip>
          <a:stretch>
            <a:fillRect/>
          </a:stretch>
        </p:blipFill>
        <p:spPr>
          <a:xfrm>
            <a:off x="2818100" y="690500"/>
            <a:ext cx="3507799" cy="2283275"/>
          </a:xfrm>
          <a:prstGeom prst="rect">
            <a:avLst/>
          </a:prstGeom>
          <a:noFill/>
          <a:ln>
            <a:noFill/>
          </a:ln>
        </p:spPr>
      </p:pic>
      <p:cxnSp>
        <p:nvCxnSpPr>
          <p:cNvPr id="735" name="Google Shape;735;p75"/>
          <p:cNvCxnSpPr/>
          <p:nvPr/>
        </p:nvCxnSpPr>
        <p:spPr>
          <a:xfrm flipH="1">
            <a:off x="3105775" y="2917438"/>
            <a:ext cx="2932500" cy="15900"/>
          </a:xfrm>
          <a:prstGeom prst="straightConnector1">
            <a:avLst/>
          </a:prstGeom>
          <a:noFill/>
          <a:ln w="9525" cap="flat" cmpd="sng">
            <a:solidFill>
              <a:srgbClr val="999999"/>
            </a:solidFill>
            <a:prstDash val="solid"/>
            <a:round/>
            <a:headEnd type="none" w="med" len="med"/>
            <a:tailEnd type="none" w="med" len="med"/>
          </a:ln>
        </p:spPr>
      </p:cxnSp>
      <p:sp>
        <p:nvSpPr>
          <p:cNvPr id="737" name="Google Shape;737;p75"/>
          <p:cNvSpPr/>
          <p:nvPr/>
        </p:nvSpPr>
        <p:spPr>
          <a:xfrm>
            <a:off x="7269925" y="1402775"/>
            <a:ext cx="1089900" cy="3078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8" name="Google Shape;738;p75"/>
          <p:cNvPicPr preferRelativeResize="0"/>
          <p:nvPr/>
        </p:nvPicPr>
        <p:blipFill rotWithShape="1">
          <a:blip r:embed="rId6">
            <a:alphaModFix/>
          </a:blip>
          <a:srcRect l="17053" b="20470"/>
          <a:stretch/>
        </p:blipFill>
        <p:spPr>
          <a:xfrm>
            <a:off x="8438900" y="1664425"/>
            <a:ext cx="616250" cy="151500"/>
          </a:xfrm>
          <a:prstGeom prst="rect">
            <a:avLst/>
          </a:prstGeom>
          <a:noFill/>
          <a:ln>
            <a:noFill/>
          </a:ln>
        </p:spPr>
      </p:pic>
      <p:pic>
        <p:nvPicPr>
          <p:cNvPr id="739" name="Google Shape;739;p75"/>
          <p:cNvPicPr preferRelativeResize="0"/>
          <p:nvPr/>
        </p:nvPicPr>
        <p:blipFill rotWithShape="1">
          <a:blip r:embed="rId6">
            <a:alphaModFix/>
          </a:blip>
          <a:srcRect l="17053" b="20470"/>
          <a:stretch/>
        </p:blipFill>
        <p:spPr>
          <a:xfrm>
            <a:off x="2132125" y="1972200"/>
            <a:ext cx="616250" cy="151500"/>
          </a:xfrm>
          <a:prstGeom prst="rect">
            <a:avLst/>
          </a:prstGeom>
          <a:noFill/>
          <a:ln>
            <a:noFill/>
          </a:ln>
        </p:spPr>
      </p:pic>
    </p:spTree>
    <p:extLst>
      <p:ext uri="{BB962C8B-B14F-4D97-AF65-F5344CB8AC3E}">
        <p14:creationId xmlns:p14="http://schemas.microsoft.com/office/powerpoint/2010/main" val="95741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34"/>
                                        </p:tgtEl>
                                        <p:attrNameLst>
                                          <p:attrName>style.visibility</p:attrName>
                                        </p:attrNameLst>
                                      </p:cBhvr>
                                      <p:to>
                                        <p:strVal val="visible"/>
                                      </p:to>
                                    </p:set>
                                    <p:animEffect transition="in" filter="fade">
                                      <p:cBhvr>
                                        <p:cTn id="9" dur="1000"/>
                                        <p:tgtEl>
                                          <p:spTgt spid="734"/>
                                        </p:tgtEl>
                                      </p:cBhvr>
                                    </p:animEffect>
                                  </p:childTnLst>
                                </p:cTn>
                              </p:par>
                              <p:par>
                                <p:cTn id="10" presetID="1" presetClass="entr" presetSubtype="0" fill="hold" nodeType="withEffect">
                                  <p:stCondLst>
                                    <p:cond delay="0"/>
                                  </p:stCondLst>
                                  <p:childTnLst>
                                    <p:set>
                                      <p:cBhvr>
                                        <p:cTn id="11" dur="1" fill="hold">
                                          <p:stCondLst>
                                            <p:cond delay="0"/>
                                          </p:stCondLst>
                                        </p:cTn>
                                        <p:tgtEl>
                                          <p:spTgt spid="737"/>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735"/>
                                        </p:tgtEl>
                                        <p:attrNameLst>
                                          <p:attrName>style.visibility</p:attrName>
                                        </p:attrNameLst>
                                      </p:cBhvr>
                                      <p:to>
                                        <p:strVal val="visible"/>
                                      </p:to>
                                    </p:set>
                                    <p:animEffect transition="in" filter="fade">
                                      <p:cBhvr>
                                        <p:cTn id="14" dur="1000"/>
                                        <p:tgtEl>
                                          <p:spTgt spid="73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66"/>
                                        </p:tgtEl>
                                        <p:attrNameLst>
                                          <p:attrName>style.visibility</p:attrName>
                                        </p:attrNameLst>
                                      </p:cBhvr>
                                      <p:to>
                                        <p:strVal val="visible"/>
                                      </p:to>
                                    </p:set>
                                    <p:animEffect transition="in" filter="fade">
                                      <p:cBhvr>
                                        <p:cTn id="19" dur="1000"/>
                                        <p:tgtEl>
                                          <p:spTgt spid="666"/>
                                        </p:tgtEl>
                                      </p:cBhvr>
                                    </p:animEffect>
                                  </p:childTnLst>
                                </p:cTn>
                              </p:par>
                              <p:par>
                                <p:cTn id="20" presetID="10" presetClass="entr" presetSubtype="0" fill="hold" nodeType="withEffect">
                                  <p:stCondLst>
                                    <p:cond delay="0"/>
                                  </p:stCondLst>
                                  <p:childTnLst>
                                    <p:set>
                                      <p:cBhvr>
                                        <p:cTn id="21" dur="1" fill="hold">
                                          <p:stCondLst>
                                            <p:cond delay="0"/>
                                          </p:stCondLst>
                                        </p:cTn>
                                        <p:tgtEl>
                                          <p:spTgt spid="668"/>
                                        </p:tgtEl>
                                        <p:attrNameLst>
                                          <p:attrName>style.visibility</p:attrName>
                                        </p:attrNameLst>
                                      </p:cBhvr>
                                      <p:to>
                                        <p:strVal val="visible"/>
                                      </p:to>
                                    </p:set>
                                    <p:animEffect transition="in" filter="fade">
                                      <p:cBhvr>
                                        <p:cTn id="22" dur="1000"/>
                                        <p:tgtEl>
                                          <p:spTgt spid="668"/>
                                        </p:tgtEl>
                                      </p:cBhvr>
                                    </p:animEffect>
                                  </p:childTnLst>
                                </p:cTn>
                              </p:par>
                              <p:par>
                                <p:cTn id="23" presetID="10" presetClass="entr" presetSubtype="0" fill="hold" nodeType="withEffect">
                                  <p:stCondLst>
                                    <p:cond delay="0"/>
                                  </p:stCondLst>
                                  <p:childTnLst>
                                    <p:set>
                                      <p:cBhvr>
                                        <p:cTn id="24" dur="1" fill="hold">
                                          <p:stCondLst>
                                            <p:cond delay="0"/>
                                          </p:stCondLst>
                                        </p:cTn>
                                        <p:tgtEl>
                                          <p:spTgt spid="669"/>
                                        </p:tgtEl>
                                        <p:attrNameLst>
                                          <p:attrName>style.visibility</p:attrName>
                                        </p:attrNameLst>
                                      </p:cBhvr>
                                      <p:to>
                                        <p:strVal val="visible"/>
                                      </p:to>
                                    </p:set>
                                    <p:animEffect transition="in" filter="fade">
                                      <p:cBhvr>
                                        <p:cTn id="25" dur="1000"/>
                                        <p:tgtEl>
                                          <p:spTgt spid="66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664"/>
                                        </p:tgtEl>
                                        <p:attrNameLst>
                                          <p:attrName>style.visibility</p:attrName>
                                        </p:attrNameLst>
                                      </p:cBhvr>
                                      <p:to>
                                        <p:strVal val="visible"/>
                                      </p:to>
                                    </p:set>
                                    <p:animEffect transition="in" filter="fade">
                                      <p:cBhvr>
                                        <p:cTn id="29" dur="1000"/>
                                        <p:tgtEl>
                                          <p:spTgt spid="664"/>
                                        </p:tgtEl>
                                      </p:cBhvr>
                                    </p:animEffect>
                                  </p:childTnLst>
                                </p:cTn>
                              </p:par>
                              <p:par>
                                <p:cTn id="30" presetID="10" presetClass="entr" presetSubtype="0" fill="hold" nodeType="withEffect">
                                  <p:stCondLst>
                                    <p:cond delay="0"/>
                                  </p:stCondLst>
                                  <p:childTnLst>
                                    <p:set>
                                      <p:cBhvr>
                                        <p:cTn id="31" dur="1" fill="hold">
                                          <p:stCondLst>
                                            <p:cond delay="0"/>
                                          </p:stCondLst>
                                        </p:cTn>
                                        <p:tgtEl>
                                          <p:spTgt spid="665"/>
                                        </p:tgtEl>
                                        <p:attrNameLst>
                                          <p:attrName>style.visibility</p:attrName>
                                        </p:attrNameLst>
                                      </p:cBhvr>
                                      <p:to>
                                        <p:strVal val="visible"/>
                                      </p:to>
                                    </p:set>
                                    <p:animEffect transition="in" filter="fade">
                                      <p:cBhvr>
                                        <p:cTn id="32"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79"/>
          <p:cNvGrpSpPr/>
          <p:nvPr/>
        </p:nvGrpSpPr>
        <p:grpSpPr>
          <a:xfrm>
            <a:off x="2902050" y="557375"/>
            <a:ext cx="3360312" cy="4679570"/>
            <a:chOff x="2891850" y="547325"/>
            <a:chExt cx="3360312" cy="4679570"/>
          </a:xfrm>
        </p:grpSpPr>
        <p:sp>
          <p:nvSpPr>
            <p:cNvPr id="815" name="Google Shape;815;p79"/>
            <p:cNvSpPr/>
            <p:nvPr/>
          </p:nvSpPr>
          <p:spPr>
            <a:xfrm>
              <a:off x="4462775" y="547325"/>
              <a:ext cx="232882" cy="4679570"/>
            </a:xfrm>
            <a:custGeom>
              <a:avLst/>
              <a:gdLst/>
              <a:ahLst/>
              <a:cxnLst/>
              <a:rect l="l" t="t" r="r" b="b"/>
              <a:pathLst>
                <a:path w="5979" h="116960" extrusionOk="0">
                  <a:moveTo>
                    <a:pt x="2990" y="0"/>
                  </a:moveTo>
                  <a:cubicBezTo>
                    <a:pt x="1338" y="0"/>
                    <a:pt x="0" y="1338"/>
                    <a:pt x="0" y="2990"/>
                  </a:cubicBezTo>
                  <a:lnTo>
                    <a:pt x="0" y="116960"/>
                  </a:lnTo>
                  <a:lnTo>
                    <a:pt x="5979" y="116960"/>
                  </a:lnTo>
                  <a:lnTo>
                    <a:pt x="5979" y="2990"/>
                  </a:lnTo>
                  <a:cubicBezTo>
                    <a:pt x="5979" y="1338"/>
                    <a:pt x="4641" y="0"/>
                    <a:pt x="2990"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9"/>
            <p:cNvSpPr/>
            <p:nvPr/>
          </p:nvSpPr>
          <p:spPr>
            <a:xfrm>
              <a:off x="2891850" y="702066"/>
              <a:ext cx="3360312" cy="1123908"/>
            </a:xfrm>
            <a:custGeom>
              <a:avLst/>
              <a:gdLst/>
              <a:ahLst/>
              <a:cxnLst/>
              <a:rect l="l" t="t" r="r" b="b"/>
              <a:pathLst>
                <a:path w="86278" h="28857" extrusionOk="0">
                  <a:moveTo>
                    <a:pt x="4658" y="1"/>
                  </a:moveTo>
                  <a:cubicBezTo>
                    <a:pt x="2077" y="1"/>
                    <a:pt x="1" y="2078"/>
                    <a:pt x="1" y="4659"/>
                  </a:cubicBezTo>
                  <a:lnTo>
                    <a:pt x="1" y="24199"/>
                  </a:lnTo>
                  <a:cubicBezTo>
                    <a:pt x="1" y="26779"/>
                    <a:pt x="2077" y="28856"/>
                    <a:pt x="4658" y="28856"/>
                  </a:cubicBezTo>
                  <a:lnTo>
                    <a:pt x="81620" y="28856"/>
                  </a:lnTo>
                  <a:cubicBezTo>
                    <a:pt x="84201" y="28856"/>
                    <a:pt x="86277" y="26779"/>
                    <a:pt x="86277" y="24199"/>
                  </a:cubicBezTo>
                  <a:lnTo>
                    <a:pt x="86277" y="4659"/>
                  </a:lnTo>
                  <a:cubicBezTo>
                    <a:pt x="86277" y="2078"/>
                    <a:pt x="84201" y="1"/>
                    <a:pt x="81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9"/>
            <p:cNvSpPr/>
            <p:nvPr/>
          </p:nvSpPr>
          <p:spPr>
            <a:xfrm>
              <a:off x="3033897" y="844152"/>
              <a:ext cx="3076229" cy="839825"/>
            </a:xfrm>
            <a:custGeom>
              <a:avLst/>
              <a:gdLst/>
              <a:ahLst/>
              <a:cxnLst/>
              <a:rect l="l" t="t" r="r" b="b"/>
              <a:pathLst>
                <a:path w="78984" h="21563" extrusionOk="0">
                  <a:moveTo>
                    <a:pt x="76724" y="1363"/>
                  </a:moveTo>
                  <a:cubicBezTo>
                    <a:pt x="77218" y="1363"/>
                    <a:pt x="77621" y="1766"/>
                    <a:pt x="77621" y="2260"/>
                  </a:cubicBezTo>
                  <a:lnTo>
                    <a:pt x="77621" y="19301"/>
                  </a:lnTo>
                  <a:cubicBezTo>
                    <a:pt x="77621" y="19797"/>
                    <a:pt x="77218" y="20199"/>
                    <a:pt x="76724" y="20199"/>
                  </a:cubicBezTo>
                  <a:lnTo>
                    <a:pt x="2260" y="20199"/>
                  </a:lnTo>
                  <a:cubicBezTo>
                    <a:pt x="1764" y="20199"/>
                    <a:pt x="1363" y="19797"/>
                    <a:pt x="1363" y="19301"/>
                  </a:cubicBezTo>
                  <a:lnTo>
                    <a:pt x="1363" y="2260"/>
                  </a:lnTo>
                  <a:cubicBezTo>
                    <a:pt x="1363" y="1764"/>
                    <a:pt x="1764" y="1363"/>
                    <a:pt x="2260" y="1363"/>
                  </a:cubicBezTo>
                  <a:close/>
                  <a:moveTo>
                    <a:pt x="2260" y="0"/>
                  </a:moveTo>
                  <a:cubicBezTo>
                    <a:pt x="1012" y="2"/>
                    <a:pt x="2" y="1013"/>
                    <a:pt x="0" y="2260"/>
                  </a:cubicBezTo>
                  <a:lnTo>
                    <a:pt x="0" y="19301"/>
                  </a:lnTo>
                  <a:cubicBezTo>
                    <a:pt x="2" y="20550"/>
                    <a:pt x="1012" y="21561"/>
                    <a:pt x="2260" y="21562"/>
                  </a:cubicBezTo>
                  <a:lnTo>
                    <a:pt x="76724" y="21562"/>
                  </a:lnTo>
                  <a:cubicBezTo>
                    <a:pt x="77972" y="21561"/>
                    <a:pt x="78982" y="20550"/>
                    <a:pt x="78984" y="19301"/>
                  </a:cubicBezTo>
                  <a:lnTo>
                    <a:pt x="78984" y="2260"/>
                  </a:lnTo>
                  <a:cubicBezTo>
                    <a:pt x="78982" y="1013"/>
                    <a:pt x="77972" y="2"/>
                    <a:pt x="7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9"/>
            <p:cNvSpPr/>
            <p:nvPr/>
          </p:nvSpPr>
          <p:spPr>
            <a:xfrm>
              <a:off x="2910195" y="1960855"/>
              <a:ext cx="3337879" cy="2101607"/>
            </a:xfrm>
            <a:custGeom>
              <a:avLst/>
              <a:gdLst/>
              <a:ahLst/>
              <a:cxnLst/>
              <a:rect l="l" t="t" r="r" b="b"/>
              <a:pathLst>
                <a:path w="85702" h="53960" extrusionOk="0">
                  <a:moveTo>
                    <a:pt x="4369" y="0"/>
                  </a:moveTo>
                  <a:cubicBezTo>
                    <a:pt x="1949" y="0"/>
                    <a:pt x="0" y="1949"/>
                    <a:pt x="0" y="4369"/>
                  </a:cubicBezTo>
                  <a:lnTo>
                    <a:pt x="0" y="49591"/>
                  </a:lnTo>
                  <a:cubicBezTo>
                    <a:pt x="0" y="52010"/>
                    <a:pt x="1949" y="53959"/>
                    <a:pt x="4369" y="53959"/>
                  </a:cubicBezTo>
                  <a:lnTo>
                    <a:pt x="81333" y="53959"/>
                  </a:lnTo>
                  <a:cubicBezTo>
                    <a:pt x="83752" y="53959"/>
                    <a:pt x="85701" y="52010"/>
                    <a:pt x="85701" y="49591"/>
                  </a:cubicBezTo>
                  <a:lnTo>
                    <a:pt x="85701" y="4369"/>
                  </a:lnTo>
                  <a:cubicBezTo>
                    <a:pt x="85701" y="1949"/>
                    <a:pt x="83752" y="0"/>
                    <a:pt x="81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9"/>
            <p:cNvSpPr/>
            <p:nvPr/>
          </p:nvSpPr>
          <p:spPr>
            <a:xfrm>
              <a:off x="3041024" y="2091645"/>
              <a:ext cx="3076268" cy="1840036"/>
            </a:xfrm>
            <a:custGeom>
              <a:avLst/>
              <a:gdLst/>
              <a:ahLst/>
              <a:cxnLst/>
              <a:rect l="l" t="t" r="r" b="b"/>
              <a:pathLst>
                <a:path w="78985" h="47244" extrusionOk="0">
                  <a:moveTo>
                    <a:pt x="76725" y="1363"/>
                  </a:moveTo>
                  <a:cubicBezTo>
                    <a:pt x="77219" y="1363"/>
                    <a:pt x="77621" y="1766"/>
                    <a:pt x="77621" y="2261"/>
                  </a:cubicBezTo>
                  <a:lnTo>
                    <a:pt x="77621" y="44984"/>
                  </a:lnTo>
                  <a:cubicBezTo>
                    <a:pt x="77621" y="45479"/>
                    <a:pt x="77219" y="45880"/>
                    <a:pt x="76725" y="45880"/>
                  </a:cubicBezTo>
                  <a:lnTo>
                    <a:pt x="2260" y="45880"/>
                  </a:lnTo>
                  <a:cubicBezTo>
                    <a:pt x="1765" y="45880"/>
                    <a:pt x="1364" y="45479"/>
                    <a:pt x="1364" y="44984"/>
                  </a:cubicBezTo>
                  <a:lnTo>
                    <a:pt x="1364" y="2261"/>
                  </a:lnTo>
                  <a:cubicBezTo>
                    <a:pt x="1364" y="1766"/>
                    <a:pt x="1765" y="1363"/>
                    <a:pt x="2260" y="1363"/>
                  </a:cubicBezTo>
                  <a:close/>
                  <a:moveTo>
                    <a:pt x="2260" y="0"/>
                  </a:moveTo>
                  <a:cubicBezTo>
                    <a:pt x="1013" y="2"/>
                    <a:pt x="2" y="1012"/>
                    <a:pt x="1" y="2261"/>
                  </a:cubicBezTo>
                  <a:lnTo>
                    <a:pt x="1" y="44984"/>
                  </a:lnTo>
                  <a:cubicBezTo>
                    <a:pt x="2" y="46231"/>
                    <a:pt x="1013" y="47242"/>
                    <a:pt x="2260" y="47243"/>
                  </a:cubicBezTo>
                  <a:lnTo>
                    <a:pt x="76725" y="47243"/>
                  </a:lnTo>
                  <a:cubicBezTo>
                    <a:pt x="77972" y="47242"/>
                    <a:pt x="78983" y="46231"/>
                    <a:pt x="78984" y="44984"/>
                  </a:cubicBezTo>
                  <a:lnTo>
                    <a:pt x="78984" y="2261"/>
                  </a:lnTo>
                  <a:cubicBezTo>
                    <a:pt x="78983" y="1012"/>
                    <a:pt x="77972" y="2"/>
                    <a:pt x="76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79"/>
          <p:cNvGrpSpPr/>
          <p:nvPr/>
        </p:nvGrpSpPr>
        <p:grpSpPr>
          <a:xfrm>
            <a:off x="424076" y="2597724"/>
            <a:ext cx="1543400" cy="1782182"/>
            <a:chOff x="424076" y="2597724"/>
            <a:chExt cx="1543400" cy="1782182"/>
          </a:xfrm>
        </p:grpSpPr>
        <p:sp>
          <p:nvSpPr>
            <p:cNvPr id="821" name="Google Shape;821;p79"/>
            <p:cNvSpPr/>
            <p:nvPr/>
          </p:nvSpPr>
          <p:spPr>
            <a:xfrm>
              <a:off x="1119691" y="2597724"/>
              <a:ext cx="80450" cy="1782182"/>
            </a:xfrm>
            <a:custGeom>
              <a:avLst/>
              <a:gdLst/>
              <a:ahLst/>
              <a:cxnLst/>
              <a:rect l="l" t="t" r="r" b="b"/>
              <a:pathLst>
                <a:path w="5767" h="127755" extrusionOk="0">
                  <a:moveTo>
                    <a:pt x="2884" y="0"/>
                  </a:moveTo>
                  <a:cubicBezTo>
                    <a:pt x="1291" y="0"/>
                    <a:pt x="1" y="1291"/>
                    <a:pt x="1" y="2883"/>
                  </a:cubicBezTo>
                  <a:lnTo>
                    <a:pt x="1" y="127754"/>
                  </a:lnTo>
                  <a:lnTo>
                    <a:pt x="5766" y="127754"/>
                  </a:lnTo>
                  <a:lnTo>
                    <a:pt x="5766" y="2883"/>
                  </a:lnTo>
                  <a:cubicBezTo>
                    <a:pt x="5766" y="1291"/>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9"/>
            <p:cNvSpPr/>
            <p:nvPr/>
          </p:nvSpPr>
          <p:spPr>
            <a:xfrm>
              <a:off x="433143" y="2654513"/>
              <a:ext cx="1534333" cy="606490"/>
            </a:xfrm>
            <a:custGeom>
              <a:avLst/>
              <a:gdLst/>
              <a:ahLst/>
              <a:cxnLst/>
              <a:rect l="l" t="t" r="r" b="b"/>
              <a:pathLst>
                <a:path w="109988" h="43476" extrusionOk="0">
                  <a:moveTo>
                    <a:pt x="85576" y="1"/>
                  </a:moveTo>
                  <a:cubicBezTo>
                    <a:pt x="84573" y="1"/>
                    <a:pt x="83560" y="219"/>
                    <a:pt x="82601" y="665"/>
                  </a:cubicBezTo>
                  <a:cubicBezTo>
                    <a:pt x="80739" y="1529"/>
                    <a:pt x="79403" y="3098"/>
                    <a:pt x="78838" y="4980"/>
                  </a:cubicBezTo>
                  <a:lnTo>
                    <a:pt x="5156" y="4980"/>
                  </a:lnTo>
                  <a:cubicBezTo>
                    <a:pt x="2307" y="4980"/>
                    <a:pt x="0" y="7289"/>
                    <a:pt x="0" y="10137"/>
                  </a:cubicBezTo>
                  <a:lnTo>
                    <a:pt x="0" y="33340"/>
                  </a:lnTo>
                  <a:cubicBezTo>
                    <a:pt x="0" y="36189"/>
                    <a:pt x="2309" y="38498"/>
                    <a:pt x="5156" y="38498"/>
                  </a:cubicBezTo>
                  <a:lnTo>
                    <a:pt x="78838" y="38498"/>
                  </a:lnTo>
                  <a:cubicBezTo>
                    <a:pt x="79403" y="40380"/>
                    <a:pt x="80739" y="41947"/>
                    <a:pt x="82601" y="42813"/>
                  </a:cubicBezTo>
                  <a:cubicBezTo>
                    <a:pt x="83533" y="43248"/>
                    <a:pt x="84548" y="43474"/>
                    <a:pt x="85575" y="43476"/>
                  </a:cubicBezTo>
                  <a:cubicBezTo>
                    <a:pt x="87191" y="43476"/>
                    <a:pt x="88782" y="42909"/>
                    <a:pt x="90085" y="41808"/>
                  </a:cubicBezTo>
                  <a:lnTo>
                    <a:pt x="107500" y="27098"/>
                  </a:lnTo>
                  <a:cubicBezTo>
                    <a:pt x="109077" y="25765"/>
                    <a:pt x="109987" y="23804"/>
                    <a:pt x="109987" y="21738"/>
                  </a:cubicBezTo>
                  <a:cubicBezTo>
                    <a:pt x="109987" y="19672"/>
                    <a:pt x="109077" y="17711"/>
                    <a:pt x="107500" y="16378"/>
                  </a:cubicBezTo>
                  <a:lnTo>
                    <a:pt x="90085" y="1668"/>
                  </a:lnTo>
                  <a:cubicBezTo>
                    <a:pt x="88783" y="568"/>
                    <a:pt x="87192" y="1"/>
                    <a:pt x="85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9"/>
            <p:cNvSpPr/>
            <p:nvPr/>
          </p:nvSpPr>
          <p:spPr>
            <a:xfrm>
              <a:off x="477976" y="2693934"/>
              <a:ext cx="1452948" cy="527645"/>
            </a:xfrm>
            <a:custGeom>
              <a:avLst/>
              <a:gdLst/>
              <a:ahLst/>
              <a:cxnLst/>
              <a:rect l="l" t="t" r="r" b="b"/>
              <a:pathLst>
                <a:path w="104154" h="37824" extrusionOk="0">
                  <a:moveTo>
                    <a:pt x="82015" y="1361"/>
                  </a:moveTo>
                  <a:cubicBezTo>
                    <a:pt x="82494" y="1361"/>
                    <a:pt x="82961" y="1531"/>
                    <a:pt x="83354" y="1864"/>
                  </a:cubicBezTo>
                  <a:lnTo>
                    <a:pt x="102309" y="17873"/>
                  </a:lnTo>
                  <a:cubicBezTo>
                    <a:pt x="102952" y="18416"/>
                    <a:pt x="102952" y="19408"/>
                    <a:pt x="102309" y="19952"/>
                  </a:cubicBezTo>
                  <a:lnTo>
                    <a:pt x="83354" y="35960"/>
                  </a:lnTo>
                  <a:cubicBezTo>
                    <a:pt x="82961" y="36293"/>
                    <a:pt x="82493" y="36464"/>
                    <a:pt x="82014" y="36464"/>
                  </a:cubicBezTo>
                  <a:cubicBezTo>
                    <a:pt x="81715" y="36464"/>
                    <a:pt x="81411" y="36397"/>
                    <a:pt x="81118" y="36262"/>
                  </a:cubicBezTo>
                  <a:cubicBezTo>
                    <a:pt x="80358" y="35908"/>
                    <a:pt x="79903" y="35197"/>
                    <a:pt x="79903" y="34357"/>
                  </a:cubicBezTo>
                  <a:lnTo>
                    <a:pt x="79903" y="31094"/>
                  </a:lnTo>
                  <a:lnTo>
                    <a:pt x="1942" y="31094"/>
                  </a:lnTo>
                  <a:cubicBezTo>
                    <a:pt x="1622" y="31094"/>
                    <a:pt x="1364" y="30834"/>
                    <a:pt x="1364" y="30514"/>
                  </a:cubicBezTo>
                  <a:lnTo>
                    <a:pt x="1364" y="7311"/>
                  </a:lnTo>
                  <a:cubicBezTo>
                    <a:pt x="1364" y="6990"/>
                    <a:pt x="1622" y="6731"/>
                    <a:pt x="1942" y="6731"/>
                  </a:cubicBezTo>
                  <a:lnTo>
                    <a:pt x="79903" y="6731"/>
                  </a:lnTo>
                  <a:lnTo>
                    <a:pt x="79903" y="3467"/>
                  </a:lnTo>
                  <a:cubicBezTo>
                    <a:pt x="79903" y="2629"/>
                    <a:pt x="80358" y="1916"/>
                    <a:pt x="81118" y="1564"/>
                  </a:cubicBezTo>
                  <a:cubicBezTo>
                    <a:pt x="81411" y="1428"/>
                    <a:pt x="81715" y="1361"/>
                    <a:pt x="82015" y="1361"/>
                  </a:cubicBezTo>
                  <a:close/>
                  <a:moveTo>
                    <a:pt x="82011" y="1"/>
                  </a:moveTo>
                  <a:cubicBezTo>
                    <a:pt x="81517" y="1"/>
                    <a:pt x="81017" y="109"/>
                    <a:pt x="80544" y="328"/>
                  </a:cubicBezTo>
                  <a:cubicBezTo>
                    <a:pt x="79308" y="902"/>
                    <a:pt x="78540" y="2104"/>
                    <a:pt x="78540" y="3467"/>
                  </a:cubicBezTo>
                  <a:lnTo>
                    <a:pt x="78540" y="5368"/>
                  </a:lnTo>
                  <a:lnTo>
                    <a:pt x="1942" y="5368"/>
                  </a:lnTo>
                  <a:cubicBezTo>
                    <a:pt x="871" y="5370"/>
                    <a:pt x="2" y="6239"/>
                    <a:pt x="1" y="7311"/>
                  </a:cubicBezTo>
                  <a:lnTo>
                    <a:pt x="1" y="30514"/>
                  </a:lnTo>
                  <a:cubicBezTo>
                    <a:pt x="2" y="31586"/>
                    <a:pt x="871" y="32456"/>
                    <a:pt x="1942" y="32457"/>
                  </a:cubicBezTo>
                  <a:lnTo>
                    <a:pt x="78540" y="32457"/>
                  </a:lnTo>
                  <a:lnTo>
                    <a:pt x="78540" y="34357"/>
                  </a:lnTo>
                  <a:cubicBezTo>
                    <a:pt x="78540" y="35719"/>
                    <a:pt x="79308" y="36924"/>
                    <a:pt x="80544" y="37496"/>
                  </a:cubicBezTo>
                  <a:cubicBezTo>
                    <a:pt x="81003" y="37711"/>
                    <a:pt x="81503" y="37823"/>
                    <a:pt x="82011" y="37823"/>
                  </a:cubicBezTo>
                  <a:cubicBezTo>
                    <a:pt x="82807" y="37823"/>
                    <a:pt x="83593" y="37544"/>
                    <a:pt x="84235" y="37000"/>
                  </a:cubicBezTo>
                  <a:lnTo>
                    <a:pt x="103189" y="20993"/>
                  </a:lnTo>
                  <a:cubicBezTo>
                    <a:pt x="103800" y="20475"/>
                    <a:pt x="104154" y="19714"/>
                    <a:pt x="104154" y="18912"/>
                  </a:cubicBezTo>
                  <a:cubicBezTo>
                    <a:pt x="104154" y="18110"/>
                    <a:pt x="103800" y="17349"/>
                    <a:pt x="103189" y="16833"/>
                  </a:cubicBezTo>
                  <a:lnTo>
                    <a:pt x="84235" y="824"/>
                  </a:lnTo>
                  <a:cubicBezTo>
                    <a:pt x="83592" y="280"/>
                    <a:pt x="82808" y="1"/>
                    <a:pt x="820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9"/>
            <p:cNvSpPr/>
            <p:nvPr/>
          </p:nvSpPr>
          <p:spPr>
            <a:xfrm>
              <a:off x="424076" y="3248333"/>
              <a:ext cx="1484420" cy="647531"/>
            </a:xfrm>
            <a:custGeom>
              <a:avLst/>
              <a:gdLst/>
              <a:ahLst/>
              <a:cxnLst/>
              <a:rect l="l" t="t" r="r" b="b"/>
              <a:pathLst>
                <a:path w="106410" h="46418" extrusionOk="0">
                  <a:moveTo>
                    <a:pt x="26587" y="0"/>
                  </a:moveTo>
                  <a:cubicBezTo>
                    <a:pt x="26123" y="0"/>
                    <a:pt x="25644" y="35"/>
                    <a:pt x="25153" y="106"/>
                  </a:cubicBezTo>
                  <a:cubicBezTo>
                    <a:pt x="24498" y="201"/>
                    <a:pt x="23886" y="492"/>
                    <a:pt x="23381" y="919"/>
                  </a:cubicBezTo>
                  <a:lnTo>
                    <a:pt x="3000" y="18132"/>
                  </a:lnTo>
                  <a:cubicBezTo>
                    <a:pt x="2741" y="18350"/>
                    <a:pt x="2503" y="18597"/>
                    <a:pt x="2317" y="18878"/>
                  </a:cubicBezTo>
                  <a:cubicBezTo>
                    <a:pt x="1" y="22353"/>
                    <a:pt x="782" y="26471"/>
                    <a:pt x="3530" y="28792"/>
                  </a:cubicBezTo>
                  <a:lnTo>
                    <a:pt x="22353" y="44690"/>
                  </a:lnTo>
                  <a:cubicBezTo>
                    <a:pt x="23702" y="45828"/>
                    <a:pt x="25349" y="46417"/>
                    <a:pt x="27023" y="46417"/>
                  </a:cubicBezTo>
                  <a:cubicBezTo>
                    <a:pt x="28087" y="46414"/>
                    <a:pt x="29139" y="46180"/>
                    <a:pt x="30104" y="45729"/>
                  </a:cubicBezTo>
                  <a:cubicBezTo>
                    <a:pt x="32105" y="44798"/>
                    <a:pt x="33523" y="43084"/>
                    <a:pt x="34066" y="41036"/>
                  </a:cubicBezTo>
                  <a:lnTo>
                    <a:pt x="100827" y="41036"/>
                  </a:lnTo>
                  <a:cubicBezTo>
                    <a:pt x="103911" y="41036"/>
                    <a:pt x="106409" y="38537"/>
                    <a:pt x="106409" y="35454"/>
                  </a:cubicBezTo>
                  <a:lnTo>
                    <a:pt x="106409" y="11023"/>
                  </a:lnTo>
                  <a:cubicBezTo>
                    <a:pt x="106409" y="7941"/>
                    <a:pt x="103910" y="5441"/>
                    <a:pt x="100827" y="5441"/>
                  </a:cubicBezTo>
                  <a:lnTo>
                    <a:pt x="34064" y="5441"/>
                  </a:lnTo>
                  <a:cubicBezTo>
                    <a:pt x="33242" y="2338"/>
                    <a:pt x="30414" y="0"/>
                    <a:pt x="26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9"/>
            <p:cNvSpPr/>
            <p:nvPr/>
          </p:nvSpPr>
          <p:spPr>
            <a:xfrm>
              <a:off x="469969" y="3286945"/>
              <a:ext cx="1393689" cy="571113"/>
            </a:xfrm>
            <a:custGeom>
              <a:avLst/>
              <a:gdLst/>
              <a:ahLst/>
              <a:cxnLst/>
              <a:rect l="l" t="t" r="r" b="b"/>
              <a:pathLst>
                <a:path w="99906" h="40940" extrusionOk="0">
                  <a:moveTo>
                    <a:pt x="24180" y="1362"/>
                  </a:moveTo>
                  <a:cubicBezTo>
                    <a:pt x="24513" y="1362"/>
                    <a:pt x="24841" y="1437"/>
                    <a:pt x="25143" y="1579"/>
                  </a:cubicBezTo>
                  <a:cubicBezTo>
                    <a:pt x="25959" y="1958"/>
                    <a:pt x="26446" y="2720"/>
                    <a:pt x="26446" y="3619"/>
                  </a:cubicBezTo>
                  <a:lnTo>
                    <a:pt x="26446" y="7250"/>
                  </a:lnTo>
                  <a:lnTo>
                    <a:pt x="97537" y="7250"/>
                  </a:lnTo>
                  <a:cubicBezTo>
                    <a:pt x="98092" y="7250"/>
                    <a:pt x="98542" y="7700"/>
                    <a:pt x="98544" y="8255"/>
                  </a:cubicBezTo>
                  <a:lnTo>
                    <a:pt x="98544" y="32685"/>
                  </a:lnTo>
                  <a:cubicBezTo>
                    <a:pt x="98542" y="33240"/>
                    <a:pt x="98092" y="33691"/>
                    <a:pt x="97537" y="33691"/>
                  </a:cubicBezTo>
                  <a:lnTo>
                    <a:pt x="26444" y="33691"/>
                  </a:lnTo>
                  <a:lnTo>
                    <a:pt x="26444" y="37321"/>
                  </a:lnTo>
                  <a:cubicBezTo>
                    <a:pt x="26444" y="38219"/>
                    <a:pt x="25957" y="38983"/>
                    <a:pt x="25142" y="39362"/>
                  </a:cubicBezTo>
                  <a:cubicBezTo>
                    <a:pt x="24828" y="39507"/>
                    <a:pt x="24502" y="39579"/>
                    <a:pt x="24181" y="39579"/>
                  </a:cubicBezTo>
                  <a:cubicBezTo>
                    <a:pt x="23667" y="39579"/>
                    <a:pt x="23165" y="39397"/>
                    <a:pt x="22743" y="39041"/>
                  </a:cubicBezTo>
                  <a:lnTo>
                    <a:pt x="2364" y="21827"/>
                  </a:lnTo>
                  <a:cubicBezTo>
                    <a:pt x="1523" y="21118"/>
                    <a:pt x="1523" y="19823"/>
                    <a:pt x="2364" y="19114"/>
                  </a:cubicBezTo>
                  <a:lnTo>
                    <a:pt x="22743" y="1901"/>
                  </a:lnTo>
                  <a:cubicBezTo>
                    <a:pt x="23165" y="1544"/>
                    <a:pt x="23666" y="1362"/>
                    <a:pt x="24180" y="1362"/>
                  </a:cubicBezTo>
                  <a:close/>
                  <a:moveTo>
                    <a:pt x="24186" y="0"/>
                  </a:moveTo>
                  <a:cubicBezTo>
                    <a:pt x="23354" y="0"/>
                    <a:pt x="22534" y="293"/>
                    <a:pt x="21864" y="860"/>
                  </a:cubicBezTo>
                  <a:lnTo>
                    <a:pt x="1483" y="18074"/>
                  </a:lnTo>
                  <a:cubicBezTo>
                    <a:pt x="0" y="19328"/>
                    <a:pt x="0" y="21614"/>
                    <a:pt x="1483" y="22867"/>
                  </a:cubicBezTo>
                  <a:lnTo>
                    <a:pt x="21864" y="40081"/>
                  </a:lnTo>
                  <a:cubicBezTo>
                    <a:pt x="22534" y="40646"/>
                    <a:pt x="23353" y="40939"/>
                    <a:pt x="24184" y="40939"/>
                  </a:cubicBezTo>
                  <a:cubicBezTo>
                    <a:pt x="24714" y="40938"/>
                    <a:pt x="25237" y="40821"/>
                    <a:pt x="25716" y="40596"/>
                  </a:cubicBezTo>
                  <a:cubicBezTo>
                    <a:pt x="27007" y="39998"/>
                    <a:pt x="27807" y="38743"/>
                    <a:pt x="27807" y="37321"/>
                  </a:cubicBezTo>
                  <a:lnTo>
                    <a:pt x="27807" y="35053"/>
                  </a:lnTo>
                  <a:lnTo>
                    <a:pt x="97537" y="35053"/>
                  </a:lnTo>
                  <a:cubicBezTo>
                    <a:pt x="98844" y="35051"/>
                    <a:pt x="99904" y="33991"/>
                    <a:pt x="99905" y="32685"/>
                  </a:cubicBezTo>
                  <a:lnTo>
                    <a:pt x="99905" y="8255"/>
                  </a:lnTo>
                  <a:cubicBezTo>
                    <a:pt x="99905" y="6950"/>
                    <a:pt x="98844" y="5887"/>
                    <a:pt x="97537" y="5887"/>
                  </a:cubicBezTo>
                  <a:lnTo>
                    <a:pt x="27806" y="5887"/>
                  </a:lnTo>
                  <a:lnTo>
                    <a:pt x="27806" y="3619"/>
                  </a:lnTo>
                  <a:cubicBezTo>
                    <a:pt x="27806" y="2197"/>
                    <a:pt x="27005" y="942"/>
                    <a:pt x="25716" y="342"/>
                  </a:cubicBezTo>
                  <a:cubicBezTo>
                    <a:pt x="25223" y="113"/>
                    <a:pt x="24702" y="0"/>
                    <a:pt x="2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79"/>
          <p:cNvSpPr txBox="1"/>
          <p:nvPr/>
        </p:nvSpPr>
        <p:spPr>
          <a:xfrm>
            <a:off x="408424" y="2714361"/>
            <a:ext cx="1574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Lobster Two"/>
                <a:ea typeface="Lobster Two"/>
                <a:cs typeface="Lobster Two"/>
                <a:sym typeface="Lobster Two"/>
              </a:rPr>
              <a:t>Manhattan</a:t>
            </a:r>
            <a:endParaRPr sz="1800">
              <a:solidFill>
                <a:schemeClr val="lt1"/>
              </a:solidFill>
              <a:latin typeface="Lobster Two"/>
              <a:ea typeface="Lobster Two"/>
              <a:cs typeface="Lobster Two"/>
              <a:sym typeface="Lobster Two"/>
            </a:endParaRPr>
          </a:p>
        </p:txBody>
      </p:sp>
      <p:sp>
        <p:nvSpPr>
          <p:cNvPr id="827" name="Google Shape;827;p79"/>
          <p:cNvSpPr txBox="1"/>
          <p:nvPr/>
        </p:nvSpPr>
        <p:spPr>
          <a:xfrm>
            <a:off x="490025" y="3348281"/>
            <a:ext cx="1411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Lobster Two"/>
                <a:ea typeface="Lobster Two"/>
                <a:cs typeface="Lobster Two"/>
                <a:sym typeface="Lobster Two"/>
              </a:rPr>
              <a:t>Brooklyn</a:t>
            </a:r>
            <a:endParaRPr sz="1800">
              <a:solidFill>
                <a:schemeClr val="lt1"/>
              </a:solidFill>
              <a:latin typeface="Lobster Two"/>
              <a:ea typeface="Lobster Two"/>
              <a:cs typeface="Lobster Two"/>
              <a:sym typeface="Lobster Two"/>
            </a:endParaRPr>
          </a:p>
        </p:txBody>
      </p:sp>
      <p:grpSp>
        <p:nvGrpSpPr>
          <p:cNvPr id="828" name="Google Shape;828;p79"/>
          <p:cNvGrpSpPr/>
          <p:nvPr/>
        </p:nvGrpSpPr>
        <p:grpSpPr>
          <a:xfrm>
            <a:off x="7196925" y="490983"/>
            <a:ext cx="885110" cy="1530388"/>
            <a:chOff x="6794925" y="3413858"/>
            <a:chExt cx="885110" cy="1530388"/>
          </a:xfrm>
        </p:grpSpPr>
        <p:sp>
          <p:nvSpPr>
            <p:cNvPr id="829" name="Google Shape;829;p79"/>
            <p:cNvSpPr/>
            <p:nvPr/>
          </p:nvSpPr>
          <p:spPr>
            <a:xfrm>
              <a:off x="7202959" y="3413858"/>
              <a:ext cx="69031" cy="1530388"/>
            </a:xfrm>
            <a:custGeom>
              <a:avLst/>
              <a:gdLst/>
              <a:ahLst/>
              <a:cxnLst/>
              <a:rect l="l" t="t" r="r" b="b"/>
              <a:pathLst>
                <a:path w="5767" h="127852" extrusionOk="0">
                  <a:moveTo>
                    <a:pt x="2884" y="0"/>
                  </a:moveTo>
                  <a:cubicBezTo>
                    <a:pt x="1291" y="0"/>
                    <a:pt x="1" y="1290"/>
                    <a:pt x="1" y="2883"/>
                  </a:cubicBezTo>
                  <a:lnTo>
                    <a:pt x="1" y="127851"/>
                  </a:lnTo>
                  <a:lnTo>
                    <a:pt x="5766" y="127851"/>
                  </a:lnTo>
                  <a:lnTo>
                    <a:pt x="5766" y="2883"/>
                  </a:lnTo>
                  <a:cubicBezTo>
                    <a:pt x="5766" y="1290"/>
                    <a:pt x="4476" y="0"/>
                    <a:pt x="2884" y="0"/>
                  </a:cubicBezTo>
                  <a:close/>
                </a:path>
              </a:pathLst>
            </a:custGeom>
            <a:solidFill>
              <a:srgbClr val="B7CE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9"/>
            <p:cNvSpPr/>
            <p:nvPr/>
          </p:nvSpPr>
          <p:spPr>
            <a:xfrm>
              <a:off x="6794925" y="3495193"/>
              <a:ext cx="885110" cy="1081226"/>
            </a:xfrm>
            <a:custGeom>
              <a:avLst/>
              <a:gdLst/>
              <a:ahLst/>
              <a:cxnLst/>
              <a:rect l="l" t="t" r="r" b="b"/>
              <a:pathLst>
                <a:path w="73944" h="90328" extrusionOk="0">
                  <a:moveTo>
                    <a:pt x="8031" y="1"/>
                  </a:moveTo>
                  <a:cubicBezTo>
                    <a:pt x="3583" y="1"/>
                    <a:pt x="0" y="3583"/>
                    <a:pt x="0" y="8033"/>
                  </a:cubicBezTo>
                  <a:lnTo>
                    <a:pt x="0" y="82296"/>
                  </a:lnTo>
                  <a:cubicBezTo>
                    <a:pt x="0" y="86746"/>
                    <a:pt x="3583" y="90327"/>
                    <a:pt x="8031" y="90327"/>
                  </a:cubicBezTo>
                  <a:lnTo>
                    <a:pt x="65912" y="90327"/>
                  </a:lnTo>
                  <a:cubicBezTo>
                    <a:pt x="70361" y="90327"/>
                    <a:pt x="73943" y="86746"/>
                    <a:pt x="73943" y="82296"/>
                  </a:cubicBezTo>
                  <a:lnTo>
                    <a:pt x="73943" y="8033"/>
                  </a:lnTo>
                  <a:cubicBezTo>
                    <a:pt x="73943" y="3583"/>
                    <a:pt x="70361" y="1"/>
                    <a:pt x="65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9"/>
            <p:cNvSpPr/>
            <p:nvPr/>
          </p:nvSpPr>
          <p:spPr>
            <a:xfrm>
              <a:off x="6843846" y="3544114"/>
              <a:ext cx="787255" cy="983371"/>
            </a:xfrm>
            <a:custGeom>
              <a:avLst/>
              <a:gdLst/>
              <a:ahLst/>
              <a:cxnLst/>
              <a:rect l="l" t="t" r="r" b="b"/>
              <a:pathLst>
                <a:path w="65769" h="82153" extrusionOk="0">
                  <a:moveTo>
                    <a:pt x="61824" y="1364"/>
                  </a:moveTo>
                  <a:cubicBezTo>
                    <a:pt x="63249" y="1364"/>
                    <a:pt x="64406" y="2521"/>
                    <a:pt x="64406" y="3946"/>
                  </a:cubicBezTo>
                  <a:lnTo>
                    <a:pt x="64406" y="78209"/>
                  </a:lnTo>
                  <a:cubicBezTo>
                    <a:pt x="64406" y="79632"/>
                    <a:pt x="63249" y="80790"/>
                    <a:pt x="61824" y="80790"/>
                  </a:cubicBezTo>
                  <a:lnTo>
                    <a:pt x="3946" y="80790"/>
                  </a:lnTo>
                  <a:cubicBezTo>
                    <a:pt x="2521" y="80790"/>
                    <a:pt x="1363" y="79632"/>
                    <a:pt x="1363" y="78209"/>
                  </a:cubicBezTo>
                  <a:lnTo>
                    <a:pt x="1363" y="3946"/>
                  </a:lnTo>
                  <a:cubicBezTo>
                    <a:pt x="1363" y="2523"/>
                    <a:pt x="2521" y="1364"/>
                    <a:pt x="3946" y="1364"/>
                  </a:cubicBezTo>
                  <a:close/>
                  <a:moveTo>
                    <a:pt x="3946" y="1"/>
                  </a:moveTo>
                  <a:cubicBezTo>
                    <a:pt x="1770" y="1"/>
                    <a:pt x="2" y="1771"/>
                    <a:pt x="0" y="3946"/>
                  </a:cubicBezTo>
                  <a:lnTo>
                    <a:pt x="0" y="78209"/>
                  </a:lnTo>
                  <a:cubicBezTo>
                    <a:pt x="0" y="80383"/>
                    <a:pt x="1770" y="82153"/>
                    <a:pt x="3946" y="82153"/>
                  </a:cubicBezTo>
                  <a:lnTo>
                    <a:pt x="61824" y="82153"/>
                  </a:lnTo>
                  <a:cubicBezTo>
                    <a:pt x="63999" y="82153"/>
                    <a:pt x="65769" y="80383"/>
                    <a:pt x="65769" y="78209"/>
                  </a:cubicBezTo>
                  <a:lnTo>
                    <a:pt x="65769" y="3946"/>
                  </a:lnTo>
                  <a:cubicBezTo>
                    <a:pt x="65769" y="1771"/>
                    <a:pt x="63999" y="1"/>
                    <a:pt x="61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79"/>
          <p:cNvSpPr txBox="1"/>
          <p:nvPr/>
        </p:nvSpPr>
        <p:spPr>
          <a:xfrm>
            <a:off x="7260424" y="775036"/>
            <a:ext cx="758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Lobster Two"/>
                <a:ea typeface="Lobster Two"/>
                <a:cs typeface="Lobster Two"/>
                <a:sym typeface="Lobster Two"/>
              </a:rPr>
              <a:t>Food Party</a:t>
            </a:r>
            <a:endParaRPr sz="1800">
              <a:solidFill>
                <a:schemeClr val="lt1"/>
              </a:solidFill>
              <a:latin typeface="Lobster Two"/>
              <a:ea typeface="Lobster Two"/>
              <a:cs typeface="Lobster Two"/>
              <a:sym typeface="Lobster Two"/>
            </a:endParaRPr>
          </a:p>
        </p:txBody>
      </p:sp>
      <p:sp>
        <p:nvSpPr>
          <p:cNvPr id="833" name="Google Shape;833;p79"/>
          <p:cNvSpPr txBox="1">
            <a:spLocks noGrp="1"/>
          </p:cNvSpPr>
          <p:nvPr>
            <p:ph type="title"/>
          </p:nvPr>
        </p:nvSpPr>
        <p:spPr>
          <a:xfrm>
            <a:off x="2979300" y="969813"/>
            <a:ext cx="31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Mission Statement</a:t>
            </a:r>
            <a:endParaRPr/>
          </a:p>
        </p:txBody>
      </p:sp>
      <p:sp>
        <p:nvSpPr>
          <p:cNvPr id="834" name="Google Shape;834;p79"/>
          <p:cNvSpPr txBox="1">
            <a:spLocks noGrp="1"/>
          </p:cNvSpPr>
          <p:nvPr>
            <p:ph type="subTitle" idx="1"/>
          </p:nvPr>
        </p:nvSpPr>
        <p:spPr>
          <a:xfrm>
            <a:off x="3033850" y="2467600"/>
            <a:ext cx="3130800" cy="12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“Our mission is to provide authentic and delicious Indian cuisine experience to people looking for vegetarian and vegan options, young Indian adults seeking pocket-friendly meals, and food explorers. We aim to become the go-to food cart for those who crave authentic flavors and cultural experience.”</a:t>
            </a:r>
            <a:endParaRPr/>
          </a:p>
        </p:txBody>
      </p:sp>
      <p:pic>
        <p:nvPicPr>
          <p:cNvPr id="2" name="3.mp4">
            <a:hlinkClick r:id="" action="ppaction://media"/>
            <a:extLst>
              <a:ext uri="{FF2B5EF4-FFF2-40B4-BE49-F238E27FC236}">
                <a16:creationId xmlns:a16="http://schemas.microsoft.com/office/drawing/2014/main" id="{7514493D-856A-FFF8-0F1E-7D254DDD63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15204" y="405453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1000"/>
                                        <p:tgtEl>
                                          <p:spTgt spid="826"/>
                                        </p:tgtEl>
                                      </p:cBhvr>
                                    </p:animEffect>
                                  </p:childTnLst>
                                </p:cTn>
                              </p:par>
                              <p:par>
                                <p:cTn id="11" presetID="10" presetClass="entr" presetSubtype="0" fill="hold" nodeType="withEffect">
                                  <p:stCondLst>
                                    <p:cond delay="0"/>
                                  </p:stCondLst>
                                  <p:childTnLst>
                                    <p:set>
                                      <p:cBhvr>
                                        <p:cTn id="12" dur="1" fill="hold">
                                          <p:stCondLst>
                                            <p:cond delay="0"/>
                                          </p:stCondLst>
                                        </p:cTn>
                                        <p:tgtEl>
                                          <p:spTgt spid="827"/>
                                        </p:tgtEl>
                                        <p:attrNameLst>
                                          <p:attrName>style.visibility</p:attrName>
                                        </p:attrNameLst>
                                      </p:cBhvr>
                                      <p:to>
                                        <p:strVal val="visible"/>
                                      </p:to>
                                    </p:set>
                                    <p:animEffect transition="in" filter="fade">
                                      <p:cBhvr>
                                        <p:cTn id="13" dur="1000"/>
                                        <p:tgtEl>
                                          <p:spTgt spid="827"/>
                                        </p:tgtEl>
                                      </p:cBhvr>
                                    </p:animEffect>
                                  </p:childTnLst>
                                </p:cTn>
                              </p:par>
                              <p:par>
                                <p:cTn id="14" presetID="10" presetClass="entr" presetSubtype="0" fill="hold" nodeType="withEffect">
                                  <p:stCondLst>
                                    <p:cond delay="0"/>
                                  </p:stCondLst>
                                  <p:childTnLst>
                                    <p:set>
                                      <p:cBhvr>
                                        <p:cTn id="15" dur="1" fill="hold">
                                          <p:stCondLst>
                                            <p:cond delay="0"/>
                                          </p:stCondLst>
                                        </p:cTn>
                                        <p:tgtEl>
                                          <p:spTgt spid="828"/>
                                        </p:tgtEl>
                                        <p:attrNameLst>
                                          <p:attrName>style.visibility</p:attrName>
                                        </p:attrNameLst>
                                      </p:cBhvr>
                                      <p:to>
                                        <p:strVal val="visible"/>
                                      </p:to>
                                    </p:set>
                                    <p:animEffect transition="in" filter="fade">
                                      <p:cBhvr>
                                        <p:cTn id="16" dur="1000"/>
                                        <p:tgtEl>
                                          <p:spTgt spid="828"/>
                                        </p:tgtEl>
                                      </p:cBhvr>
                                    </p:animEffect>
                                  </p:childTnLst>
                                </p:cTn>
                              </p:par>
                              <p:par>
                                <p:cTn id="17" presetID="10" presetClass="entr" presetSubtype="0" fill="hold" nodeType="withEffect">
                                  <p:stCondLst>
                                    <p:cond delay="0"/>
                                  </p:stCondLst>
                                  <p:childTnLst>
                                    <p:set>
                                      <p:cBhvr>
                                        <p:cTn id="18" dur="1" fill="hold">
                                          <p:stCondLst>
                                            <p:cond delay="0"/>
                                          </p:stCondLst>
                                        </p:cTn>
                                        <p:tgtEl>
                                          <p:spTgt spid="832"/>
                                        </p:tgtEl>
                                        <p:attrNameLst>
                                          <p:attrName>style.visibility</p:attrName>
                                        </p:attrNameLst>
                                      </p:cBhvr>
                                      <p:to>
                                        <p:strVal val="visible"/>
                                      </p:to>
                                    </p:set>
                                    <p:animEffect transition="in" filter="fade">
                                      <p:cBhvr>
                                        <p:cTn id="19" dur="1000"/>
                                        <p:tgtEl>
                                          <p:spTgt spid="8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14"/>
                                        </p:tgtEl>
                                        <p:attrNameLst>
                                          <p:attrName>style.visibility</p:attrName>
                                        </p:attrNameLst>
                                      </p:cBhvr>
                                      <p:to>
                                        <p:strVal val="visible"/>
                                      </p:to>
                                    </p:set>
                                    <p:animEffect transition="in" filter="fade">
                                      <p:cBhvr>
                                        <p:cTn id="24" dur="1000"/>
                                        <p:tgtEl>
                                          <p:spTgt spid="814"/>
                                        </p:tgtEl>
                                      </p:cBhvr>
                                    </p:animEffect>
                                  </p:childTnLst>
                                </p:cTn>
                              </p:par>
                              <p:par>
                                <p:cTn id="25" presetID="10" presetClass="entr" presetSubtype="0" fill="hold" nodeType="withEffect">
                                  <p:stCondLst>
                                    <p:cond delay="0"/>
                                  </p:stCondLst>
                                  <p:childTnLst>
                                    <p:set>
                                      <p:cBhvr>
                                        <p:cTn id="26" dur="1" fill="hold">
                                          <p:stCondLst>
                                            <p:cond delay="0"/>
                                          </p:stCondLst>
                                        </p:cTn>
                                        <p:tgtEl>
                                          <p:spTgt spid="833"/>
                                        </p:tgtEl>
                                        <p:attrNameLst>
                                          <p:attrName>style.visibility</p:attrName>
                                        </p:attrNameLst>
                                      </p:cBhvr>
                                      <p:to>
                                        <p:strVal val="visible"/>
                                      </p:to>
                                    </p:set>
                                    <p:animEffect transition="in" filter="fade">
                                      <p:cBhvr>
                                        <p:cTn id="27" dur="1000"/>
                                        <p:tgtEl>
                                          <p:spTgt spid="833"/>
                                        </p:tgtEl>
                                      </p:cBhvr>
                                    </p:animEffect>
                                  </p:childTnLst>
                                </p:cTn>
                              </p:par>
                              <p:par>
                                <p:cTn id="28" presetID="10" presetClass="entr" presetSubtype="0" fill="hold" nodeType="withEffect">
                                  <p:stCondLst>
                                    <p:cond delay="0"/>
                                  </p:stCondLst>
                                  <p:childTnLst>
                                    <p:set>
                                      <p:cBhvr>
                                        <p:cTn id="29" dur="1" fill="hold">
                                          <p:stCondLst>
                                            <p:cond delay="0"/>
                                          </p:stCondLst>
                                        </p:cTn>
                                        <p:tgtEl>
                                          <p:spTgt spid="834"/>
                                        </p:tgtEl>
                                        <p:attrNameLst>
                                          <p:attrName>style.visibility</p:attrName>
                                        </p:attrNameLst>
                                      </p:cBhvr>
                                      <p:to>
                                        <p:strVal val="visible"/>
                                      </p:to>
                                    </p:set>
                                    <p:animEffect transition="in" filter="fade">
                                      <p:cBhvr>
                                        <p:cTn id="30" dur="1000"/>
                                        <p:tgtEl>
                                          <p:spTgt spid="8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66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endCondLst>
                    <p:cond evt="onStopAudio" delay="0">
                      <p:tgtEl>
                        <p:sldTgt/>
                      </p:tgtEl>
                    </p:cond>
                  </p:end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0"/>
          <p:cNvSpPr txBox="1">
            <a:spLocks noGrp="1"/>
          </p:cNvSpPr>
          <p:nvPr>
            <p:ph type="title"/>
          </p:nvPr>
        </p:nvSpPr>
        <p:spPr>
          <a:xfrm>
            <a:off x="457200" y="21901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Market Need</a:t>
            </a:r>
            <a:endParaRPr/>
          </a:p>
        </p:txBody>
      </p:sp>
      <p:grpSp>
        <p:nvGrpSpPr>
          <p:cNvPr id="840" name="Google Shape;840;p80"/>
          <p:cNvGrpSpPr/>
          <p:nvPr/>
        </p:nvGrpSpPr>
        <p:grpSpPr>
          <a:xfrm>
            <a:off x="948005" y="1164477"/>
            <a:ext cx="6357259" cy="1891013"/>
            <a:chOff x="5716478" y="2855723"/>
            <a:chExt cx="1466969" cy="462882"/>
          </a:xfrm>
        </p:grpSpPr>
        <p:sp>
          <p:nvSpPr>
            <p:cNvPr id="841" name="Google Shape;841;p80"/>
            <p:cNvSpPr/>
            <p:nvPr/>
          </p:nvSpPr>
          <p:spPr>
            <a:xfrm>
              <a:off x="6802449" y="2855723"/>
              <a:ext cx="380998" cy="462630"/>
            </a:xfrm>
            <a:custGeom>
              <a:avLst/>
              <a:gdLst/>
              <a:ahLst/>
              <a:cxnLst/>
              <a:rect l="l" t="t" r="r" b="b"/>
              <a:pathLst>
                <a:path w="10562" h="12825" extrusionOk="0">
                  <a:moveTo>
                    <a:pt x="5274" y="1"/>
                  </a:moveTo>
                  <a:cubicBezTo>
                    <a:pt x="2354" y="1"/>
                    <a:pt x="1" y="2409"/>
                    <a:pt x="56" y="5330"/>
                  </a:cubicBezTo>
                  <a:cubicBezTo>
                    <a:pt x="56" y="5468"/>
                    <a:pt x="160" y="5537"/>
                    <a:pt x="264" y="5537"/>
                  </a:cubicBezTo>
                  <a:cubicBezTo>
                    <a:pt x="368" y="5537"/>
                    <a:pt x="471" y="5468"/>
                    <a:pt x="471" y="5330"/>
                  </a:cubicBezTo>
                  <a:cubicBezTo>
                    <a:pt x="471" y="2427"/>
                    <a:pt x="2841" y="506"/>
                    <a:pt x="5313" y="506"/>
                  </a:cubicBezTo>
                  <a:cubicBezTo>
                    <a:pt x="6494" y="506"/>
                    <a:pt x="7699" y="945"/>
                    <a:pt x="8679" y="1925"/>
                  </a:cubicBezTo>
                  <a:cubicBezTo>
                    <a:pt x="10049" y="3295"/>
                    <a:pt x="10465" y="5371"/>
                    <a:pt x="9717" y="7157"/>
                  </a:cubicBezTo>
                  <a:cubicBezTo>
                    <a:pt x="8970" y="8956"/>
                    <a:pt x="7226" y="10133"/>
                    <a:pt x="5274" y="10133"/>
                  </a:cubicBezTo>
                  <a:cubicBezTo>
                    <a:pt x="5164" y="10133"/>
                    <a:pt x="5067" y="10216"/>
                    <a:pt x="5067" y="10340"/>
                  </a:cubicBezTo>
                  <a:lnTo>
                    <a:pt x="5067" y="12112"/>
                  </a:lnTo>
                  <a:lnTo>
                    <a:pt x="4222" y="11254"/>
                  </a:lnTo>
                  <a:cubicBezTo>
                    <a:pt x="4181" y="11212"/>
                    <a:pt x="4125" y="11191"/>
                    <a:pt x="4070" y="11191"/>
                  </a:cubicBezTo>
                  <a:cubicBezTo>
                    <a:pt x="4015" y="11191"/>
                    <a:pt x="3959" y="11212"/>
                    <a:pt x="3918" y="11254"/>
                  </a:cubicBezTo>
                  <a:cubicBezTo>
                    <a:pt x="3835" y="11337"/>
                    <a:pt x="3835" y="11475"/>
                    <a:pt x="3918" y="11558"/>
                  </a:cubicBezTo>
                  <a:lnTo>
                    <a:pt x="5136" y="12762"/>
                  </a:lnTo>
                  <a:cubicBezTo>
                    <a:pt x="5177" y="12804"/>
                    <a:pt x="5229" y="12825"/>
                    <a:pt x="5281" y="12825"/>
                  </a:cubicBezTo>
                  <a:cubicBezTo>
                    <a:pt x="5333" y="12825"/>
                    <a:pt x="5385" y="12804"/>
                    <a:pt x="5427" y="12762"/>
                  </a:cubicBezTo>
                  <a:lnTo>
                    <a:pt x="6645" y="11558"/>
                  </a:lnTo>
                  <a:cubicBezTo>
                    <a:pt x="6728" y="11475"/>
                    <a:pt x="6728" y="11337"/>
                    <a:pt x="6645" y="11254"/>
                  </a:cubicBezTo>
                  <a:cubicBezTo>
                    <a:pt x="6603" y="11212"/>
                    <a:pt x="6548" y="11191"/>
                    <a:pt x="6492" y="11191"/>
                  </a:cubicBezTo>
                  <a:cubicBezTo>
                    <a:pt x="6437" y="11191"/>
                    <a:pt x="6382" y="11212"/>
                    <a:pt x="6340" y="11254"/>
                  </a:cubicBezTo>
                  <a:lnTo>
                    <a:pt x="5496" y="12098"/>
                  </a:lnTo>
                  <a:lnTo>
                    <a:pt x="5496" y="10548"/>
                  </a:lnTo>
                  <a:cubicBezTo>
                    <a:pt x="8292" y="10423"/>
                    <a:pt x="10506" y="8126"/>
                    <a:pt x="10506" y="5330"/>
                  </a:cubicBezTo>
                  <a:cubicBezTo>
                    <a:pt x="10562" y="2409"/>
                    <a:pt x="8209" y="1"/>
                    <a:pt x="5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0"/>
            <p:cNvSpPr/>
            <p:nvPr/>
          </p:nvSpPr>
          <p:spPr>
            <a:xfrm>
              <a:off x="6847903" y="2920476"/>
              <a:ext cx="290095" cy="256007"/>
            </a:xfrm>
            <a:custGeom>
              <a:avLst/>
              <a:gdLst/>
              <a:ahLst/>
              <a:cxnLst/>
              <a:rect l="l" t="t" r="r" b="b"/>
              <a:pathLst>
                <a:path w="8042" h="7097" extrusionOk="0">
                  <a:moveTo>
                    <a:pt x="4018" y="1"/>
                  </a:moveTo>
                  <a:cubicBezTo>
                    <a:pt x="3569" y="1"/>
                    <a:pt x="3113" y="87"/>
                    <a:pt x="2672" y="268"/>
                  </a:cubicBezTo>
                  <a:cubicBezTo>
                    <a:pt x="872" y="1016"/>
                    <a:pt x="0" y="3078"/>
                    <a:pt x="734" y="4891"/>
                  </a:cubicBezTo>
                  <a:cubicBezTo>
                    <a:pt x="1300" y="6264"/>
                    <a:pt x="2626" y="7097"/>
                    <a:pt x="4024" y="7097"/>
                  </a:cubicBezTo>
                  <a:cubicBezTo>
                    <a:pt x="4473" y="7097"/>
                    <a:pt x="4930" y="7011"/>
                    <a:pt x="5371" y="6829"/>
                  </a:cubicBezTo>
                  <a:cubicBezTo>
                    <a:pt x="7184" y="6095"/>
                    <a:pt x="8042" y="4019"/>
                    <a:pt x="7308" y="2206"/>
                  </a:cubicBezTo>
                  <a:cubicBezTo>
                    <a:pt x="6743" y="834"/>
                    <a:pt x="5416" y="1"/>
                    <a:pt x="4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0"/>
            <p:cNvSpPr/>
            <p:nvPr/>
          </p:nvSpPr>
          <p:spPr>
            <a:xfrm>
              <a:off x="6440447" y="2855723"/>
              <a:ext cx="380998" cy="462882"/>
            </a:xfrm>
            <a:custGeom>
              <a:avLst/>
              <a:gdLst/>
              <a:ahLst/>
              <a:cxnLst/>
              <a:rect l="l" t="t" r="r" b="b"/>
              <a:pathLst>
                <a:path w="10562" h="12832" extrusionOk="0">
                  <a:moveTo>
                    <a:pt x="5274" y="1"/>
                  </a:moveTo>
                  <a:cubicBezTo>
                    <a:pt x="2354" y="1"/>
                    <a:pt x="1" y="2409"/>
                    <a:pt x="56" y="5330"/>
                  </a:cubicBezTo>
                  <a:cubicBezTo>
                    <a:pt x="70" y="5454"/>
                    <a:pt x="171" y="5517"/>
                    <a:pt x="269" y="5517"/>
                  </a:cubicBezTo>
                  <a:cubicBezTo>
                    <a:pt x="368" y="5517"/>
                    <a:pt x="465" y="5454"/>
                    <a:pt x="472" y="5330"/>
                  </a:cubicBezTo>
                  <a:cubicBezTo>
                    <a:pt x="472" y="2427"/>
                    <a:pt x="2841" y="506"/>
                    <a:pt x="5313" y="506"/>
                  </a:cubicBezTo>
                  <a:cubicBezTo>
                    <a:pt x="6494" y="506"/>
                    <a:pt x="7699" y="945"/>
                    <a:pt x="8679" y="1925"/>
                  </a:cubicBezTo>
                  <a:cubicBezTo>
                    <a:pt x="10050" y="3295"/>
                    <a:pt x="10465" y="5357"/>
                    <a:pt x="9717" y="7157"/>
                  </a:cubicBezTo>
                  <a:cubicBezTo>
                    <a:pt x="8970" y="8956"/>
                    <a:pt x="7226" y="10119"/>
                    <a:pt x="5288" y="10133"/>
                  </a:cubicBezTo>
                  <a:cubicBezTo>
                    <a:pt x="5280" y="10132"/>
                    <a:pt x="5272" y="10131"/>
                    <a:pt x="5265" y="10131"/>
                  </a:cubicBezTo>
                  <a:cubicBezTo>
                    <a:pt x="5152" y="10131"/>
                    <a:pt x="5067" y="10224"/>
                    <a:pt x="5067" y="10340"/>
                  </a:cubicBezTo>
                  <a:lnTo>
                    <a:pt x="5067" y="12112"/>
                  </a:lnTo>
                  <a:lnTo>
                    <a:pt x="4223" y="11254"/>
                  </a:lnTo>
                  <a:cubicBezTo>
                    <a:pt x="4180" y="11217"/>
                    <a:pt x="4133" y="11201"/>
                    <a:pt x="4087" y="11201"/>
                  </a:cubicBezTo>
                  <a:cubicBezTo>
                    <a:pt x="3928" y="11201"/>
                    <a:pt x="3789" y="11397"/>
                    <a:pt x="3918" y="11558"/>
                  </a:cubicBezTo>
                  <a:lnTo>
                    <a:pt x="5136" y="12762"/>
                  </a:lnTo>
                  <a:cubicBezTo>
                    <a:pt x="5178" y="12804"/>
                    <a:pt x="5233" y="12832"/>
                    <a:pt x="5288" y="12832"/>
                  </a:cubicBezTo>
                  <a:cubicBezTo>
                    <a:pt x="5344" y="12832"/>
                    <a:pt x="5399" y="12804"/>
                    <a:pt x="5427" y="12762"/>
                  </a:cubicBezTo>
                  <a:lnTo>
                    <a:pt x="6645" y="11558"/>
                  </a:lnTo>
                  <a:cubicBezTo>
                    <a:pt x="6728" y="11475"/>
                    <a:pt x="6728" y="11337"/>
                    <a:pt x="6645" y="11254"/>
                  </a:cubicBezTo>
                  <a:cubicBezTo>
                    <a:pt x="6603" y="11212"/>
                    <a:pt x="6548" y="11191"/>
                    <a:pt x="6492" y="11191"/>
                  </a:cubicBezTo>
                  <a:cubicBezTo>
                    <a:pt x="6437" y="11191"/>
                    <a:pt x="6382" y="11212"/>
                    <a:pt x="6340" y="11254"/>
                  </a:cubicBezTo>
                  <a:lnTo>
                    <a:pt x="5496" y="12112"/>
                  </a:lnTo>
                  <a:lnTo>
                    <a:pt x="5496" y="10548"/>
                  </a:lnTo>
                  <a:cubicBezTo>
                    <a:pt x="8292" y="10423"/>
                    <a:pt x="10506" y="8126"/>
                    <a:pt x="10506" y="5330"/>
                  </a:cubicBezTo>
                  <a:cubicBezTo>
                    <a:pt x="10562" y="2409"/>
                    <a:pt x="8209" y="1"/>
                    <a:pt x="5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0"/>
            <p:cNvSpPr/>
            <p:nvPr/>
          </p:nvSpPr>
          <p:spPr>
            <a:xfrm>
              <a:off x="6490409" y="2920079"/>
              <a:ext cx="281618" cy="255790"/>
            </a:xfrm>
            <a:custGeom>
              <a:avLst/>
              <a:gdLst/>
              <a:ahLst/>
              <a:cxnLst/>
              <a:rect l="l" t="t" r="r" b="b"/>
              <a:pathLst>
                <a:path w="7807" h="7091" extrusionOk="0">
                  <a:moveTo>
                    <a:pt x="3895" y="1"/>
                  </a:moveTo>
                  <a:cubicBezTo>
                    <a:pt x="2298" y="1"/>
                    <a:pt x="847" y="1097"/>
                    <a:pt x="457" y="2729"/>
                  </a:cubicBezTo>
                  <a:cubicBezTo>
                    <a:pt x="0" y="4625"/>
                    <a:pt x="1177" y="6549"/>
                    <a:pt x="3087" y="6992"/>
                  </a:cubicBezTo>
                  <a:cubicBezTo>
                    <a:pt x="3363" y="7059"/>
                    <a:pt x="3640" y="7091"/>
                    <a:pt x="3912" y="7091"/>
                  </a:cubicBezTo>
                  <a:cubicBezTo>
                    <a:pt x="5512" y="7091"/>
                    <a:pt x="6971" y="5994"/>
                    <a:pt x="7350" y="4362"/>
                  </a:cubicBezTo>
                  <a:cubicBezTo>
                    <a:pt x="7806" y="2466"/>
                    <a:pt x="6630" y="542"/>
                    <a:pt x="4720" y="99"/>
                  </a:cubicBezTo>
                  <a:cubicBezTo>
                    <a:pt x="4444" y="33"/>
                    <a:pt x="4167" y="1"/>
                    <a:pt x="3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0"/>
            <p:cNvSpPr/>
            <p:nvPr/>
          </p:nvSpPr>
          <p:spPr>
            <a:xfrm>
              <a:off x="6078480" y="2855723"/>
              <a:ext cx="380962" cy="462630"/>
            </a:xfrm>
            <a:custGeom>
              <a:avLst/>
              <a:gdLst/>
              <a:ahLst/>
              <a:cxnLst/>
              <a:rect l="l" t="t" r="r" b="b"/>
              <a:pathLst>
                <a:path w="10561" h="12825" extrusionOk="0">
                  <a:moveTo>
                    <a:pt x="5274" y="1"/>
                  </a:moveTo>
                  <a:cubicBezTo>
                    <a:pt x="2353" y="1"/>
                    <a:pt x="0" y="2409"/>
                    <a:pt x="56" y="5330"/>
                  </a:cubicBezTo>
                  <a:cubicBezTo>
                    <a:pt x="56" y="5468"/>
                    <a:pt x="159" y="5537"/>
                    <a:pt x="263" y="5537"/>
                  </a:cubicBezTo>
                  <a:cubicBezTo>
                    <a:pt x="367" y="5537"/>
                    <a:pt x="471" y="5468"/>
                    <a:pt x="471" y="5330"/>
                  </a:cubicBezTo>
                  <a:cubicBezTo>
                    <a:pt x="471" y="2427"/>
                    <a:pt x="2841" y="506"/>
                    <a:pt x="5312" y="506"/>
                  </a:cubicBezTo>
                  <a:cubicBezTo>
                    <a:pt x="6494" y="506"/>
                    <a:pt x="7698" y="945"/>
                    <a:pt x="8679" y="1925"/>
                  </a:cubicBezTo>
                  <a:cubicBezTo>
                    <a:pt x="10049" y="3295"/>
                    <a:pt x="10464" y="5371"/>
                    <a:pt x="9717" y="7157"/>
                  </a:cubicBezTo>
                  <a:cubicBezTo>
                    <a:pt x="8969" y="8956"/>
                    <a:pt x="7225" y="10133"/>
                    <a:pt x="5274" y="10133"/>
                  </a:cubicBezTo>
                  <a:cubicBezTo>
                    <a:pt x="5267" y="10132"/>
                    <a:pt x="5259" y="10131"/>
                    <a:pt x="5253" y="10131"/>
                  </a:cubicBezTo>
                  <a:cubicBezTo>
                    <a:pt x="5151" y="10131"/>
                    <a:pt x="5066" y="10224"/>
                    <a:pt x="5066" y="10340"/>
                  </a:cubicBezTo>
                  <a:lnTo>
                    <a:pt x="5066" y="12098"/>
                  </a:lnTo>
                  <a:lnTo>
                    <a:pt x="4222" y="11254"/>
                  </a:lnTo>
                  <a:cubicBezTo>
                    <a:pt x="4180" y="11212"/>
                    <a:pt x="4128" y="11191"/>
                    <a:pt x="4076" y="11191"/>
                  </a:cubicBezTo>
                  <a:cubicBezTo>
                    <a:pt x="4024" y="11191"/>
                    <a:pt x="3973" y="11212"/>
                    <a:pt x="3931" y="11254"/>
                  </a:cubicBezTo>
                  <a:cubicBezTo>
                    <a:pt x="3848" y="11337"/>
                    <a:pt x="3848" y="11475"/>
                    <a:pt x="3931" y="11558"/>
                  </a:cubicBezTo>
                  <a:lnTo>
                    <a:pt x="5135" y="12762"/>
                  </a:lnTo>
                  <a:cubicBezTo>
                    <a:pt x="5177" y="12804"/>
                    <a:pt x="5232" y="12825"/>
                    <a:pt x="5287" y="12825"/>
                  </a:cubicBezTo>
                  <a:cubicBezTo>
                    <a:pt x="5343" y="12825"/>
                    <a:pt x="5398" y="12804"/>
                    <a:pt x="5440" y="12762"/>
                  </a:cubicBezTo>
                  <a:lnTo>
                    <a:pt x="6644" y="11558"/>
                  </a:lnTo>
                  <a:cubicBezTo>
                    <a:pt x="6727" y="11475"/>
                    <a:pt x="6727" y="11337"/>
                    <a:pt x="6644" y="11254"/>
                  </a:cubicBezTo>
                  <a:cubicBezTo>
                    <a:pt x="6602" y="11212"/>
                    <a:pt x="6550" y="11191"/>
                    <a:pt x="6499" y="11191"/>
                  </a:cubicBezTo>
                  <a:cubicBezTo>
                    <a:pt x="6447" y="11191"/>
                    <a:pt x="6395" y="11212"/>
                    <a:pt x="6353" y="11254"/>
                  </a:cubicBezTo>
                  <a:lnTo>
                    <a:pt x="5495" y="12112"/>
                  </a:lnTo>
                  <a:lnTo>
                    <a:pt x="5495" y="10548"/>
                  </a:lnTo>
                  <a:cubicBezTo>
                    <a:pt x="8291" y="10423"/>
                    <a:pt x="10506" y="8126"/>
                    <a:pt x="10506" y="5330"/>
                  </a:cubicBezTo>
                  <a:cubicBezTo>
                    <a:pt x="10561" y="2409"/>
                    <a:pt x="8208" y="1"/>
                    <a:pt x="5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0"/>
            <p:cNvSpPr/>
            <p:nvPr/>
          </p:nvSpPr>
          <p:spPr>
            <a:xfrm>
              <a:off x="6125918" y="2919393"/>
              <a:ext cx="284612" cy="256187"/>
            </a:xfrm>
            <a:custGeom>
              <a:avLst/>
              <a:gdLst/>
              <a:ahLst/>
              <a:cxnLst/>
              <a:rect l="l" t="t" r="r" b="b"/>
              <a:pathLst>
                <a:path w="7890" h="7102" extrusionOk="0">
                  <a:moveTo>
                    <a:pt x="3950" y="0"/>
                  </a:moveTo>
                  <a:cubicBezTo>
                    <a:pt x="2395" y="0"/>
                    <a:pt x="974" y="1019"/>
                    <a:pt x="526" y="2582"/>
                  </a:cubicBezTo>
                  <a:cubicBezTo>
                    <a:pt x="0" y="4478"/>
                    <a:pt x="1094" y="6430"/>
                    <a:pt x="2976" y="6970"/>
                  </a:cubicBezTo>
                  <a:cubicBezTo>
                    <a:pt x="3296" y="7059"/>
                    <a:pt x="3617" y="7102"/>
                    <a:pt x="3934" y="7102"/>
                  </a:cubicBezTo>
                  <a:cubicBezTo>
                    <a:pt x="5484" y="7102"/>
                    <a:pt x="6913" y="6083"/>
                    <a:pt x="7350" y="4520"/>
                  </a:cubicBezTo>
                  <a:cubicBezTo>
                    <a:pt x="7889" y="2637"/>
                    <a:pt x="6796" y="672"/>
                    <a:pt x="4914" y="132"/>
                  </a:cubicBezTo>
                  <a:cubicBezTo>
                    <a:pt x="4592" y="43"/>
                    <a:pt x="4268" y="0"/>
                    <a:pt x="3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0"/>
            <p:cNvSpPr/>
            <p:nvPr/>
          </p:nvSpPr>
          <p:spPr>
            <a:xfrm>
              <a:off x="5761895" y="2920476"/>
              <a:ext cx="290131" cy="256007"/>
            </a:xfrm>
            <a:custGeom>
              <a:avLst/>
              <a:gdLst/>
              <a:ahLst/>
              <a:cxnLst/>
              <a:rect l="l" t="t" r="r" b="b"/>
              <a:pathLst>
                <a:path w="8043" h="7097" extrusionOk="0">
                  <a:moveTo>
                    <a:pt x="4030" y="1"/>
                  </a:moveTo>
                  <a:cubicBezTo>
                    <a:pt x="3583" y="1"/>
                    <a:pt x="3127" y="87"/>
                    <a:pt x="2686" y="268"/>
                  </a:cubicBezTo>
                  <a:cubicBezTo>
                    <a:pt x="873" y="1002"/>
                    <a:pt x="1" y="3078"/>
                    <a:pt x="734" y="4891"/>
                  </a:cubicBezTo>
                  <a:cubicBezTo>
                    <a:pt x="1300" y="6264"/>
                    <a:pt x="2627" y="7097"/>
                    <a:pt x="4025" y="7097"/>
                  </a:cubicBezTo>
                  <a:cubicBezTo>
                    <a:pt x="4474" y="7097"/>
                    <a:pt x="4930" y="7011"/>
                    <a:pt x="5371" y="6829"/>
                  </a:cubicBezTo>
                  <a:cubicBezTo>
                    <a:pt x="7184" y="6095"/>
                    <a:pt x="8043" y="4019"/>
                    <a:pt x="7309" y="2206"/>
                  </a:cubicBezTo>
                  <a:cubicBezTo>
                    <a:pt x="6743" y="834"/>
                    <a:pt x="5424" y="1"/>
                    <a:pt x="40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0"/>
            <p:cNvSpPr/>
            <p:nvPr/>
          </p:nvSpPr>
          <p:spPr>
            <a:xfrm>
              <a:off x="5716478" y="2855723"/>
              <a:ext cx="380998" cy="462630"/>
            </a:xfrm>
            <a:custGeom>
              <a:avLst/>
              <a:gdLst/>
              <a:ahLst/>
              <a:cxnLst/>
              <a:rect l="l" t="t" r="r" b="b"/>
              <a:pathLst>
                <a:path w="10562" h="12825" extrusionOk="0">
                  <a:moveTo>
                    <a:pt x="5274" y="1"/>
                  </a:moveTo>
                  <a:cubicBezTo>
                    <a:pt x="2353" y="1"/>
                    <a:pt x="0" y="2409"/>
                    <a:pt x="56" y="5330"/>
                  </a:cubicBezTo>
                  <a:cubicBezTo>
                    <a:pt x="70" y="5454"/>
                    <a:pt x="170" y="5517"/>
                    <a:pt x="269" y="5517"/>
                  </a:cubicBezTo>
                  <a:cubicBezTo>
                    <a:pt x="367" y="5517"/>
                    <a:pt x="464" y="5454"/>
                    <a:pt x="471" y="5330"/>
                  </a:cubicBezTo>
                  <a:cubicBezTo>
                    <a:pt x="471" y="2427"/>
                    <a:pt x="2841" y="506"/>
                    <a:pt x="5312" y="506"/>
                  </a:cubicBezTo>
                  <a:cubicBezTo>
                    <a:pt x="6494" y="506"/>
                    <a:pt x="7698" y="945"/>
                    <a:pt x="8679" y="1925"/>
                  </a:cubicBezTo>
                  <a:cubicBezTo>
                    <a:pt x="10049" y="3295"/>
                    <a:pt x="10464" y="5357"/>
                    <a:pt x="9717" y="7157"/>
                  </a:cubicBezTo>
                  <a:cubicBezTo>
                    <a:pt x="8969" y="8956"/>
                    <a:pt x="7225" y="10119"/>
                    <a:pt x="5274" y="10133"/>
                  </a:cubicBezTo>
                  <a:cubicBezTo>
                    <a:pt x="5267" y="10132"/>
                    <a:pt x="5260" y="10131"/>
                    <a:pt x="5253" y="10131"/>
                  </a:cubicBezTo>
                  <a:cubicBezTo>
                    <a:pt x="5151" y="10131"/>
                    <a:pt x="5066" y="10224"/>
                    <a:pt x="5066" y="10340"/>
                  </a:cubicBezTo>
                  <a:lnTo>
                    <a:pt x="5066" y="12098"/>
                  </a:lnTo>
                  <a:lnTo>
                    <a:pt x="4222" y="11254"/>
                  </a:lnTo>
                  <a:cubicBezTo>
                    <a:pt x="4180" y="11212"/>
                    <a:pt x="4128" y="11191"/>
                    <a:pt x="4077" y="11191"/>
                  </a:cubicBezTo>
                  <a:cubicBezTo>
                    <a:pt x="4025" y="11191"/>
                    <a:pt x="3973" y="11212"/>
                    <a:pt x="3931" y="11254"/>
                  </a:cubicBezTo>
                  <a:cubicBezTo>
                    <a:pt x="3848" y="11337"/>
                    <a:pt x="3848" y="11475"/>
                    <a:pt x="3931" y="11558"/>
                  </a:cubicBezTo>
                  <a:lnTo>
                    <a:pt x="5135" y="12762"/>
                  </a:lnTo>
                  <a:cubicBezTo>
                    <a:pt x="5177" y="12804"/>
                    <a:pt x="5232" y="12825"/>
                    <a:pt x="5288" y="12825"/>
                  </a:cubicBezTo>
                  <a:cubicBezTo>
                    <a:pt x="5343" y="12825"/>
                    <a:pt x="5398" y="12804"/>
                    <a:pt x="5440" y="12762"/>
                  </a:cubicBezTo>
                  <a:lnTo>
                    <a:pt x="6644" y="11558"/>
                  </a:lnTo>
                  <a:cubicBezTo>
                    <a:pt x="6727" y="11475"/>
                    <a:pt x="6727" y="11337"/>
                    <a:pt x="6644" y="11254"/>
                  </a:cubicBezTo>
                  <a:cubicBezTo>
                    <a:pt x="6603" y="11212"/>
                    <a:pt x="6551" y="11191"/>
                    <a:pt x="6499" y="11191"/>
                  </a:cubicBezTo>
                  <a:cubicBezTo>
                    <a:pt x="6447" y="11191"/>
                    <a:pt x="6395" y="11212"/>
                    <a:pt x="6353" y="11254"/>
                  </a:cubicBezTo>
                  <a:lnTo>
                    <a:pt x="5495" y="12112"/>
                  </a:lnTo>
                  <a:lnTo>
                    <a:pt x="5495" y="10548"/>
                  </a:lnTo>
                  <a:cubicBezTo>
                    <a:pt x="8291" y="10437"/>
                    <a:pt x="10506" y="8126"/>
                    <a:pt x="10506" y="5330"/>
                  </a:cubicBezTo>
                  <a:cubicBezTo>
                    <a:pt x="10561" y="2409"/>
                    <a:pt x="8208" y="1"/>
                    <a:pt x="5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80"/>
          <p:cNvSpPr txBox="1"/>
          <p:nvPr/>
        </p:nvSpPr>
        <p:spPr>
          <a:xfrm>
            <a:off x="1279994" y="1510207"/>
            <a:ext cx="984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1"/>
                </a:solidFill>
              </a:rPr>
              <a:t>P</a:t>
            </a:r>
            <a:endParaRPr sz="4800" b="1">
              <a:solidFill>
                <a:schemeClr val="lt1"/>
              </a:solidFill>
            </a:endParaRPr>
          </a:p>
        </p:txBody>
      </p:sp>
      <p:sp>
        <p:nvSpPr>
          <p:cNvPr id="850" name="Google Shape;850;p80"/>
          <p:cNvSpPr txBox="1"/>
          <p:nvPr/>
        </p:nvSpPr>
        <p:spPr>
          <a:xfrm>
            <a:off x="5988047" y="1512669"/>
            <a:ext cx="984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1"/>
                </a:solidFill>
              </a:rPr>
              <a:t>T</a:t>
            </a:r>
            <a:endParaRPr sz="4800" b="1">
              <a:solidFill>
                <a:schemeClr val="lt1"/>
              </a:solidFill>
            </a:endParaRPr>
          </a:p>
        </p:txBody>
      </p:sp>
      <p:sp>
        <p:nvSpPr>
          <p:cNvPr id="851" name="Google Shape;851;p80"/>
          <p:cNvSpPr txBox="1"/>
          <p:nvPr/>
        </p:nvSpPr>
        <p:spPr>
          <a:xfrm>
            <a:off x="4432898" y="1512669"/>
            <a:ext cx="984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1"/>
                </a:solidFill>
              </a:rPr>
              <a:t>S</a:t>
            </a:r>
            <a:endParaRPr sz="4800" b="1">
              <a:solidFill>
                <a:schemeClr val="lt1"/>
              </a:solidFill>
            </a:endParaRPr>
          </a:p>
        </p:txBody>
      </p:sp>
      <p:sp>
        <p:nvSpPr>
          <p:cNvPr id="852" name="Google Shape;852;p80"/>
          <p:cNvSpPr txBox="1"/>
          <p:nvPr/>
        </p:nvSpPr>
        <p:spPr>
          <a:xfrm>
            <a:off x="2824496" y="1512669"/>
            <a:ext cx="984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1"/>
                </a:solidFill>
              </a:rPr>
              <a:t>E</a:t>
            </a:r>
            <a:endParaRPr sz="4800" b="1">
              <a:solidFill>
                <a:schemeClr val="lt1"/>
              </a:solidFill>
            </a:endParaRPr>
          </a:p>
        </p:txBody>
      </p:sp>
      <p:sp>
        <p:nvSpPr>
          <p:cNvPr id="853" name="Google Shape;853;p80"/>
          <p:cNvSpPr/>
          <p:nvPr/>
        </p:nvSpPr>
        <p:spPr>
          <a:xfrm>
            <a:off x="570100" y="3152100"/>
            <a:ext cx="1789025" cy="1703850"/>
          </a:xfrm>
          <a:prstGeom prst="flowChartOffpageConnector">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0"/>
          <p:cNvSpPr/>
          <p:nvPr/>
        </p:nvSpPr>
        <p:spPr>
          <a:xfrm>
            <a:off x="2359125" y="3157050"/>
            <a:ext cx="1789025" cy="1703850"/>
          </a:xfrm>
          <a:prstGeom prst="flowChartOffpageConnector">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0"/>
          <p:cNvSpPr/>
          <p:nvPr/>
        </p:nvSpPr>
        <p:spPr>
          <a:xfrm>
            <a:off x="4148150" y="3157050"/>
            <a:ext cx="1789025" cy="1703850"/>
          </a:xfrm>
          <a:prstGeom prst="flowChartOffpageConnector">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0"/>
          <p:cNvSpPr/>
          <p:nvPr/>
        </p:nvSpPr>
        <p:spPr>
          <a:xfrm>
            <a:off x="5937175" y="3157050"/>
            <a:ext cx="1789025" cy="1703850"/>
          </a:xfrm>
          <a:prstGeom prst="flowChartOffpageConnector">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0"/>
          <p:cNvSpPr txBox="1"/>
          <p:nvPr/>
        </p:nvSpPr>
        <p:spPr>
          <a:xfrm>
            <a:off x="448213" y="3216025"/>
            <a:ext cx="2032800" cy="1477500"/>
          </a:xfrm>
          <a:prstGeom prst="rect">
            <a:avLst/>
          </a:prstGeom>
          <a:noFill/>
          <a:ln>
            <a:noFill/>
          </a:ln>
        </p:spPr>
        <p:txBody>
          <a:bodyPr spcFirstLastPara="1" wrap="square" lIns="91425" tIns="91425" rIns="91425" bIns="91425" anchor="t" anchorCtr="0">
            <a:spAutoFit/>
          </a:bodyPr>
          <a:lstStyle/>
          <a:p>
            <a:pPr marL="228600" lvl="0" indent="-133350" algn="l" rtl="0">
              <a:spcBef>
                <a:spcPts val="0"/>
              </a:spcBef>
              <a:spcAft>
                <a:spcPts val="0"/>
              </a:spcAft>
              <a:buSzPts val="1200"/>
              <a:buChar char="●"/>
            </a:pPr>
            <a:r>
              <a:rPr lang="en" sz="1200"/>
              <a:t>Growing awareness of benefits of plant-based diets.</a:t>
            </a:r>
            <a:endParaRPr sz="1200"/>
          </a:p>
          <a:p>
            <a:pPr marL="457200" lvl="0" indent="0" algn="l" rtl="0">
              <a:spcBef>
                <a:spcPts val="0"/>
              </a:spcBef>
              <a:spcAft>
                <a:spcPts val="0"/>
              </a:spcAft>
              <a:buNone/>
            </a:pPr>
            <a:endParaRPr sz="1200"/>
          </a:p>
          <a:p>
            <a:pPr marL="228600" lvl="0" indent="-133350" algn="l" rtl="0">
              <a:spcBef>
                <a:spcPts val="0"/>
              </a:spcBef>
              <a:spcAft>
                <a:spcPts val="0"/>
              </a:spcAft>
              <a:buSzPts val="1200"/>
              <a:buChar char="●"/>
            </a:pPr>
            <a:r>
              <a:rPr lang="en" sz="1200"/>
              <a:t>Promotion through Government policies and initiatives .</a:t>
            </a:r>
            <a:endParaRPr sz="1200"/>
          </a:p>
        </p:txBody>
      </p:sp>
      <p:sp>
        <p:nvSpPr>
          <p:cNvPr id="858" name="Google Shape;858;p80"/>
          <p:cNvSpPr txBox="1"/>
          <p:nvPr/>
        </p:nvSpPr>
        <p:spPr>
          <a:xfrm>
            <a:off x="2237225" y="3157050"/>
            <a:ext cx="2032800" cy="1662300"/>
          </a:xfrm>
          <a:prstGeom prst="rect">
            <a:avLst/>
          </a:prstGeom>
          <a:noFill/>
          <a:ln>
            <a:noFill/>
          </a:ln>
        </p:spPr>
        <p:txBody>
          <a:bodyPr spcFirstLastPara="1" wrap="square" lIns="91425" tIns="91425" rIns="91425" bIns="91425" anchor="t" anchorCtr="0">
            <a:spAutoFit/>
          </a:bodyPr>
          <a:lstStyle/>
          <a:p>
            <a:pPr marL="228600" lvl="0" indent="-133350" algn="l" rtl="0">
              <a:spcBef>
                <a:spcPts val="0"/>
              </a:spcBef>
              <a:spcAft>
                <a:spcPts val="0"/>
              </a:spcAft>
              <a:buSzPts val="1200"/>
              <a:buChar char="●"/>
            </a:pPr>
            <a:r>
              <a:rPr lang="en" sz="1200">
                <a:solidFill>
                  <a:schemeClr val="dk1"/>
                </a:solidFill>
              </a:rPr>
              <a:t>Fast-growing industry sector </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228600" lvl="0" indent="-133350" algn="l" rtl="0">
              <a:spcBef>
                <a:spcPts val="0"/>
              </a:spcBef>
              <a:spcAft>
                <a:spcPts val="0"/>
              </a:spcAft>
              <a:buSzPts val="1200"/>
              <a:buChar char="●"/>
            </a:pPr>
            <a:r>
              <a:rPr lang="en" sz="1200"/>
              <a:t>Increasing investment and innovation</a:t>
            </a:r>
            <a:endParaRPr sz="1200"/>
          </a:p>
          <a:p>
            <a:pPr marL="457200" lvl="0" indent="0" algn="l" rtl="0">
              <a:spcBef>
                <a:spcPts val="0"/>
              </a:spcBef>
              <a:spcAft>
                <a:spcPts val="0"/>
              </a:spcAft>
              <a:buNone/>
            </a:pPr>
            <a:endParaRPr sz="1200"/>
          </a:p>
          <a:p>
            <a:pPr marL="228600" lvl="0" indent="-133350" algn="l" rtl="0">
              <a:spcBef>
                <a:spcPts val="0"/>
              </a:spcBef>
              <a:spcAft>
                <a:spcPts val="0"/>
              </a:spcAft>
              <a:buSzPts val="1200"/>
              <a:buChar char="●"/>
            </a:pPr>
            <a:r>
              <a:rPr lang="en" sz="1200"/>
              <a:t>A trending choice</a:t>
            </a:r>
            <a:endParaRPr sz="1200"/>
          </a:p>
          <a:p>
            <a:pPr marL="457200" lvl="0" indent="0" algn="l" rtl="0">
              <a:spcBef>
                <a:spcPts val="0"/>
              </a:spcBef>
              <a:spcAft>
                <a:spcPts val="0"/>
              </a:spcAft>
              <a:buNone/>
            </a:pPr>
            <a:endParaRPr sz="1200"/>
          </a:p>
        </p:txBody>
      </p:sp>
      <p:sp>
        <p:nvSpPr>
          <p:cNvPr id="859" name="Google Shape;859;p80"/>
          <p:cNvSpPr txBox="1"/>
          <p:nvPr/>
        </p:nvSpPr>
        <p:spPr>
          <a:xfrm>
            <a:off x="4026250" y="3157050"/>
            <a:ext cx="2032800" cy="1662300"/>
          </a:xfrm>
          <a:prstGeom prst="rect">
            <a:avLst/>
          </a:prstGeom>
          <a:noFill/>
          <a:ln>
            <a:noFill/>
          </a:ln>
        </p:spPr>
        <p:txBody>
          <a:bodyPr spcFirstLastPara="1" wrap="square" lIns="91425" tIns="91425" rIns="91425" bIns="91425" anchor="t" anchorCtr="0">
            <a:spAutoFit/>
          </a:bodyPr>
          <a:lstStyle/>
          <a:p>
            <a:pPr marL="228600" lvl="0" indent="-133350" algn="l" rtl="0">
              <a:spcBef>
                <a:spcPts val="0"/>
              </a:spcBef>
              <a:spcAft>
                <a:spcPts val="0"/>
              </a:spcAft>
              <a:buSzPts val="1200"/>
              <a:buChar char="●"/>
            </a:pPr>
            <a:r>
              <a:rPr lang="en" sz="1200">
                <a:solidFill>
                  <a:schemeClr val="dk1"/>
                </a:solidFill>
              </a:rPr>
              <a:t>Growing population of individuals choosing this diet</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228600" lvl="0" indent="-133350" algn="l" rtl="0">
              <a:spcBef>
                <a:spcPts val="0"/>
              </a:spcBef>
              <a:spcAft>
                <a:spcPts val="0"/>
              </a:spcAft>
              <a:buSzPts val="1200"/>
              <a:buChar char="●"/>
            </a:pPr>
            <a:r>
              <a:rPr lang="en" sz="1200">
                <a:solidFill>
                  <a:schemeClr val="dk1"/>
                </a:solidFill>
              </a:rPr>
              <a:t>Social acceptance and popularity of Veganism and vegetarianism.</a:t>
            </a:r>
            <a:endParaRPr sz="1200">
              <a:solidFill>
                <a:schemeClr val="dk1"/>
              </a:solidFill>
            </a:endParaRPr>
          </a:p>
          <a:p>
            <a:pPr marL="457200" lvl="0" indent="0" algn="l" rtl="0">
              <a:spcBef>
                <a:spcPts val="0"/>
              </a:spcBef>
              <a:spcAft>
                <a:spcPts val="0"/>
              </a:spcAft>
              <a:buNone/>
            </a:pPr>
            <a:endParaRPr sz="1200"/>
          </a:p>
        </p:txBody>
      </p:sp>
      <p:sp>
        <p:nvSpPr>
          <p:cNvPr id="860" name="Google Shape;860;p80"/>
          <p:cNvSpPr txBox="1"/>
          <p:nvPr/>
        </p:nvSpPr>
        <p:spPr>
          <a:xfrm>
            <a:off x="5815288" y="3157050"/>
            <a:ext cx="2032800" cy="1477500"/>
          </a:xfrm>
          <a:prstGeom prst="rect">
            <a:avLst/>
          </a:prstGeom>
          <a:noFill/>
          <a:ln>
            <a:noFill/>
          </a:ln>
        </p:spPr>
        <p:txBody>
          <a:bodyPr spcFirstLastPara="1" wrap="square" lIns="91425" tIns="91425" rIns="91425" bIns="91425" anchor="t" anchorCtr="0">
            <a:spAutoFit/>
          </a:bodyPr>
          <a:lstStyle/>
          <a:p>
            <a:pPr marL="228600" lvl="0" indent="-133350" algn="l" rtl="0">
              <a:spcBef>
                <a:spcPts val="0"/>
              </a:spcBef>
              <a:spcAft>
                <a:spcPts val="0"/>
              </a:spcAft>
              <a:buSzPts val="1200"/>
              <a:buChar char="●"/>
            </a:pPr>
            <a:r>
              <a:rPr lang="en" sz="1200">
                <a:solidFill>
                  <a:schemeClr val="dk1"/>
                </a:solidFill>
              </a:rPr>
              <a:t>Advancements in food production and distribution technology </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228600" lvl="0" indent="-133350" algn="l" rtl="0">
              <a:spcBef>
                <a:spcPts val="0"/>
              </a:spcBef>
              <a:spcAft>
                <a:spcPts val="0"/>
              </a:spcAft>
              <a:buSzPts val="1200"/>
              <a:buChar char="●"/>
            </a:pPr>
            <a:r>
              <a:rPr lang="en" sz="1200">
                <a:solidFill>
                  <a:schemeClr val="dk1"/>
                </a:solidFill>
              </a:rPr>
              <a:t>Advancements in plant-based food technology </a:t>
            </a:r>
            <a:endParaRPr sz="1200"/>
          </a:p>
        </p:txBody>
      </p:sp>
      <p:pic>
        <p:nvPicPr>
          <p:cNvPr id="2" name="WhatsApp Ptt 2023-04-25 at 1.15.49 AM.mp4">
            <a:hlinkClick r:id="" action="ppaction://media"/>
            <a:extLst>
              <a:ext uri="{FF2B5EF4-FFF2-40B4-BE49-F238E27FC236}">
                <a16:creationId xmlns:a16="http://schemas.microsoft.com/office/drawing/2014/main" id="{4C899DD2-618D-0188-EA6C-3E3DC308E5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7500" y="44495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0"/>
                                        </p:tgtEl>
                                        <p:attrNameLst>
                                          <p:attrName>style.visibility</p:attrName>
                                        </p:attrNameLst>
                                      </p:cBhvr>
                                      <p:to>
                                        <p:strVal val="visible"/>
                                      </p:to>
                                    </p:set>
                                    <p:animEffect transition="in" filter="fade">
                                      <p:cBhvr>
                                        <p:cTn id="12" dur="1000"/>
                                        <p:tgtEl>
                                          <p:spTgt spid="840"/>
                                        </p:tgtEl>
                                      </p:cBhvr>
                                    </p:animEffect>
                                  </p:childTnLst>
                                </p:cTn>
                              </p:par>
                              <p:par>
                                <p:cTn id="13" presetID="10" presetClass="entr" presetSubtype="0" fill="hold" nodeType="withEffect">
                                  <p:stCondLst>
                                    <p:cond delay="0"/>
                                  </p:stCondLst>
                                  <p:childTnLst>
                                    <p:set>
                                      <p:cBhvr>
                                        <p:cTn id="14" dur="1" fill="hold">
                                          <p:stCondLst>
                                            <p:cond delay="0"/>
                                          </p:stCondLst>
                                        </p:cTn>
                                        <p:tgtEl>
                                          <p:spTgt spid="849"/>
                                        </p:tgtEl>
                                        <p:attrNameLst>
                                          <p:attrName>style.visibility</p:attrName>
                                        </p:attrNameLst>
                                      </p:cBhvr>
                                      <p:to>
                                        <p:strVal val="visible"/>
                                      </p:to>
                                    </p:set>
                                    <p:animEffect transition="in" filter="fade">
                                      <p:cBhvr>
                                        <p:cTn id="15" dur="1000"/>
                                        <p:tgtEl>
                                          <p:spTgt spid="849"/>
                                        </p:tgtEl>
                                      </p:cBhvr>
                                    </p:animEffect>
                                  </p:childTnLst>
                                </p:cTn>
                              </p:par>
                              <p:par>
                                <p:cTn id="16" presetID="10" presetClass="entr" presetSubtype="0" fill="hold" nodeType="withEffect">
                                  <p:stCondLst>
                                    <p:cond delay="0"/>
                                  </p:stCondLst>
                                  <p:childTnLst>
                                    <p:set>
                                      <p:cBhvr>
                                        <p:cTn id="17" dur="1" fill="hold">
                                          <p:stCondLst>
                                            <p:cond delay="0"/>
                                          </p:stCondLst>
                                        </p:cTn>
                                        <p:tgtEl>
                                          <p:spTgt spid="851"/>
                                        </p:tgtEl>
                                        <p:attrNameLst>
                                          <p:attrName>style.visibility</p:attrName>
                                        </p:attrNameLst>
                                      </p:cBhvr>
                                      <p:to>
                                        <p:strVal val="visible"/>
                                      </p:to>
                                    </p:set>
                                    <p:animEffect transition="in" filter="fade">
                                      <p:cBhvr>
                                        <p:cTn id="18" dur="1000"/>
                                        <p:tgtEl>
                                          <p:spTgt spid="851"/>
                                        </p:tgtEl>
                                      </p:cBhvr>
                                    </p:animEffect>
                                  </p:childTnLst>
                                </p:cTn>
                              </p:par>
                              <p:par>
                                <p:cTn id="19" presetID="10" presetClass="entr" presetSubtype="0" fill="hold" nodeType="withEffect">
                                  <p:stCondLst>
                                    <p:cond delay="0"/>
                                  </p:stCondLst>
                                  <p:childTnLst>
                                    <p:set>
                                      <p:cBhvr>
                                        <p:cTn id="20" dur="1" fill="hold">
                                          <p:stCondLst>
                                            <p:cond delay="0"/>
                                          </p:stCondLst>
                                        </p:cTn>
                                        <p:tgtEl>
                                          <p:spTgt spid="852"/>
                                        </p:tgtEl>
                                        <p:attrNameLst>
                                          <p:attrName>style.visibility</p:attrName>
                                        </p:attrNameLst>
                                      </p:cBhvr>
                                      <p:to>
                                        <p:strVal val="visible"/>
                                      </p:to>
                                    </p:set>
                                    <p:animEffect transition="in" filter="fade">
                                      <p:cBhvr>
                                        <p:cTn id="21" dur="1000"/>
                                        <p:tgtEl>
                                          <p:spTgt spid="852"/>
                                        </p:tgtEl>
                                      </p:cBhvr>
                                    </p:animEffect>
                                  </p:childTnLst>
                                </p:cTn>
                              </p:par>
                              <p:par>
                                <p:cTn id="22" presetID="10" presetClass="entr" presetSubtype="0" fill="hold" nodeType="withEffect">
                                  <p:stCondLst>
                                    <p:cond delay="0"/>
                                  </p:stCondLst>
                                  <p:childTnLst>
                                    <p:set>
                                      <p:cBhvr>
                                        <p:cTn id="23" dur="1" fill="hold">
                                          <p:stCondLst>
                                            <p:cond delay="0"/>
                                          </p:stCondLst>
                                        </p:cTn>
                                        <p:tgtEl>
                                          <p:spTgt spid="850"/>
                                        </p:tgtEl>
                                        <p:attrNameLst>
                                          <p:attrName>style.visibility</p:attrName>
                                        </p:attrNameLst>
                                      </p:cBhvr>
                                      <p:to>
                                        <p:strVal val="visible"/>
                                      </p:to>
                                    </p:set>
                                    <p:animEffect transition="in" filter="fade">
                                      <p:cBhvr>
                                        <p:cTn id="24" dur="1000"/>
                                        <p:tgtEl>
                                          <p:spTgt spid="8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3"/>
                                        </p:tgtEl>
                                        <p:attrNameLst>
                                          <p:attrName>style.visibility</p:attrName>
                                        </p:attrNameLst>
                                      </p:cBhvr>
                                      <p:to>
                                        <p:strVal val="visible"/>
                                      </p:to>
                                    </p:set>
                                    <p:animEffect transition="in" filter="fade">
                                      <p:cBhvr>
                                        <p:cTn id="29" dur="1000"/>
                                        <p:tgtEl>
                                          <p:spTgt spid="853"/>
                                        </p:tgtEl>
                                      </p:cBhvr>
                                    </p:animEffect>
                                  </p:childTnLst>
                                </p:cTn>
                              </p:par>
                              <p:par>
                                <p:cTn id="30" presetID="10" presetClass="entr" presetSubtype="0" fill="hold" nodeType="withEffect">
                                  <p:stCondLst>
                                    <p:cond delay="0"/>
                                  </p:stCondLst>
                                  <p:childTnLst>
                                    <p:set>
                                      <p:cBhvr>
                                        <p:cTn id="31" dur="1" fill="hold">
                                          <p:stCondLst>
                                            <p:cond delay="0"/>
                                          </p:stCondLst>
                                        </p:cTn>
                                        <p:tgtEl>
                                          <p:spTgt spid="857"/>
                                        </p:tgtEl>
                                        <p:attrNameLst>
                                          <p:attrName>style.visibility</p:attrName>
                                        </p:attrNameLst>
                                      </p:cBhvr>
                                      <p:to>
                                        <p:strVal val="visible"/>
                                      </p:to>
                                    </p:set>
                                    <p:animEffect transition="in" filter="fade">
                                      <p:cBhvr>
                                        <p:cTn id="32" dur="1000"/>
                                        <p:tgtEl>
                                          <p:spTgt spid="8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54"/>
                                        </p:tgtEl>
                                        <p:attrNameLst>
                                          <p:attrName>style.visibility</p:attrName>
                                        </p:attrNameLst>
                                      </p:cBhvr>
                                      <p:to>
                                        <p:strVal val="visible"/>
                                      </p:to>
                                    </p:set>
                                    <p:animEffect transition="in" filter="fade">
                                      <p:cBhvr>
                                        <p:cTn id="37" dur="1000"/>
                                        <p:tgtEl>
                                          <p:spTgt spid="854"/>
                                        </p:tgtEl>
                                      </p:cBhvr>
                                    </p:animEffect>
                                  </p:childTnLst>
                                </p:cTn>
                              </p:par>
                              <p:par>
                                <p:cTn id="38" presetID="10" presetClass="entr" presetSubtype="0" fill="hold" nodeType="withEffect">
                                  <p:stCondLst>
                                    <p:cond delay="0"/>
                                  </p:stCondLst>
                                  <p:childTnLst>
                                    <p:set>
                                      <p:cBhvr>
                                        <p:cTn id="39" dur="1" fill="hold">
                                          <p:stCondLst>
                                            <p:cond delay="0"/>
                                          </p:stCondLst>
                                        </p:cTn>
                                        <p:tgtEl>
                                          <p:spTgt spid="858"/>
                                        </p:tgtEl>
                                        <p:attrNameLst>
                                          <p:attrName>style.visibility</p:attrName>
                                        </p:attrNameLst>
                                      </p:cBhvr>
                                      <p:to>
                                        <p:strVal val="visible"/>
                                      </p:to>
                                    </p:set>
                                    <p:animEffect transition="in" filter="fade">
                                      <p:cBhvr>
                                        <p:cTn id="40" dur="1000"/>
                                        <p:tgtEl>
                                          <p:spTgt spid="85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55"/>
                                        </p:tgtEl>
                                        <p:attrNameLst>
                                          <p:attrName>style.visibility</p:attrName>
                                        </p:attrNameLst>
                                      </p:cBhvr>
                                      <p:to>
                                        <p:strVal val="visible"/>
                                      </p:to>
                                    </p:set>
                                    <p:animEffect transition="in" filter="fade">
                                      <p:cBhvr>
                                        <p:cTn id="45" dur="1000"/>
                                        <p:tgtEl>
                                          <p:spTgt spid="855"/>
                                        </p:tgtEl>
                                      </p:cBhvr>
                                    </p:animEffect>
                                  </p:childTnLst>
                                </p:cTn>
                              </p:par>
                              <p:par>
                                <p:cTn id="46" presetID="10" presetClass="entr" presetSubtype="0" fill="hold" nodeType="withEffect">
                                  <p:stCondLst>
                                    <p:cond delay="0"/>
                                  </p:stCondLst>
                                  <p:childTnLst>
                                    <p:set>
                                      <p:cBhvr>
                                        <p:cTn id="47" dur="1" fill="hold">
                                          <p:stCondLst>
                                            <p:cond delay="0"/>
                                          </p:stCondLst>
                                        </p:cTn>
                                        <p:tgtEl>
                                          <p:spTgt spid="859"/>
                                        </p:tgtEl>
                                        <p:attrNameLst>
                                          <p:attrName>style.visibility</p:attrName>
                                        </p:attrNameLst>
                                      </p:cBhvr>
                                      <p:to>
                                        <p:strVal val="visible"/>
                                      </p:to>
                                    </p:set>
                                    <p:animEffect transition="in" filter="fade">
                                      <p:cBhvr>
                                        <p:cTn id="48" dur="1000"/>
                                        <p:tgtEl>
                                          <p:spTgt spid="8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56"/>
                                        </p:tgtEl>
                                        <p:attrNameLst>
                                          <p:attrName>style.visibility</p:attrName>
                                        </p:attrNameLst>
                                      </p:cBhvr>
                                      <p:to>
                                        <p:strVal val="visible"/>
                                      </p:to>
                                    </p:set>
                                    <p:animEffect transition="in" filter="fade">
                                      <p:cBhvr>
                                        <p:cTn id="53" dur="1000"/>
                                        <p:tgtEl>
                                          <p:spTgt spid="856"/>
                                        </p:tgtEl>
                                      </p:cBhvr>
                                    </p:animEffect>
                                  </p:childTnLst>
                                </p:cTn>
                              </p:par>
                              <p:par>
                                <p:cTn id="54" presetID="10" presetClass="entr" presetSubtype="0" fill="hold" nodeType="withEffect">
                                  <p:stCondLst>
                                    <p:cond delay="0"/>
                                  </p:stCondLst>
                                  <p:childTnLst>
                                    <p:set>
                                      <p:cBhvr>
                                        <p:cTn id="55" dur="1" fill="hold">
                                          <p:stCondLst>
                                            <p:cond delay="0"/>
                                          </p:stCondLst>
                                        </p:cTn>
                                        <p:tgtEl>
                                          <p:spTgt spid="860"/>
                                        </p:tgtEl>
                                        <p:attrNameLst>
                                          <p:attrName>style.visibility</p:attrName>
                                        </p:attrNameLst>
                                      </p:cBhvr>
                                      <p:to>
                                        <p:strVal val="visible"/>
                                      </p:to>
                                    </p:set>
                                    <p:animEffect transition="in" filter="fade">
                                      <p:cBhvr>
                                        <p:cTn id="56" dur="1000"/>
                                        <p:tgtEl>
                                          <p:spTgt spid="86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1962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1"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64"/>
        <p:cNvGrpSpPr/>
        <p:nvPr/>
      </p:nvGrpSpPr>
      <p:grpSpPr>
        <a:xfrm>
          <a:off x="0" y="0"/>
          <a:ext cx="0" cy="0"/>
          <a:chOff x="0" y="0"/>
          <a:chExt cx="0" cy="0"/>
        </a:xfrm>
      </p:grpSpPr>
      <p:sp>
        <p:nvSpPr>
          <p:cNvPr id="865" name="Google Shape;865;p81"/>
          <p:cNvSpPr txBox="1">
            <a:spLocks noGrp="1"/>
          </p:cNvSpPr>
          <p:nvPr>
            <p:ph type="title"/>
          </p:nvPr>
        </p:nvSpPr>
        <p:spPr>
          <a:xfrm>
            <a:off x="3369000" y="483948"/>
            <a:ext cx="240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Market Trends</a:t>
            </a:r>
            <a:endParaRPr/>
          </a:p>
        </p:txBody>
      </p:sp>
      <p:grpSp>
        <p:nvGrpSpPr>
          <p:cNvPr id="866" name="Google Shape;866;p81"/>
          <p:cNvGrpSpPr/>
          <p:nvPr/>
        </p:nvGrpSpPr>
        <p:grpSpPr>
          <a:xfrm>
            <a:off x="1973893" y="1293703"/>
            <a:ext cx="1670190" cy="972986"/>
            <a:chOff x="5159450" y="1919950"/>
            <a:chExt cx="1541050" cy="862500"/>
          </a:xfrm>
        </p:grpSpPr>
        <p:sp>
          <p:nvSpPr>
            <p:cNvPr id="867" name="Google Shape;867;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D12C28"/>
              </a:solidFill>
              <a:prstDash val="solid"/>
              <a:round/>
              <a:headEnd type="oval" w="med" len="med"/>
              <a:tailEnd type="oval" w="med" len="med"/>
            </a:ln>
          </p:spPr>
        </p:sp>
        <p:grpSp>
          <p:nvGrpSpPr>
            <p:cNvPr id="868" name="Google Shape;868;p81"/>
            <p:cNvGrpSpPr/>
            <p:nvPr/>
          </p:nvGrpSpPr>
          <p:grpSpPr>
            <a:xfrm>
              <a:off x="5159450" y="1919950"/>
              <a:ext cx="1541050" cy="862500"/>
              <a:chOff x="5159450" y="1919950"/>
              <a:chExt cx="1541050" cy="862500"/>
            </a:xfrm>
          </p:grpSpPr>
          <p:cxnSp>
            <p:nvCxnSpPr>
              <p:cNvPr id="869" name="Google Shape;869;p81"/>
              <p:cNvCxnSpPr/>
              <p:nvPr/>
            </p:nvCxnSpPr>
            <p:spPr>
              <a:xfrm>
                <a:off x="5159450" y="1919950"/>
                <a:ext cx="0" cy="862500"/>
              </a:xfrm>
              <a:prstGeom prst="straightConnector1">
                <a:avLst/>
              </a:prstGeom>
              <a:noFill/>
              <a:ln w="19050" cap="flat" cmpd="sng">
                <a:solidFill>
                  <a:schemeClr val="dk2"/>
                </a:solidFill>
                <a:prstDash val="solid"/>
                <a:round/>
                <a:headEnd type="none" w="med" len="med"/>
                <a:tailEnd type="none" w="med" len="med"/>
              </a:ln>
            </p:spPr>
          </p:cxnSp>
          <p:cxnSp>
            <p:nvCxnSpPr>
              <p:cNvPr id="870" name="Google Shape;870;p81"/>
              <p:cNvCxnSpPr/>
              <p:nvPr/>
            </p:nvCxnSpPr>
            <p:spPr>
              <a:xfrm>
                <a:off x="5161200" y="2778975"/>
                <a:ext cx="1539300" cy="0"/>
              </a:xfrm>
              <a:prstGeom prst="straightConnector1">
                <a:avLst/>
              </a:prstGeom>
              <a:noFill/>
              <a:ln w="19050" cap="flat" cmpd="sng">
                <a:solidFill>
                  <a:schemeClr val="dk2"/>
                </a:solidFill>
                <a:prstDash val="solid"/>
                <a:round/>
                <a:headEnd type="none" w="med" len="med"/>
                <a:tailEnd type="none" w="med" len="med"/>
              </a:ln>
            </p:spPr>
          </p:cxnSp>
        </p:grpSp>
      </p:grpSp>
      <p:sp>
        <p:nvSpPr>
          <p:cNvPr id="871" name="Google Shape;871;p81"/>
          <p:cNvSpPr txBox="1"/>
          <p:nvPr/>
        </p:nvSpPr>
        <p:spPr>
          <a:xfrm>
            <a:off x="4163100" y="1339225"/>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526,133</a:t>
            </a:r>
            <a:endParaRPr/>
          </a:p>
        </p:txBody>
      </p:sp>
      <p:pic>
        <p:nvPicPr>
          <p:cNvPr id="872" name="Google Shape;872;p81"/>
          <p:cNvPicPr preferRelativeResize="0"/>
          <p:nvPr/>
        </p:nvPicPr>
        <p:blipFill>
          <a:blip r:embed="rId5">
            <a:alphaModFix/>
          </a:blip>
          <a:stretch>
            <a:fillRect/>
          </a:stretch>
        </p:blipFill>
        <p:spPr>
          <a:xfrm>
            <a:off x="5922388" y="2763450"/>
            <a:ext cx="1670175" cy="1521715"/>
          </a:xfrm>
          <a:prstGeom prst="rect">
            <a:avLst/>
          </a:prstGeom>
          <a:noFill/>
          <a:ln>
            <a:noFill/>
          </a:ln>
        </p:spPr>
      </p:pic>
      <p:pic>
        <p:nvPicPr>
          <p:cNvPr id="873" name="Google Shape;873;p81"/>
          <p:cNvPicPr preferRelativeResize="0"/>
          <p:nvPr/>
        </p:nvPicPr>
        <p:blipFill>
          <a:blip r:embed="rId6">
            <a:alphaModFix/>
          </a:blip>
          <a:stretch>
            <a:fillRect/>
          </a:stretch>
        </p:blipFill>
        <p:spPr>
          <a:xfrm>
            <a:off x="3214318" y="2697550"/>
            <a:ext cx="1618751" cy="1587017"/>
          </a:xfrm>
          <a:prstGeom prst="rect">
            <a:avLst/>
          </a:prstGeom>
          <a:noFill/>
          <a:ln>
            <a:noFill/>
          </a:ln>
        </p:spPr>
      </p:pic>
      <p:sp>
        <p:nvSpPr>
          <p:cNvPr id="874" name="Google Shape;874;p81"/>
          <p:cNvSpPr txBox="1"/>
          <p:nvPr/>
        </p:nvSpPr>
        <p:spPr>
          <a:xfrm flipH="1">
            <a:off x="3020261" y="4166059"/>
            <a:ext cx="579300" cy="2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Catamaran"/>
                <a:ea typeface="Catamaran"/>
                <a:cs typeface="Catamaran"/>
                <a:sym typeface="Catamaran"/>
              </a:rPr>
              <a:t>2004</a:t>
            </a:r>
            <a:endParaRPr sz="1200">
              <a:solidFill>
                <a:schemeClr val="dk2"/>
              </a:solidFill>
              <a:latin typeface="Catamaran"/>
              <a:ea typeface="Catamaran"/>
              <a:cs typeface="Catamaran"/>
              <a:sym typeface="Catamaran"/>
            </a:endParaRPr>
          </a:p>
        </p:txBody>
      </p:sp>
      <p:sp>
        <p:nvSpPr>
          <p:cNvPr id="875" name="Google Shape;875;p81"/>
          <p:cNvSpPr txBox="1"/>
          <p:nvPr/>
        </p:nvSpPr>
        <p:spPr>
          <a:xfrm flipH="1">
            <a:off x="4555211" y="4166059"/>
            <a:ext cx="579300" cy="2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2"/>
                </a:solidFill>
                <a:latin typeface="Catamaran"/>
                <a:ea typeface="Catamaran"/>
                <a:cs typeface="Catamaran"/>
                <a:sym typeface="Catamaran"/>
              </a:rPr>
              <a:t>2019</a:t>
            </a:r>
            <a:endParaRPr sz="1200">
              <a:solidFill>
                <a:schemeClr val="dk2"/>
              </a:solidFill>
              <a:latin typeface="Catamaran"/>
              <a:ea typeface="Catamaran"/>
              <a:cs typeface="Catamaran"/>
              <a:sym typeface="Catamaran"/>
            </a:endParaRPr>
          </a:p>
        </p:txBody>
      </p:sp>
      <p:sp>
        <p:nvSpPr>
          <p:cNvPr id="876" name="Google Shape;876;p81"/>
          <p:cNvSpPr txBox="1"/>
          <p:nvPr/>
        </p:nvSpPr>
        <p:spPr>
          <a:xfrm flipH="1">
            <a:off x="4741050" y="1813625"/>
            <a:ext cx="18441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Highest Indian population in New York City among US</a:t>
            </a:r>
            <a:endParaRPr>
              <a:solidFill>
                <a:schemeClr val="dk2"/>
              </a:solidFill>
              <a:latin typeface="Catamaran"/>
              <a:ea typeface="Catamaran"/>
              <a:cs typeface="Catamaran"/>
              <a:sym typeface="Catamaran"/>
            </a:endParaRPr>
          </a:p>
        </p:txBody>
      </p:sp>
      <p:sp>
        <p:nvSpPr>
          <p:cNvPr id="877" name="Google Shape;877;p81"/>
          <p:cNvSpPr txBox="1"/>
          <p:nvPr/>
        </p:nvSpPr>
        <p:spPr>
          <a:xfrm flipH="1">
            <a:off x="3101650" y="4348025"/>
            <a:ext cx="18441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30x increase in vegans in the United States between these years</a:t>
            </a:r>
            <a:endParaRPr>
              <a:solidFill>
                <a:schemeClr val="dk2"/>
              </a:solidFill>
              <a:latin typeface="Catamaran"/>
              <a:ea typeface="Catamaran"/>
              <a:cs typeface="Catamaran"/>
              <a:sym typeface="Catamaran"/>
            </a:endParaRPr>
          </a:p>
        </p:txBody>
      </p:sp>
      <p:sp>
        <p:nvSpPr>
          <p:cNvPr id="878" name="Google Shape;878;p81"/>
          <p:cNvSpPr txBox="1"/>
          <p:nvPr/>
        </p:nvSpPr>
        <p:spPr>
          <a:xfrm flipH="1">
            <a:off x="1799975" y="2253600"/>
            <a:ext cx="18441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Plant-based market grew by 27% during the pandemic</a:t>
            </a:r>
            <a:endParaRPr>
              <a:solidFill>
                <a:schemeClr val="dk2"/>
              </a:solidFill>
              <a:latin typeface="Catamaran"/>
              <a:ea typeface="Catamaran"/>
              <a:cs typeface="Catamaran"/>
              <a:sym typeface="Catamaran"/>
            </a:endParaRPr>
          </a:p>
        </p:txBody>
      </p:sp>
      <p:sp>
        <p:nvSpPr>
          <p:cNvPr id="879" name="Google Shape;879;p81"/>
          <p:cNvSpPr txBox="1"/>
          <p:nvPr/>
        </p:nvSpPr>
        <p:spPr>
          <a:xfrm>
            <a:off x="7163200" y="1253888"/>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39%</a:t>
            </a:r>
            <a:endParaRPr sz="3600">
              <a:solidFill>
                <a:schemeClr val="dk2"/>
              </a:solidFill>
              <a:latin typeface="Lobster Two"/>
              <a:ea typeface="Lobster Two"/>
              <a:cs typeface="Lobster Two"/>
              <a:sym typeface="Lobster Two"/>
            </a:endParaRPr>
          </a:p>
        </p:txBody>
      </p:sp>
      <p:sp>
        <p:nvSpPr>
          <p:cNvPr id="880" name="Google Shape;880;p81"/>
          <p:cNvSpPr txBox="1"/>
          <p:nvPr/>
        </p:nvSpPr>
        <p:spPr>
          <a:xfrm flipH="1">
            <a:off x="7101100" y="1733788"/>
            <a:ext cx="18441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Of american population doesn’t label as vegan but trying to include plant-based diets</a:t>
            </a:r>
            <a:endParaRPr>
              <a:solidFill>
                <a:schemeClr val="dk2"/>
              </a:solidFill>
              <a:latin typeface="Catamaran"/>
              <a:ea typeface="Catamaran"/>
              <a:cs typeface="Catamaran"/>
              <a:sym typeface="Catamaran"/>
            </a:endParaRPr>
          </a:p>
        </p:txBody>
      </p:sp>
      <p:sp>
        <p:nvSpPr>
          <p:cNvPr id="881" name="Google Shape;881;p81"/>
          <p:cNvSpPr txBox="1"/>
          <p:nvPr/>
        </p:nvSpPr>
        <p:spPr>
          <a:xfrm flipH="1">
            <a:off x="5554488" y="4285175"/>
            <a:ext cx="24060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Global Vegan food market is expected to expand at CAGR of 10.6% from 2022 to 2030</a:t>
            </a:r>
            <a:endParaRPr>
              <a:solidFill>
                <a:schemeClr val="dk2"/>
              </a:solidFill>
              <a:latin typeface="Catamaran"/>
              <a:ea typeface="Catamaran"/>
              <a:cs typeface="Catamaran"/>
              <a:sym typeface="Catamaran"/>
            </a:endParaRPr>
          </a:p>
        </p:txBody>
      </p:sp>
      <p:pic>
        <p:nvPicPr>
          <p:cNvPr id="2" name="trend.mp4">
            <a:hlinkClick r:id="" action="ppaction://media"/>
            <a:extLst>
              <a:ext uri="{FF2B5EF4-FFF2-40B4-BE49-F238E27FC236}">
                <a16:creationId xmlns:a16="http://schemas.microsoft.com/office/drawing/2014/main" id="{A9719334-E153-C12A-AC66-5A899A872FD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62826" y="42279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1000"/>
                                        <p:tgtEl>
                                          <p:spTgt spid="8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6"/>
                                        </p:tgtEl>
                                        <p:attrNameLst>
                                          <p:attrName>style.visibility</p:attrName>
                                        </p:attrNameLst>
                                      </p:cBhvr>
                                      <p:to>
                                        <p:strVal val="visible"/>
                                      </p:to>
                                    </p:set>
                                    <p:animEffect transition="in" filter="fade">
                                      <p:cBhvr>
                                        <p:cTn id="12" dur="1000"/>
                                        <p:tgtEl>
                                          <p:spTgt spid="866"/>
                                        </p:tgtEl>
                                      </p:cBhvr>
                                    </p:animEffect>
                                  </p:childTnLst>
                                </p:cTn>
                              </p:par>
                              <p:par>
                                <p:cTn id="13" presetID="10" presetClass="entr" presetSubtype="0" fill="hold" nodeType="withEffect">
                                  <p:stCondLst>
                                    <p:cond delay="0"/>
                                  </p:stCondLst>
                                  <p:childTnLst>
                                    <p:set>
                                      <p:cBhvr>
                                        <p:cTn id="14" dur="1" fill="hold">
                                          <p:stCondLst>
                                            <p:cond delay="0"/>
                                          </p:stCondLst>
                                        </p:cTn>
                                        <p:tgtEl>
                                          <p:spTgt spid="878"/>
                                        </p:tgtEl>
                                        <p:attrNameLst>
                                          <p:attrName>style.visibility</p:attrName>
                                        </p:attrNameLst>
                                      </p:cBhvr>
                                      <p:to>
                                        <p:strVal val="visible"/>
                                      </p:to>
                                    </p:set>
                                    <p:animEffect transition="in" filter="fade">
                                      <p:cBhvr>
                                        <p:cTn id="15" dur="1000"/>
                                        <p:tgtEl>
                                          <p:spTgt spid="8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71"/>
                                        </p:tgtEl>
                                        <p:attrNameLst>
                                          <p:attrName>style.visibility</p:attrName>
                                        </p:attrNameLst>
                                      </p:cBhvr>
                                      <p:to>
                                        <p:strVal val="visible"/>
                                      </p:to>
                                    </p:set>
                                    <p:animEffect transition="in" filter="fade">
                                      <p:cBhvr>
                                        <p:cTn id="20" dur="1000"/>
                                        <p:tgtEl>
                                          <p:spTgt spid="871"/>
                                        </p:tgtEl>
                                      </p:cBhvr>
                                    </p:animEffect>
                                  </p:childTnLst>
                                </p:cTn>
                              </p:par>
                              <p:par>
                                <p:cTn id="21" presetID="10" presetClass="entr" presetSubtype="0" fill="hold" nodeType="withEffect">
                                  <p:stCondLst>
                                    <p:cond delay="0"/>
                                  </p:stCondLst>
                                  <p:childTnLst>
                                    <p:set>
                                      <p:cBhvr>
                                        <p:cTn id="22" dur="1" fill="hold">
                                          <p:stCondLst>
                                            <p:cond delay="0"/>
                                          </p:stCondLst>
                                        </p:cTn>
                                        <p:tgtEl>
                                          <p:spTgt spid="876"/>
                                        </p:tgtEl>
                                        <p:attrNameLst>
                                          <p:attrName>style.visibility</p:attrName>
                                        </p:attrNameLst>
                                      </p:cBhvr>
                                      <p:to>
                                        <p:strVal val="visible"/>
                                      </p:to>
                                    </p:set>
                                    <p:animEffect transition="in" filter="fade">
                                      <p:cBhvr>
                                        <p:cTn id="23" dur="1000"/>
                                        <p:tgtEl>
                                          <p:spTgt spid="8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79"/>
                                        </p:tgtEl>
                                        <p:attrNameLst>
                                          <p:attrName>style.visibility</p:attrName>
                                        </p:attrNameLst>
                                      </p:cBhvr>
                                      <p:to>
                                        <p:strVal val="visible"/>
                                      </p:to>
                                    </p:set>
                                    <p:animEffect transition="in" filter="fade">
                                      <p:cBhvr>
                                        <p:cTn id="28" dur="1000"/>
                                        <p:tgtEl>
                                          <p:spTgt spid="879"/>
                                        </p:tgtEl>
                                      </p:cBhvr>
                                    </p:animEffect>
                                  </p:childTnLst>
                                </p:cTn>
                              </p:par>
                              <p:par>
                                <p:cTn id="29" presetID="10" presetClass="entr" presetSubtype="0" fill="hold" nodeType="withEffect">
                                  <p:stCondLst>
                                    <p:cond delay="0"/>
                                  </p:stCondLst>
                                  <p:childTnLst>
                                    <p:set>
                                      <p:cBhvr>
                                        <p:cTn id="30" dur="1" fill="hold">
                                          <p:stCondLst>
                                            <p:cond delay="0"/>
                                          </p:stCondLst>
                                        </p:cTn>
                                        <p:tgtEl>
                                          <p:spTgt spid="880"/>
                                        </p:tgtEl>
                                        <p:attrNameLst>
                                          <p:attrName>style.visibility</p:attrName>
                                        </p:attrNameLst>
                                      </p:cBhvr>
                                      <p:to>
                                        <p:strVal val="visible"/>
                                      </p:to>
                                    </p:set>
                                    <p:animEffect transition="in" filter="fade">
                                      <p:cBhvr>
                                        <p:cTn id="31" dur="1000"/>
                                        <p:tgtEl>
                                          <p:spTgt spid="8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73"/>
                                        </p:tgtEl>
                                        <p:attrNameLst>
                                          <p:attrName>style.visibility</p:attrName>
                                        </p:attrNameLst>
                                      </p:cBhvr>
                                      <p:to>
                                        <p:strVal val="visible"/>
                                      </p:to>
                                    </p:set>
                                    <p:animEffect transition="in" filter="fade">
                                      <p:cBhvr>
                                        <p:cTn id="36" dur="1000"/>
                                        <p:tgtEl>
                                          <p:spTgt spid="873"/>
                                        </p:tgtEl>
                                      </p:cBhvr>
                                    </p:animEffect>
                                  </p:childTnLst>
                                </p:cTn>
                              </p:par>
                              <p:par>
                                <p:cTn id="37" presetID="10" presetClass="entr" presetSubtype="0" fill="hold" nodeType="withEffect">
                                  <p:stCondLst>
                                    <p:cond delay="0"/>
                                  </p:stCondLst>
                                  <p:childTnLst>
                                    <p:set>
                                      <p:cBhvr>
                                        <p:cTn id="38" dur="1" fill="hold">
                                          <p:stCondLst>
                                            <p:cond delay="0"/>
                                          </p:stCondLst>
                                        </p:cTn>
                                        <p:tgtEl>
                                          <p:spTgt spid="877"/>
                                        </p:tgtEl>
                                        <p:attrNameLst>
                                          <p:attrName>style.visibility</p:attrName>
                                        </p:attrNameLst>
                                      </p:cBhvr>
                                      <p:to>
                                        <p:strVal val="visible"/>
                                      </p:to>
                                    </p:set>
                                    <p:animEffect transition="in" filter="fade">
                                      <p:cBhvr>
                                        <p:cTn id="39" dur="1000"/>
                                        <p:tgtEl>
                                          <p:spTgt spid="877"/>
                                        </p:tgtEl>
                                      </p:cBhvr>
                                    </p:animEffect>
                                  </p:childTnLst>
                                </p:cTn>
                              </p:par>
                              <p:par>
                                <p:cTn id="40" presetID="10" presetClass="entr" presetSubtype="0" fill="hold" nodeType="withEffect">
                                  <p:stCondLst>
                                    <p:cond delay="0"/>
                                  </p:stCondLst>
                                  <p:childTnLst>
                                    <p:set>
                                      <p:cBhvr>
                                        <p:cTn id="41" dur="1" fill="hold">
                                          <p:stCondLst>
                                            <p:cond delay="0"/>
                                          </p:stCondLst>
                                        </p:cTn>
                                        <p:tgtEl>
                                          <p:spTgt spid="874"/>
                                        </p:tgtEl>
                                        <p:attrNameLst>
                                          <p:attrName>style.visibility</p:attrName>
                                        </p:attrNameLst>
                                      </p:cBhvr>
                                      <p:to>
                                        <p:strVal val="visible"/>
                                      </p:to>
                                    </p:set>
                                    <p:animEffect transition="in" filter="fade">
                                      <p:cBhvr>
                                        <p:cTn id="42" dur="1000"/>
                                        <p:tgtEl>
                                          <p:spTgt spid="8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72"/>
                                        </p:tgtEl>
                                        <p:attrNameLst>
                                          <p:attrName>style.visibility</p:attrName>
                                        </p:attrNameLst>
                                      </p:cBhvr>
                                      <p:to>
                                        <p:strVal val="visible"/>
                                      </p:to>
                                    </p:set>
                                    <p:animEffect transition="in" filter="fade">
                                      <p:cBhvr>
                                        <p:cTn id="47" dur="1000"/>
                                        <p:tgtEl>
                                          <p:spTgt spid="872"/>
                                        </p:tgtEl>
                                      </p:cBhvr>
                                    </p:animEffect>
                                  </p:childTnLst>
                                </p:cTn>
                              </p:par>
                              <p:par>
                                <p:cTn id="48" presetID="10" presetClass="entr" presetSubtype="0" fill="hold" nodeType="withEffect">
                                  <p:stCondLst>
                                    <p:cond delay="0"/>
                                  </p:stCondLst>
                                  <p:childTnLst>
                                    <p:set>
                                      <p:cBhvr>
                                        <p:cTn id="49" dur="1" fill="hold">
                                          <p:stCondLst>
                                            <p:cond delay="0"/>
                                          </p:stCondLst>
                                        </p:cTn>
                                        <p:tgtEl>
                                          <p:spTgt spid="875"/>
                                        </p:tgtEl>
                                        <p:attrNameLst>
                                          <p:attrName>style.visibility</p:attrName>
                                        </p:attrNameLst>
                                      </p:cBhvr>
                                      <p:to>
                                        <p:strVal val="visible"/>
                                      </p:to>
                                    </p:set>
                                    <p:animEffect transition="in" filter="fade">
                                      <p:cBhvr>
                                        <p:cTn id="50" dur="1000"/>
                                        <p:tgtEl>
                                          <p:spTgt spid="875"/>
                                        </p:tgtEl>
                                      </p:cBhvr>
                                    </p:animEffect>
                                  </p:childTnLst>
                                </p:cTn>
                              </p:par>
                              <p:par>
                                <p:cTn id="51" presetID="10" presetClass="entr" presetSubtype="0" fill="hold" nodeType="withEffect">
                                  <p:stCondLst>
                                    <p:cond delay="0"/>
                                  </p:stCondLst>
                                  <p:childTnLst>
                                    <p:set>
                                      <p:cBhvr>
                                        <p:cTn id="52" dur="1" fill="hold">
                                          <p:stCondLst>
                                            <p:cond delay="0"/>
                                          </p:stCondLst>
                                        </p:cTn>
                                        <p:tgtEl>
                                          <p:spTgt spid="881"/>
                                        </p:tgtEl>
                                        <p:attrNameLst>
                                          <p:attrName>style.visibility</p:attrName>
                                        </p:attrNameLst>
                                      </p:cBhvr>
                                      <p:to>
                                        <p:strVal val="visible"/>
                                      </p:to>
                                    </p:set>
                                    <p:animEffect transition="in" filter="fade">
                                      <p:cBhvr>
                                        <p:cTn id="53" dur="1000"/>
                                        <p:tgtEl>
                                          <p:spTgt spid="881"/>
                                        </p:tgtEl>
                                      </p:cBhvr>
                                    </p:animEffect>
                                  </p:childTnLst>
                                </p:cTn>
                              </p:par>
                              <p:par>
                                <p:cTn id="54" presetID="1" presetClass="entr" presetSubtype="0" fill="hold" nodeType="withEffect">
                                  <p:stCondLst>
                                    <p:cond delay="0"/>
                                  </p:stCondLst>
                                  <p:childTnLst>
                                    <p:set>
                                      <p:cBhvr>
                                        <p:cTn id="55" dur="1" fill="hold">
                                          <p:stCondLst>
                                            <p:cond delay="0"/>
                                          </p:stCondLst>
                                        </p:cTn>
                                        <p:tgtEl>
                                          <p:spTgt spid="87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9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0" fill="hold" display="0">
                  <p:stCondLst>
                    <p:cond delay="indefinite"/>
                  </p:stCondLst>
                  <p:endCondLst>
                    <p:cond evt="onStopAudio" delay="0">
                      <p:tgtEl>
                        <p:sldTgt/>
                      </p:tgtEl>
                    </p:cond>
                  </p:end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885"/>
        <p:cNvGrpSpPr/>
        <p:nvPr/>
      </p:nvGrpSpPr>
      <p:grpSpPr>
        <a:xfrm>
          <a:off x="0" y="0"/>
          <a:ext cx="0" cy="0"/>
          <a:chOff x="0" y="0"/>
          <a:chExt cx="0" cy="0"/>
        </a:xfrm>
      </p:grpSpPr>
      <p:sp>
        <p:nvSpPr>
          <p:cNvPr id="886" name="Google Shape;886;p82"/>
          <p:cNvSpPr txBox="1">
            <a:spLocks noGrp="1"/>
          </p:cNvSpPr>
          <p:nvPr>
            <p:ph type="title"/>
          </p:nvPr>
        </p:nvSpPr>
        <p:spPr>
          <a:xfrm>
            <a:off x="457200" y="48383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Target Market Analysis</a:t>
            </a:r>
            <a:endParaRPr/>
          </a:p>
        </p:txBody>
      </p:sp>
      <p:sp>
        <p:nvSpPr>
          <p:cNvPr id="887" name="Google Shape;887;p82"/>
          <p:cNvSpPr/>
          <p:nvPr/>
        </p:nvSpPr>
        <p:spPr>
          <a:xfrm>
            <a:off x="0" y="1462800"/>
            <a:ext cx="8301600" cy="121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82"/>
          <p:cNvGrpSpPr/>
          <p:nvPr/>
        </p:nvGrpSpPr>
        <p:grpSpPr>
          <a:xfrm>
            <a:off x="1977096" y="316862"/>
            <a:ext cx="913501" cy="1145925"/>
            <a:chOff x="2888221" y="1424625"/>
            <a:chExt cx="913501" cy="1145925"/>
          </a:xfrm>
        </p:grpSpPr>
        <p:sp>
          <p:nvSpPr>
            <p:cNvPr id="889" name="Google Shape;889;p82"/>
            <p:cNvSpPr/>
            <p:nvPr/>
          </p:nvSpPr>
          <p:spPr>
            <a:xfrm>
              <a:off x="3154725" y="1997850"/>
              <a:ext cx="481200" cy="572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82"/>
            <p:cNvGrpSpPr/>
            <p:nvPr/>
          </p:nvGrpSpPr>
          <p:grpSpPr>
            <a:xfrm>
              <a:off x="2888221" y="1424625"/>
              <a:ext cx="913501" cy="1033712"/>
              <a:chOff x="3880351" y="1170799"/>
              <a:chExt cx="789747" cy="893673"/>
            </a:xfrm>
          </p:grpSpPr>
          <p:sp>
            <p:nvSpPr>
              <p:cNvPr id="891" name="Google Shape;891;p82"/>
              <p:cNvSpPr/>
              <p:nvPr/>
            </p:nvSpPr>
            <p:spPr>
              <a:xfrm>
                <a:off x="4243594" y="1767250"/>
                <a:ext cx="18341" cy="37300"/>
              </a:xfrm>
              <a:custGeom>
                <a:avLst/>
                <a:gdLst/>
                <a:ahLst/>
                <a:cxnLst/>
                <a:rect l="l" t="t" r="r" b="b"/>
                <a:pathLst>
                  <a:path w="327" h="665" extrusionOk="0">
                    <a:moveTo>
                      <a:pt x="164" y="1"/>
                    </a:moveTo>
                    <a:lnTo>
                      <a:pt x="1" y="633"/>
                    </a:lnTo>
                    <a:cubicBezTo>
                      <a:pt x="1" y="633"/>
                      <a:pt x="57" y="664"/>
                      <a:pt x="119" y="664"/>
                    </a:cubicBezTo>
                    <a:cubicBezTo>
                      <a:pt x="170" y="664"/>
                      <a:pt x="224" y="643"/>
                      <a:pt x="254" y="567"/>
                    </a:cubicBezTo>
                    <a:cubicBezTo>
                      <a:pt x="326" y="398"/>
                      <a:pt x="164"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2"/>
              <p:cNvSpPr/>
              <p:nvPr/>
            </p:nvSpPr>
            <p:spPr>
              <a:xfrm>
                <a:off x="3975312" y="1694952"/>
                <a:ext cx="280170" cy="369521"/>
              </a:xfrm>
              <a:custGeom>
                <a:avLst/>
                <a:gdLst/>
                <a:ahLst/>
                <a:cxnLst/>
                <a:rect l="l" t="t" r="r" b="b"/>
                <a:pathLst>
                  <a:path w="4995" h="6588" extrusionOk="0">
                    <a:moveTo>
                      <a:pt x="3344" y="1"/>
                    </a:moveTo>
                    <a:lnTo>
                      <a:pt x="3284" y="181"/>
                    </a:lnTo>
                    <a:cubicBezTo>
                      <a:pt x="3284" y="181"/>
                      <a:pt x="2254" y="428"/>
                      <a:pt x="1844" y="1085"/>
                    </a:cubicBezTo>
                    <a:cubicBezTo>
                      <a:pt x="1537" y="1597"/>
                      <a:pt x="1272" y="2127"/>
                      <a:pt x="1043" y="2681"/>
                    </a:cubicBezTo>
                    <a:cubicBezTo>
                      <a:pt x="459" y="4073"/>
                      <a:pt x="1" y="5862"/>
                      <a:pt x="1019" y="6410"/>
                    </a:cubicBezTo>
                    <a:cubicBezTo>
                      <a:pt x="1231" y="6529"/>
                      <a:pt x="1466" y="6588"/>
                      <a:pt x="1703" y="6588"/>
                    </a:cubicBezTo>
                    <a:cubicBezTo>
                      <a:pt x="1911" y="6588"/>
                      <a:pt x="2120" y="6543"/>
                      <a:pt x="2314" y="6453"/>
                    </a:cubicBezTo>
                    <a:cubicBezTo>
                      <a:pt x="2862" y="6212"/>
                      <a:pt x="3428" y="5615"/>
                      <a:pt x="3935" y="4585"/>
                    </a:cubicBezTo>
                    <a:cubicBezTo>
                      <a:pt x="4380" y="3675"/>
                      <a:pt x="4820" y="2621"/>
                      <a:pt x="4995" y="1796"/>
                    </a:cubicBezTo>
                    <a:lnTo>
                      <a:pt x="4995" y="1796"/>
                    </a:lnTo>
                    <a:cubicBezTo>
                      <a:pt x="4986" y="1829"/>
                      <a:pt x="4964" y="1854"/>
                      <a:pt x="4918" y="1854"/>
                    </a:cubicBezTo>
                    <a:cubicBezTo>
                      <a:pt x="4898" y="1854"/>
                      <a:pt x="4874" y="1849"/>
                      <a:pt x="4844" y="1838"/>
                    </a:cubicBezTo>
                    <a:cubicBezTo>
                      <a:pt x="4043" y="1537"/>
                      <a:pt x="3344" y="1"/>
                      <a:pt x="3344" y="1"/>
                    </a:cubicBez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2"/>
              <p:cNvSpPr/>
              <p:nvPr/>
            </p:nvSpPr>
            <p:spPr>
              <a:xfrm>
                <a:off x="4013286" y="1246295"/>
                <a:ext cx="57212" cy="28942"/>
              </a:xfrm>
              <a:custGeom>
                <a:avLst/>
                <a:gdLst/>
                <a:ahLst/>
                <a:cxnLst/>
                <a:rect l="l" t="t" r="r" b="b"/>
                <a:pathLst>
                  <a:path w="1020" h="516" extrusionOk="0">
                    <a:moveTo>
                      <a:pt x="410" y="0"/>
                    </a:moveTo>
                    <a:cubicBezTo>
                      <a:pt x="352" y="0"/>
                      <a:pt x="296" y="18"/>
                      <a:pt x="245" y="60"/>
                    </a:cubicBezTo>
                    <a:cubicBezTo>
                      <a:pt x="0" y="265"/>
                      <a:pt x="440" y="515"/>
                      <a:pt x="748" y="515"/>
                    </a:cubicBezTo>
                    <a:cubicBezTo>
                      <a:pt x="812" y="515"/>
                      <a:pt x="869" y="505"/>
                      <a:pt x="914" y="481"/>
                    </a:cubicBezTo>
                    <a:cubicBezTo>
                      <a:pt x="1019" y="426"/>
                      <a:pt x="696" y="0"/>
                      <a:pt x="410" y="0"/>
                    </a:cubicBezTo>
                    <a:close/>
                  </a:path>
                </a:pathLst>
              </a:custGeom>
              <a:solidFill>
                <a:srgbClr val="F97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2"/>
              <p:cNvSpPr/>
              <p:nvPr/>
            </p:nvSpPr>
            <p:spPr>
              <a:xfrm>
                <a:off x="4043855" y="1200863"/>
                <a:ext cx="50705" cy="63774"/>
              </a:xfrm>
              <a:custGeom>
                <a:avLst/>
                <a:gdLst/>
                <a:ahLst/>
                <a:cxnLst/>
                <a:rect l="l" t="t" r="r" b="b"/>
                <a:pathLst>
                  <a:path w="904" h="1137" extrusionOk="0">
                    <a:moveTo>
                      <a:pt x="441" y="1"/>
                    </a:moveTo>
                    <a:cubicBezTo>
                      <a:pt x="405" y="1"/>
                      <a:pt x="366" y="14"/>
                      <a:pt x="327" y="44"/>
                    </a:cubicBezTo>
                    <a:cubicBezTo>
                      <a:pt x="1" y="291"/>
                      <a:pt x="519" y="1136"/>
                      <a:pt x="673" y="1136"/>
                    </a:cubicBezTo>
                    <a:cubicBezTo>
                      <a:pt x="684" y="1136"/>
                      <a:pt x="694" y="1132"/>
                      <a:pt x="700" y="1123"/>
                    </a:cubicBezTo>
                    <a:cubicBezTo>
                      <a:pt x="903" y="834"/>
                      <a:pt x="727" y="1"/>
                      <a:pt x="441" y="1"/>
                    </a:cubicBezTo>
                    <a:close/>
                  </a:path>
                </a:pathLst>
              </a:custGeom>
              <a:solidFill>
                <a:srgbClr val="F97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2"/>
              <p:cNvSpPr/>
              <p:nvPr/>
            </p:nvSpPr>
            <p:spPr>
              <a:xfrm>
                <a:off x="3880351" y="1170799"/>
                <a:ext cx="789747" cy="674594"/>
              </a:xfrm>
              <a:custGeom>
                <a:avLst/>
                <a:gdLst/>
                <a:ahLst/>
                <a:cxnLst/>
                <a:rect l="l" t="t" r="r" b="b"/>
                <a:pathLst>
                  <a:path w="14080" h="12027" extrusionOk="0">
                    <a:moveTo>
                      <a:pt x="8941" y="2875"/>
                    </a:moveTo>
                    <a:lnTo>
                      <a:pt x="8941" y="2875"/>
                    </a:lnTo>
                    <a:cubicBezTo>
                      <a:pt x="8959" y="2900"/>
                      <a:pt x="8971" y="2924"/>
                      <a:pt x="8983" y="2948"/>
                    </a:cubicBezTo>
                    <a:cubicBezTo>
                      <a:pt x="8959" y="2912"/>
                      <a:pt x="8947" y="2888"/>
                      <a:pt x="8941" y="2875"/>
                    </a:cubicBezTo>
                    <a:close/>
                    <a:moveTo>
                      <a:pt x="7770" y="1"/>
                    </a:moveTo>
                    <a:cubicBezTo>
                      <a:pt x="6478" y="1"/>
                      <a:pt x="5197" y="353"/>
                      <a:pt x="4634" y="731"/>
                    </a:cubicBezTo>
                    <a:cubicBezTo>
                      <a:pt x="3609" y="1418"/>
                      <a:pt x="3947" y="2363"/>
                      <a:pt x="3947" y="2363"/>
                    </a:cubicBezTo>
                    <a:cubicBezTo>
                      <a:pt x="3947" y="2363"/>
                      <a:pt x="3763" y="2273"/>
                      <a:pt x="3495" y="2273"/>
                    </a:cubicBezTo>
                    <a:cubicBezTo>
                      <a:pt x="3197" y="2273"/>
                      <a:pt x="2794" y="2385"/>
                      <a:pt x="2423" y="2857"/>
                    </a:cubicBezTo>
                    <a:cubicBezTo>
                      <a:pt x="1718" y="3755"/>
                      <a:pt x="2007" y="5430"/>
                      <a:pt x="1820" y="6803"/>
                    </a:cubicBezTo>
                    <a:cubicBezTo>
                      <a:pt x="1633" y="8177"/>
                      <a:pt x="1" y="8966"/>
                      <a:pt x="236" y="10074"/>
                    </a:cubicBezTo>
                    <a:cubicBezTo>
                      <a:pt x="474" y="11164"/>
                      <a:pt x="1300" y="11418"/>
                      <a:pt x="1320" y="11418"/>
                    </a:cubicBezTo>
                    <a:cubicBezTo>
                      <a:pt x="1320" y="11418"/>
                      <a:pt x="1320" y="11418"/>
                      <a:pt x="1320" y="11418"/>
                    </a:cubicBezTo>
                    <a:cubicBezTo>
                      <a:pt x="1501" y="11255"/>
                      <a:pt x="1555" y="10767"/>
                      <a:pt x="1814" y="10340"/>
                    </a:cubicBezTo>
                    <a:lnTo>
                      <a:pt x="1814" y="10340"/>
                    </a:lnTo>
                    <a:cubicBezTo>
                      <a:pt x="1808" y="10388"/>
                      <a:pt x="1639" y="11340"/>
                      <a:pt x="1742" y="11484"/>
                    </a:cubicBezTo>
                    <a:cubicBezTo>
                      <a:pt x="1844" y="11629"/>
                      <a:pt x="2212" y="11906"/>
                      <a:pt x="2742" y="12026"/>
                    </a:cubicBezTo>
                    <a:cubicBezTo>
                      <a:pt x="2965" y="11472"/>
                      <a:pt x="3236" y="10942"/>
                      <a:pt x="3543" y="10430"/>
                    </a:cubicBezTo>
                    <a:cubicBezTo>
                      <a:pt x="3953" y="9779"/>
                      <a:pt x="4977" y="9526"/>
                      <a:pt x="4977" y="9526"/>
                    </a:cubicBezTo>
                    <a:lnTo>
                      <a:pt x="5037" y="9346"/>
                    </a:lnTo>
                    <a:cubicBezTo>
                      <a:pt x="5073" y="9231"/>
                      <a:pt x="5115" y="9123"/>
                      <a:pt x="5152" y="9020"/>
                    </a:cubicBezTo>
                    <a:cubicBezTo>
                      <a:pt x="4603" y="8605"/>
                      <a:pt x="4453" y="8141"/>
                      <a:pt x="4453" y="8141"/>
                    </a:cubicBezTo>
                    <a:cubicBezTo>
                      <a:pt x="4290" y="8187"/>
                      <a:pt x="4140" y="8208"/>
                      <a:pt x="4004" y="8208"/>
                    </a:cubicBezTo>
                    <a:cubicBezTo>
                      <a:pt x="3043" y="8208"/>
                      <a:pt x="2769" y="7166"/>
                      <a:pt x="3133" y="6749"/>
                    </a:cubicBezTo>
                    <a:cubicBezTo>
                      <a:pt x="3265" y="6598"/>
                      <a:pt x="3410" y="6547"/>
                      <a:pt x="3547" y="6547"/>
                    </a:cubicBezTo>
                    <a:cubicBezTo>
                      <a:pt x="3847" y="6547"/>
                      <a:pt x="4109" y="6797"/>
                      <a:pt x="4109" y="6797"/>
                    </a:cubicBezTo>
                    <a:cubicBezTo>
                      <a:pt x="4429" y="6032"/>
                      <a:pt x="3880" y="3821"/>
                      <a:pt x="4296" y="3327"/>
                    </a:cubicBezTo>
                    <a:cubicBezTo>
                      <a:pt x="4477" y="3098"/>
                      <a:pt x="4652" y="3098"/>
                      <a:pt x="4652" y="3098"/>
                    </a:cubicBezTo>
                    <a:cubicBezTo>
                      <a:pt x="4652" y="3098"/>
                      <a:pt x="4652" y="2490"/>
                      <a:pt x="5049" y="2375"/>
                    </a:cubicBezTo>
                    <a:cubicBezTo>
                      <a:pt x="5059" y="2372"/>
                      <a:pt x="5070" y="2371"/>
                      <a:pt x="5080" y="2371"/>
                    </a:cubicBezTo>
                    <a:cubicBezTo>
                      <a:pt x="5468" y="2371"/>
                      <a:pt x="6316" y="4259"/>
                      <a:pt x="7654" y="4259"/>
                    </a:cubicBezTo>
                    <a:cubicBezTo>
                      <a:pt x="7772" y="4259"/>
                      <a:pt x="7894" y="4245"/>
                      <a:pt x="8019" y="4213"/>
                    </a:cubicBezTo>
                    <a:cubicBezTo>
                      <a:pt x="8019" y="4213"/>
                      <a:pt x="7796" y="3894"/>
                      <a:pt x="7838" y="3689"/>
                    </a:cubicBezTo>
                    <a:cubicBezTo>
                      <a:pt x="7845" y="3661"/>
                      <a:pt x="7854" y="3649"/>
                      <a:pt x="7865" y="3649"/>
                    </a:cubicBezTo>
                    <a:cubicBezTo>
                      <a:pt x="7937" y="3649"/>
                      <a:pt x="8108" y="4175"/>
                      <a:pt x="8338" y="4207"/>
                    </a:cubicBezTo>
                    <a:cubicBezTo>
                      <a:pt x="8622" y="4207"/>
                      <a:pt x="8905" y="4171"/>
                      <a:pt x="9182" y="4098"/>
                    </a:cubicBezTo>
                    <a:cubicBezTo>
                      <a:pt x="9338" y="4038"/>
                      <a:pt x="9152" y="3279"/>
                      <a:pt x="8989" y="2954"/>
                    </a:cubicBezTo>
                    <a:lnTo>
                      <a:pt x="8989" y="2954"/>
                    </a:lnTo>
                    <a:cubicBezTo>
                      <a:pt x="9104" y="3159"/>
                      <a:pt x="9399" y="3719"/>
                      <a:pt x="9381" y="4068"/>
                    </a:cubicBezTo>
                    <a:cubicBezTo>
                      <a:pt x="9376" y="4117"/>
                      <a:pt x="9682" y="4149"/>
                      <a:pt x="10009" y="4149"/>
                    </a:cubicBezTo>
                    <a:cubicBezTo>
                      <a:pt x="10131" y="4149"/>
                      <a:pt x="10256" y="4144"/>
                      <a:pt x="10369" y="4135"/>
                    </a:cubicBezTo>
                    <a:lnTo>
                      <a:pt x="10375" y="4177"/>
                    </a:lnTo>
                    <a:lnTo>
                      <a:pt x="10658" y="5532"/>
                    </a:lnTo>
                    <a:cubicBezTo>
                      <a:pt x="10658" y="5532"/>
                      <a:pt x="11164" y="6249"/>
                      <a:pt x="11164" y="6803"/>
                    </a:cubicBezTo>
                    <a:cubicBezTo>
                      <a:pt x="11164" y="7279"/>
                      <a:pt x="10579" y="8996"/>
                      <a:pt x="8700" y="9526"/>
                    </a:cubicBezTo>
                    <a:lnTo>
                      <a:pt x="8700" y="9773"/>
                    </a:lnTo>
                    <a:cubicBezTo>
                      <a:pt x="8700" y="9773"/>
                      <a:pt x="10477" y="9821"/>
                      <a:pt x="11043" y="10562"/>
                    </a:cubicBezTo>
                    <a:cubicBezTo>
                      <a:pt x="11212" y="10834"/>
                      <a:pt x="11363" y="11111"/>
                      <a:pt x="11495" y="11406"/>
                    </a:cubicBezTo>
                    <a:cubicBezTo>
                      <a:pt x="12176" y="11249"/>
                      <a:pt x="13158" y="10303"/>
                      <a:pt x="13080" y="10195"/>
                    </a:cubicBezTo>
                    <a:cubicBezTo>
                      <a:pt x="12962" y="10018"/>
                      <a:pt x="12521" y="9242"/>
                      <a:pt x="12677" y="9242"/>
                    </a:cubicBezTo>
                    <a:cubicBezTo>
                      <a:pt x="12680" y="9242"/>
                      <a:pt x="12684" y="9242"/>
                      <a:pt x="12688" y="9243"/>
                    </a:cubicBezTo>
                    <a:cubicBezTo>
                      <a:pt x="12860" y="9277"/>
                      <a:pt x="13178" y="9948"/>
                      <a:pt x="13344" y="9948"/>
                    </a:cubicBezTo>
                    <a:cubicBezTo>
                      <a:pt x="13353" y="9948"/>
                      <a:pt x="13361" y="9946"/>
                      <a:pt x="13369" y="9942"/>
                    </a:cubicBezTo>
                    <a:cubicBezTo>
                      <a:pt x="13531" y="9858"/>
                      <a:pt x="14080" y="9418"/>
                      <a:pt x="13869" y="8719"/>
                    </a:cubicBezTo>
                    <a:cubicBezTo>
                      <a:pt x="13664" y="8026"/>
                      <a:pt x="13055" y="8050"/>
                      <a:pt x="12212" y="6472"/>
                    </a:cubicBezTo>
                    <a:cubicBezTo>
                      <a:pt x="11375" y="4894"/>
                      <a:pt x="12110" y="2333"/>
                      <a:pt x="10579" y="887"/>
                    </a:cubicBezTo>
                    <a:cubicBezTo>
                      <a:pt x="9894" y="237"/>
                      <a:pt x="8828" y="1"/>
                      <a:pt x="7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2"/>
              <p:cNvSpPr/>
              <p:nvPr/>
            </p:nvSpPr>
            <p:spPr>
              <a:xfrm>
                <a:off x="4162879" y="1574304"/>
                <a:ext cx="110890" cy="223743"/>
              </a:xfrm>
              <a:custGeom>
                <a:avLst/>
                <a:gdLst/>
                <a:ahLst/>
                <a:cxnLst/>
                <a:rect l="l" t="t" r="r" b="b"/>
                <a:pathLst>
                  <a:path w="1977" h="3989" extrusionOk="0">
                    <a:moveTo>
                      <a:pt x="1121" y="1"/>
                    </a:moveTo>
                    <a:cubicBezTo>
                      <a:pt x="928" y="1"/>
                      <a:pt x="825" y="573"/>
                      <a:pt x="711" y="905"/>
                    </a:cubicBezTo>
                    <a:lnTo>
                      <a:pt x="669" y="892"/>
                    </a:lnTo>
                    <a:cubicBezTo>
                      <a:pt x="669" y="892"/>
                      <a:pt x="536" y="892"/>
                      <a:pt x="392" y="1091"/>
                    </a:cubicBezTo>
                    <a:cubicBezTo>
                      <a:pt x="344" y="1158"/>
                      <a:pt x="235" y="1447"/>
                      <a:pt x="109" y="1826"/>
                    </a:cubicBezTo>
                    <a:cubicBezTo>
                      <a:pt x="72" y="1929"/>
                      <a:pt x="36" y="2037"/>
                      <a:pt x="0" y="2152"/>
                    </a:cubicBezTo>
                    <a:cubicBezTo>
                      <a:pt x="0" y="2152"/>
                      <a:pt x="699" y="3688"/>
                      <a:pt x="1500" y="3989"/>
                    </a:cubicBezTo>
                    <a:cubicBezTo>
                      <a:pt x="1524" y="3856"/>
                      <a:pt x="1548" y="3730"/>
                      <a:pt x="1572" y="3603"/>
                    </a:cubicBezTo>
                    <a:cubicBezTo>
                      <a:pt x="1615" y="3399"/>
                      <a:pt x="1645" y="3206"/>
                      <a:pt x="1669" y="3031"/>
                    </a:cubicBezTo>
                    <a:cubicBezTo>
                      <a:pt x="1705" y="2790"/>
                      <a:pt x="1729" y="2591"/>
                      <a:pt x="1741" y="2453"/>
                    </a:cubicBezTo>
                    <a:cubicBezTo>
                      <a:pt x="1759" y="2302"/>
                      <a:pt x="1765" y="2212"/>
                      <a:pt x="1759" y="2212"/>
                    </a:cubicBezTo>
                    <a:cubicBezTo>
                      <a:pt x="1880" y="1868"/>
                      <a:pt x="1976" y="1495"/>
                      <a:pt x="1868" y="1248"/>
                    </a:cubicBezTo>
                    <a:cubicBezTo>
                      <a:pt x="1759" y="995"/>
                      <a:pt x="1265" y="892"/>
                      <a:pt x="1265" y="892"/>
                    </a:cubicBezTo>
                    <a:cubicBezTo>
                      <a:pt x="1289" y="591"/>
                      <a:pt x="1380" y="1"/>
                      <a:pt x="1121"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2"/>
              <p:cNvSpPr/>
              <p:nvPr/>
            </p:nvSpPr>
            <p:spPr>
              <a:xfrm>
                <a:off x="4256438" y="1705104"/>
                <a:ext cx="111563" cy="58334"/>
              </a:xfrm>
              <a:custGeom>
                <a:avLst/>
                <a:gdLst/>
                <a:ahLst/>
                <a:cxnLst/>
                <a:rect l="l" t="t" r="r" b="b"/>
                <a:pathLst>
                  <a:path w="1989" h="1040" extrusionOk="0">
                    <a:moveTo>
                      <a:pt x="1989" y="0"/>
                    </a:moveTo>
                    <a:cubicBezTo>
                      <a:pt x="1664" y="91"/>
                      <a:pt x="1326" y="145"/>
                      <a:pt x="983" y="151"/>
                    </a:cubicBezTo>
                    <a:cubicBezTo>
                      <a:pt x="892" y="156"/>
                      <a:pt x="802" y="159"/>
                      <a:pt x="711" y="159"/>
                    </a:cubicBezTo>
                    <a:cubicBezTo>
                      <a:pt x="498" y="159"/>
                      <a:pt x="286" y="144"/>
                      <a:pt x="79" y="115"/>
                    </a:cubicBezTo>
                    <a:cubicBezTo>
                      <a:pt x="61" y="259"/>
                      <a:pt x="37" y="458"/>
                      <a:pt x="1" y="699"/>
                    </a:cubicBezTo>
                    <a:cubicBezTo>
                      <a:pt x="117" y="805"/>
                      <a:pt x="432" y="1040"/>
                      <a:pt x="949" y="1040"/>
                    </a:cubicBezTo>
                    <a:cubicBezTo>
                      <a:pt x="1023" y="1040"/>
                      <a:pt x="1100" y="1035"/>
                      <a:pt x="1182" y="1024"/>
                    </a:cubicBezTo>
                    <a:cubicBezTo>
                      <a:pt x="1724" y="952"/>
                      <a:pt x="1989" y="416"/>
                      <a:pt x="1989" y="416"/>
                    </a:cubicBezTo>
                    <a:lnTo>
                      <a:pt x="1989" y="247"/>
                    </a:lnTo>
                    <a:lnTo>
                      <a:pt x="1989"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2"/>
              <p:cNvSpPr/>
              <p:nvPr/>
            </p:nvSpPr>
            <p:spPr>
              <a:xfrm>
                <a:off x="4035329" y="1303730"/>
                <a:ext cx="471212" cy="410130"/>
              </a:xfrm>
              <a:custGeom>
                <a:avLst/>
                <a:gdLst/>
                <a:ahLst/>
                <a:cxnLst/>
                <a:rect l="l" t="t" r="r" b="b"/>
                <a:pathLst>
                  <a:path w="8401" h="7312" extrusionOk="0">
                    <a:moveTo>
                      <a:pt x="2318" y="1"/>
                    </a:moveTo>
                    <a:cubicBezTo>
                      <a:pt x="2307" y="1"/>
                      <a:pt x="2297" y="2"/>
                      <a:pt x="2286" y="5"/>
                    </a:cubicBezTo>
                    <a:cubicBezTo>
                      <a:pt x="1883" y="126"/>
                      <a:pt x="1889" y="728"/>
                      <a:pt x="1889" y="728"/>
                    </a:cubicBezTo>
                    <a:cubicBezTo>
                      <a:pt x="1889" y="728"/>
                      <a:pt x="1714" y="728"/>
                      <a:pt x="1527" y="951"/>
                    </a:cubicBezTo>
                    <a:cubicBezTo>
                      <a:pt x="1117" y="1451"/>
                      <a:pt x="1660" y="3656"/>
                      <a:pt x="1346" y="4427"/>
                    </a:cubicBezTo>
                    <a:cubicBezTo>
                      <a:pt x="1346" y="4427"/>
                      <a:pt x="1082" y="4177"/>
                      <a:pt x="780" y="4177"/>
                    </a:cubicBezTo>
                    <a:cubicBezTo>
                      <a:pt x="644" y="4177"/>
                      <a:pt x="501" y="4228"/>
                      <a:pt x="370" y="4373"/>
                    </a:cubicBezTo>
                    <a:cubicBezTo>
                      <a:pt x="1" y="4790"/>
                      <a:pt x="279" y="5837"/>
                      <a:pt x="1243" y="5837"/>
                    </a:cubicBezTo>
                    <a:cubicBezTo>
                      <a:pt x="1378" y="5837"/>
                      <a:pt x="1527" y="5817"/>
                      <a:pt x="1690" y="5771"/>
                    </a:cubicBezTo>
                    <a:cubicBezTo>
                      <a:pt x="1690" y="5771"/>
                      <a:pt x="1846" y="6229"/>
                      <a:pt x="2389" y="6644"/>
                    </a:cubicBezTo>
                    <a:cubicBezTo>
                      <a:pt x="2515" y="6277"/>
                      <a:pt x="2618" y="5976"/>
                      <a:pt x="2666" y="5915"/>
                    </a:cubicBezTo>
                    <a:cubicBezTo>
                      <a:pt x="2810" y="5716"/>
                      <a:pt x="2949" y="5716"/>
                      <a:pt x="2949" y="5716"/>
                    </a:cubicBezTo>
                    <a:lnTo>
                      <a:pt x="2985" y="5729"/>
                    </a:lnTo>
                    <a:cubicBezTo>
                      <a:pt x="3105" y="5391"/>
                      <a:pt x="3208" y="4825"/>
                      <a:pt x="3395" y="4825"/>
                    </a:cubicBezTo>
                    <a:cubicBezTo>
                      <a:pt x="3654" y="4825"/>
                      <a:pt x="3569" y="5409"/>
                      <a:pt x="3539" y="5710"/>
                    </a:cubicBezTo>
                    <a:cubicBezTo>
                      <a:pt x="3539" y="5710"/>
                      <a:pt x="4027" y="5813"/>
                      <a:pt x="4142" y="6066"/>
                    </a:cubicBezTo>
                    <a:cubicBezTo>
                      <a:pt x="4256" y="6325"/>
                      <a:pt x="4154" y="6692"/>
                      <a:pt x="4039" y="7030"/>
                    </a:cubicBezTo>
                    <a:cubicBezTo>
                      <a:pt x="4039" y="7030"/>
                      <a:pt x="4033" y="7120"/>
                      <a:pt x="4015" y="7271"/>
                    </a:cubicBezTo>
                    <a:cubicBezTo>
                      <a:pt x="4241" y="7298"/>
                      <a:pt x="4470" y="7311"/>
                      <a:pt x="4698" y="7311"/>
                    </a:cubicBezTo>
                    <a:cubicBezTo>
                      <a:pt x="4774" y="7311"/>
                      <a:pt x="4850" y="7310"/>
                      <a:pt x="4925" y="7307"/>
                    </a:cubicBezTo>
                    <a:cubicBezTo>
                      <a:pt x="5262" y="7295"/>
                      <a:pt x="5606" y="7247"/>
                      <a:pt x="5931" y="7156"/>
                    </a:cubicBezTo>
                    <a:cubicBezTo>
                      <a:pt x="7810" y="6620"/>
                      <a:pt x="8401" y="4909"/>
                      <a:pt x="8401" y="4433"/>
                    </a:cubicBezTo>
                    <a:cubicBezTo>
                      <a:pt x="8401" y="3879"/>
                      <a:pt x="7889" y="3162"/>
                      <a:pt x="7889" y="3162"/>
                    </a:cubicBezTo>
                    <a:lnTo>
                      <a:pt x="7612" y="1807"/>
                    </a:lnTo>
                    <a:lnTo>
                      <a:pt x="7606" y="1765"/>
                    </a:lnTo>
                    <a:cubicBezTo>
                      <a:pt x="7493" y="1774"/>
                      <a:pt x="7368" y="1779"/>
                      <a:pt x="7246" y="1779"/>
                    </a:cubicBezTo>
                    <a:cubicBezTo>
                      <a:pt x="6919" y="1779"/>
                      <a:pt x="6612" y="1747"/>
                      <a:pt x="6612" y="1698"/>
                    </a:cubicBezTo>
                    <a:cubicBezTo>
                      <a:pt x="6630" y="1349"/>
                      <a:pt x="6335" y="783"/>
                      <a:pt x="6220" y="584"/>
                    </a:cubicBezTo>
                    <a:lnTo>
                      <a:pt x="6220" y="584"/>
                    </a:lnTo>
                    <a:cubicBezTo>
                      <a:pt x="6389" y="909"/>
                      <a:pt x="6569" y="1668"/>
                      <a:pt x="6413" y="1728"/>
                    </a:cubicBezTo>
                    <a:cubicBezTo>
                      <a:pt x="6142" y="1801"/>
                      <a:pt x="5859" y="1837"/>
                      <a:pt x="5575" y="1837"/>
                    </a:cubicBezTo>
                    <a:cubicBezTo>
                      <a:pt x="5344" y="1805"/>
                      <a:pt x="5168" y="1275"/>
                      <a:pt x="5099" y="1275"/>
                    </a:cubicBezTo>
                    <a:cubicBezTo>
                      <a:pt x="5089" y="1275"/>
                      <a:pt x="5081" y="1286"/>
                      <a:pt x="5075" y="1313"/>
                    </a:cubicBezTo>
                    <a:cubicBezTo>
                      <a:pt x="5033" y="1518"/>
                      <a:pt x="5256" y="1843"/>
                      <a:pt x="5256" y="1843"/>
                    </a:cubicBezTo>
                    <a:cubicBezTo>
                      <a:pt x="5131" y="1875"/>
                      <a:pt x="5010" y="1889"/>
                      <a:pt x="4892" y="1889"/>
                    </a:cubicBezTo>
                    <a:cubicBezTo>
                      <a:pt x="3554" y="1889"/>
                      <a:pt x="2702" y="1"/>
                      <a:pt x="2318"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2"/>
              <p:cNvSpPr/>
              <p:nvPr/>
            </p:nvSpPr>
            <p:spPr>
              <a:xfrm>
                <a:off x="4258850" y="1479738"/>
                <a:ext cx="250105" cy="236532"/>
              </a:xfrm>
              <a:custGeom>
                <a:avLst/>
                <a:gdLst/>
                <a:ahLst/>
                <a:cxnLst/>
                <a:rect l="l" t="t" r="r" b="b"/>
                <a:pathLst>
                  <a:path w="4459" h="4217" extrusionOk="0">
                    <a:moveTo>
                      <a:pt x="3911" y="1"/>
                    </a:moveTo>
                    <a:cubicBezTo>
                      <a:pt x="3892" y="1"/>
                      <a:pt x="3868" y="23"/>
                      <a:pt x="3886" y="36"/>
                    </a:cubicBezTo>
                    <a:cubicBezTo>
                      <a:pt x="4048" y="289"/>
                      <a:pt x="4181" y="554"/>
                      <a:pt x="4283" y="831"/>
                    </a:cubicBezTo>
                    <a:cubicBezTo>
                      <a:pt x="4332" y="970"/>
                      <a:pt x="4362" y="1115"/>
                      <a:pt x="4368" y="1259"/>
                    </a:cubicBezTo>
                    <a:cubicBezTo>
                      <a:pt x="4362" y="1404"/>
                      <a:pt x="4338" y="1548"/>
                      <a:pt x="4295" y="1687"/>
                    </a:cubicBezTo>
                    <a:cubicBezTo>
                      <a:pt x="4109" y="2253"/>
                      <a:pt x="3783" y="2765"/>
                      <a:pt x="3350" y="3169"/>
                    </a:cubicBezTo>
                    <a:cubicBezTo>
                      <a:pt x="2916" y="3572"/>
                      <a:pt x="2386" y="3856"/>
                      <a:pt x="1807" y="4000"/>
                    </a:cubicBezTo>
                    <a:cubicBezTo>
                      <a:pt x="1518" y="4072"/>
                      <a:pt x="1223" y="4115"/>
                      <a:pt x="928" y="4133"/>
                    </a:cubicBezTo>
                    <a:cubicBezTo>
                      <a:pt x="832" y="4137"/>
                      <a:pt x="738" y="4139"/>
                      <a:pt x="643" y="4139"/>
                    </a:cubicBezTo>
                    <a:cubicBezTo>
                      <a:pt x="440" y="4139"/>
                      <a:pt x="238" y="4129"/>
                      <a:pt x="36" y="4109"/>
                    </a:cubicBezTo>
                    <a:cubicBezTo>
                      <a:pt x="18" y="4109"/>
                      <a:pt x="6" y="4115"/>
                      <a:pt x="6" y="4133"/>
                    </a:cubicBezTo>
                    <a:cubicBezTo>
                      <a:pt x="0" y="4145"/>
                      <a:pt x="12" y="4163"/>
                      <a:pt x="24" y="4163"/>
                    </a:cubicBezTo>
                    <a:cubicBezTo>
                      <a:pt x="264" y="4199"/>
                      <a:pt x="507" y="4217"/>
                      <a:pt x="749" y="4217"/>
                    </a:cubicBezTo>
                    <a:cubicBezTo>
                      <a:pt x="1113" y="4217"/>
                      <a:pt x="1477" y="4176"/>
                      <a:pt x="1831" y="4097"/>
                    </a:cubicBezTo>
                    <a:cubicBezTo>
                      <a:pt x="2428" y="3958"/>
                      <a:pt x="2982" y="3663"/>
                      <a:pt x="3428" y="3247"/>
                    </a:cubicBezTo>
                    <a:lnTo>
                      <a:pt x="3597" y="3091"/>
                    </a:lnTo>
                    <a:lnTo>
                      <a:pt x="3747" y="2916"/>
                    </a:lnTo>
                    <a:cubicBezTo>
                      <a:pt x="3795" y="2862"/>
                      <a:pt x="3838" y="2795"/>
                      <a:pt x="3886" y="2735"/>
                    </a:cubicBezTo>
                    <a:cubicBezTo>
                      <a:pt x="3928" y="2675"/>
                      <a:pt x="3970" y="2609"/>
                      <a:pt x="4012" y="2542"/>
                    </a:cubicBezTo>
                    <a:cubicBezTo>
                      <a:pt x="4175" y="2289"/>
                      <a:pt x="4301" y="2006"/>
                      <a:pt x="4386" y="1717"/>
                    </a:cubicBezTo>
                    <a:cubicBezTo>
                      <a:pt x="4434" y="1566"/>
                      <a:pt x="4458" y="1416"/>
                      <a:pt x="4458" y="1259"/>
                    </a:cubicBezTo>
                    <a:cubicBezTo>
                      <a:pt x="4446" y="1103"/>
                      <a:pt x="4416" y="952"/>
                      <a:pt x="4356" y="807"/>
                    </a:cubicBezTo>
                    <a:cubicBezTo>
                      <a:pt x="4247" y="524"/>
                      <a:pt x="4103" y="253"/>
                      <a:pt x="3928" y="6"/>
                    </a:cubicBezTo>
                    <a:lnTo>
                      <a:pt x="3928" y="12"/>
                    </a:lnTo>
                    <a:cubicBezTo>
                      <a:pt x="3925" y="4"/>
                      <a:pt x="3918" y="1"/>
                      <a:pt x="3911" y="1"/>
                    </a:cubicBezTo>
                    <a:close/>
                  </a:path>
                </a:pathLst>
              </a:custGeom>
              <a:solidFill>
                <a:srgbClr val="E5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2"/>
              <p:cNvSpPr/>
              <p:nvPr/>
            </p:nvSpPr>
            <p:spPr>
              <a:xfrm>
                <a:off x="4190924" y="1571387"/>
                <a:ext cx="83181" cy="226323"/>
              </a:xfrm>
              <a:custGeom>
                <a:avLst/>
                <a:gdLst/>
                <a:ahLst/>
                <a:cxnLst/>
                <a:rect l="l" t="t" r="r" b="b"/>
                <a:pathLst>
                  <a:path w="1483" h="4035" extrusionOk="0">
                    <a:moveTo>
                      <a:pt x="624" y="0"/>
                    </a:moveTo>
                    <a:cubicBezTo>
                      <a:pt x="615" y="0"/>
                      <a:pt x="606" y="2"/>
                      <a:pt x="597" y="5"/>
                    </a:cubicBezTo>
                    <a:cubicBezTo>
                      <a:pt x="578" y="5"/>
                      <a:pt x="560" y="17"/>
                      <a:pt x="542" y="29"/>
                    </a:cubicBezTo>
                    <a:cubicBezTo>
                      <a:pt x="500" y="65"/>
                      <a:pt x="464" y="113"/>
                      <a:pt x="440" y="167"/>
                    </a:cubicBezTo>
                    <a:cubicBezTo>
                      <a:pt x="398" y="252"/>
                      <a:pt x="362" y="348"/>
                      <a:pt x="331" y="444"/>
                    </a:cubicBezTo>
                    <a:cubicBezTo>
                      <a:pt x="301" y="535"/>
                      <a:pt x="265" y="625"/>
                      <a:pt x="241" y="722"/>
                    </a:cubicBezTo>
                    <a:cubicBezTo>
                      <a:pt x="187" y="902"/>
                      <a:pt x="109" y="1083"/>
                      <a:pt x="12" y="1246"/>
                    </a:cubicBezTo>
                    <a:lnTo>
                      <a:pt x="6" y="1252"/>
                    </a:lnTo>
                    <a:cubicBezTo>
                      <a:pt x="0" y="1264"/>
                      <a:pt x="0" y="1282"/>
                      <a:pt x="12" y="1288"/>
                    </a:cubicBezTo>
                    <a:cubicBezTo>
                      <a:pt x="17" y="1292"/>
                      <a:pt x="22" y="1294"/>
                      <a:pt x="28" y="1294"/>
                    </a:cubicBezTo>
                    <a:cubicBezTo>
                      <a:pt x="37" y="1294"/>
                      <a:pt x="47" y="1289"/>
                      <a:pt x="54" y="1282"/>
                    </a:cubicBezTo>
                    <a:cubicBezTo>
                      <a:pt x="115" y="1204"/>
                      <a:pt x="163" y="1119"/>
                      <a:pt x="205" y="1029"/>
                    </a:cubicBezTo>
                    <a:cubicBezTo>
                      <a:pt x="247" y="938"/>
                      <a:pt x="283" y="842"/>
                      <a:pt x="319" y="752"/>
                    </a:cubicBezTo>
                    <a:cubicBezTo>
                      <a:pt x="386" y="571"/>
                      <a:pt x="446" y="384"/>
                      <a:pt x="530" y="216"/>
                    </a:cubicBezTo>
                    <a:cubicBezTo>
                      <a:pt x="548" y="179"/>
                      <a:pt x="572" y="149"/>
                      <a:pt x="603" y="119"/>
                    </a:cubicBezTo>
                    <a:cubicBezTo>
                      <a:pt x="606" y="116"/>
                      <a:pt x="611" y="114"/>
                      <a:pt x="617" y="114"/>
                    </a:cubicBezTo>
                    <a:cubicBezTo>
                      <a:pt x="633" y="114"/>
                      <a:pt x="656" y="124"/>
                      <a:pt x="669" y="137"/>
                    </a:cubicBezTo>
                    <a:cubicBezTo>
                      <a:pt x="693" y="161"/>
                      <a:pt x="711" y="197"/>
                      <a:pt x="717" y="234"/>
                    </a:cubicBezTo>
                    <a:cubicBezTo>
                      <a:pt x="729" y="276"/>
                      <a:pt x="735" y="324"/>
                      <a:pt x="735" y="366"/>
                    </a:cubicBezTo>
                    <a:cubicBezTo>
                      <a:pt x="741" y="559"/>
                      <a:pt x="729" y="752"/>
                      <a:pt x="699" y="938"/>
                    </a:cubicBezTo>
                    <a:cubicBezTo>
                      <a:pt x="699" y="969"/>
                      <a:pt x="717" y="999"/>
                      <a:pt x="747" y="1005"/>
                    </a:cubicBezTo>
                    <a:cubicBezTo>
                      <a:pt x="880" y="1035"/>
                      <a:pt x="1006" y="1083"/>
                      <a:pt x="1127" y="1149"/>
                    </a:cubicBezTo>
                    <a:cubicBezTo>
                      <a:pt x="1187" y="1179"/>
                      <a:pt x="1235" y="1222"/>
                      <a:pt x="1277" y="1270"/>
                    </a:cubicBezTo>
                    <a:cubicBezTo>
                      <a:pt x="1295" y="1294"/>
                      <a:pt x="1313" y="1318"/>
                      <a:pt x="1326" y="1348"/>
                    </a:cubicBezTo>
                    <a:cubicBezTo>
                      <a:pt x="1338" y="1372"/>
                      <a:pt x="1344" y="1408"/>
                      <a:pt x="1350" y="1438"/>
                    </a:cubicBezTo>
                    <a:cubicBezTo>
                      <a:pt x="1368" y="1571"/>
                      <a:pt x="1362" y="1710"/>
                      <a:pt x="1332" y="1842"/>
                    </a:cubicBezTo>
                    <a:cubicBezTo>
                      <a:pt x="1301" y="1981"/>
                      <a:pt x="1259" y="2113"/>
                      <a:pt x="1217" y="2252"/>
                    </a:cubicBezTo>
                    <a:cubicBezTo>
                      <a:pt x="1217" y="2252"/>
                      <a:pt x="1217" y="2258"/>
                      <a:pt x="1217" y="2258"/>
                    </a:cubicBezTo>
                    <a:cubicBezTo>
                      <a:pt x="1205" y="2408"/>
                      <a:pt x="1193" y="2559"/>
                      <a:pt x="1181" y="2704"/>
                    </a:cubicBezTo>
                    <a:cubicBezTo>
                      <a:pt x="1169" y="2854"/>
                      <a:pt x="1151" y="3005"/>
                      <a:pt x="1127" y="3149"/>
                    </a:cubicBezTo>
                    <a:lnTo>
                      <a:pt x="994" y="4035"/>
                    </a:lnTo>
                    <a:cubicBezTo>
                      <a:pt x="1030" y="3890"/>
                      <a:pt x="1060" y="3746"/>
                      <a:pt x="1091" y="3601"/>
                    </a:cubicBezTo>
                    <a:cubicBezTo>
                      <a:pt x="1127" y="3451"/>
                      <a:pt x="1157" y="3306"/>
                      <a:pt x="1181" y="3161"/>
                    </a:cubicBezTo>
                    <a:cubicBezTo>
                      <a:pt x="1211" y="3011"/>
                      <a:pt x="1229" y="2860"/>
                      <a:pt x="1253" y="2716"/>
                    </a:cubicBezTo>
                    <a:cubicBezTo>
                      <a:pt x="1277" y="2565"/>
                      <a:pt x="1295" y="2414"/>
                      <a:pt x="1307" y="2264"/>
                    </a:cubicBezTo>
                    <a:lnTo>
                      <a:pt x="1307" y="2276"/>
                    </a:lnTo>
                    <a:cubicBezTo>
                      <a:pt x="1356" y="2143"/>
                      <a:pt x="1398" y="2005"/>
                      <a:pt x="1434" y="1860"/>
                    </a:cubicBezTo>
                    <a:cubicBezTo>
                      <a:pt x="1470" y="1716"/>
                      <a:pt x="1482" y="1565"/>
                      <a:pt x="1464" y="1414"/>
                    </a:cubicBezTo>
                    <a:cubicBezTo>
                      <a:pt x="1458" y="1378"/>
                      <a:pt x="1446" y="1342"/>
                      <a:pt x="1434" y="1306"/>
                    </a:cubicBezTo>
                    <a:cubicBezTo>
                      <a:pt x="1416" y="1264"/>
                      <a:pt x="1398" y="1228"/>
                      <a:pt x="1374" y="1191"/>
                    </a:cubicBezTo>
                    <a:cubicBezTo>
                      <a:pt x="1319" y="1131"/>
                      <a:pt x="1259" y="1083"/>
                      <a:pt x="1193" y="1041"/>
                    </a:cubicBezTo>
                    <a:cubicBezTo>
                      <a:pt x="1077" y="978"/>
                      <a:pt x="957" y="928"/>
                      <a:pt x="832" y="897"/>
                    </a:cubicBezTo>
                    <a:lnTo>
                      <a:pt x="832" y="897"/>
                    </a:lnTo>
                    <a:cubicBezTo>
                      <a:pt x="852" y="716"/>
                      <a:pt x="861" y="535"/>
                      <a:pt x="856" y="354"/>
                    </a:cubicBezTo>
                    <a:cubicBezTo>
                      <a:pt x="856" y="306"/>
                      <a:pt x="844" y="252"/>
                      <a:pt x="832" y="203"/>
                    </a:cubicBezTo>
                    <a:cubicBezTo>
                      <a:pt x="819" y="143"/>
                      <a:pt x="789" y="89"/>
                      <a:pt x="747" y="47"/>
                    </a:cubicBezTo>
                    <a:cubicBezTo>
                      <a:pt x="717" y="23"/>
                      <a:pt x="687" y="5"/>
                      <a:pt x="651" y="5"/>
                    </a:cubicBezTo>
                    <a:cubicBezTo>
                      <a:pt x="642" y="2"/>
                      <a:pt x="633" y="0"/>
                      <a:pt x="624" y="0"/>
                    </a:cubicBezTo>
                    <a:close/>
                  </a:path>
                </a:pathLst>
              </a:custGeom>
              <a:solidFill>
                <a:srgbClr val="E5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2"/>
              <p:cNvSpPr/>
              <p:nvPr/>
            </p:nvSpPr>
            <p:spPr>
              <a:xfrm>
                <a:off x="4163216" y="1622653"/>
                <a:ext cx="38870" cy="70337"/>
              </a:xfrm>
              <a:custGeom>
                <a:avLst/>
                <a:gdLst/>
                <a:ahLst/>
                <a:cxnLst/>
                <a:rect l="l" t="t" r="r" b="b"/>
                <a:pathLst>
                  <a:path w="693" h="1254" extrusionOk="0">
                    <a:moveTo>
                      <a:pt x="669" y="0"/>
                    </a:moveTo>
                    <a:cubicBezTo>
                      <a:pt x="597" y="0"/>
                      <a:pt x="530" y="24"/>
                      <a:pt x="476" y="67"/>
                    </a:cubicBezTo>
                    <a:cubicBezTo>
                      <a:pt x="416" y="103"/>
                      <a:pt x="368" y="151"/>
                      <a:pt x="332" y="205"/>
                    </a:cubicBezTo>
                    <a:cubicBezTo>
                      <a:pt x="313" y="235"/>
                      <a:pt x="301" y="265"/>
                      <a:pt x="289" y="296"/>
                    </a:cubicBezTo>
                    <a:lnTo>
                      <a:pt x="259" y="380"/>
                    </a:lnTo>
                    <a:lnTo>
                      <a:pt x="205" y="555"/>
                    </a:lnTo>
                    <a:cubicBezTo>
                      <a:pt x="133" y="790"/>
                      <a:pt x="66" y="1018"/>
                      <a:pt x="0" y="1253"/>
                    </a:cubicBezTo>
                    <a:lnTo>
                      <a:pt x="6" y="1253"/>
                    </a:lnTo>
                    <a:lnTo>
                      <a:pt x="283" y="585"/>
                    </a:lnTo>
                    <a:lnTo>
                      <a:pt x="362" y="422"/>
                    </a:lnTo>
                    <a:lnTo>
                      <a:pt x="392" y="338"/>
                    </a:lnTo>
                    <a:cubicBezTo>
                      <a:pt x="404" y="314"/>
                      <a:pt x="416" y="277"/>
                      <a:pt x="428" y="265"/>
                    </a:cubicBezTo>
                    <a:cubicBezTo>
                      <a:pt x="482" y="169"/>
                      <a:pt x="566" y="97"/>
                      <a:pt x="669" y="55"/>
                    </a:cubicBezTo>
                    <a:lnTo>
                      <a:pt x="675" y="55"/>
                    </a:lnTo>
                    <a:cubicBezTo>
                      <a:pt x="687" y="55"/>
                      <a:pt x="693" y="43"/>
                      <a:pt x="693" y="30"/>
                    </a:cubicBezTo>
                    <a:cubicBezTo>
                      <a:pt x="693" y="18"/>
                      <a:pt x="681" y="0"/>
                      <a:pt x="669" y="0"/>
                    </a:cubicBezTo>
                    <a:close/>
                  </a:path>
                </a:pathLst>
              </a:custGeom>
              <a:solidFill>
                <a:srgbClr val="E5A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2"/>
              <p:cNvSpPr/>
              <p:nvPr/>
            </p:nvSpPr>
            <p:spPr>
              <a:xfrm>
                <a:off x="4055073" y="1694279"/>
                <a:ext cx="108534" cy="259024"/>
              </a:xfrm>
              <a:custGeom>
                <a:avLst/>
                <a:gdLst/>
                <a:ahLst/>
                <a:cxnLst/>
                <a:rect l="l" t="t" r="r" b="b"/>
                <a:pathLst>
                  <a:path w="1935" h="4618" extrusionOk="0">
                    <a:moveTo>
                      <a:pt x="1928" y="0"/>
                    </a:moveTo>
                    <a:cubicBezTo>
                      <a:pt x="1916" y="0"/>
                      <a:pt x="1910" y="0"/>
                      <a:pt x="1910" y="13"/>
                    </a:cubicBezTo>
                    <a:lnTo>
                      <a:pt x="1452" y="1163"/>
                    </a:lnTo>
                    <a:cubicBezTo>
                      <a:pt x="1374" y="1350"/>
                      <a:pt x="1284" y="1537"/>
                      <a:pt x="1199" y="1729"/>
                    </a:cubicBezTo>
                    <a:lnTo>
                      <a:pt x="946" y="2296"/>
                    </a:lnTo>
                    <a:cubicBezTo>
                      <a:pt x="621" y="3055"/>
                      <a:pt x="296" y="3814"/>
                      <a:pt x="6" y="4597"/>
                    </a:cubicBezTo>
                    <a:cubicBezTo>
                      <a:pt x="0" y="4603"/>
                      <a:pt x="6" y="4615"/>
                      <a:pt x="12" y="4615"/>
                    </a:cubicBezTo>
                    <a:cubicBezTo>
                      <a:pt x="14" y="4617"/>
                      <a:pt x="16" y="4618"/>
                      <a:pt x="19" y="4618"/>
                    </a:cubicBezTo>
                    <a:cubicBezTo>
                      <a:pt x="24" y="4618"/>
                      <a:pt x="31" y="4613"/>
                      <a:pt x="31" y="4609"/>
                    </a:cubicBezTo>
                    <a:cubicBezTo>
                      <a:pt x="410" y="3868"/>
                      <a:pt x="753" y="3115"/>
                      <a:pt x="1085" y="2356"/>
                    </a:cubicBezTo>
                    <a:cubicBezTo>
                      <a:pt x="1247" y="1976"/>
                      <a:pt x="1428" y="1603"/>
                      <a:pt x="1567" y="1205"/>
                    </a:cubicBezTo>
                    <a:cubicBezTo>
                      <a:pt x="1711" y="814"/>
                      <a:pt x="1826" y="416"/>
                      <a:pt x="1934" y="19"/>
                    </a:cubicBezTo>
                    <a:cubicBezTo>
                      <a:pt x="1934" y="13"/>
                      <a:pt x="1934" y="7"/>
                      <a:pt x="1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2"/>
              <p:cNvSpPr/>
              <p:nvPr/>
            </p:nvSpPr>
            <p:spPr>
              <a:xfrm>
                <a:off x="4298338" y="1211632"/>
                <a:ext cx="191660" cy="194801"/>
              </a:xfrm>
              <a:custGeom>
                <a:avLst/>
                <a:gdLst/>
                <a:ahLst/>
                <a:cxnLst/>
                <a:rect l="l" t="t" r="r" b="b"/>
                <a:pathLst>
                  <a:path w="3417" h="3473" extrusionOk="0">
                    <a:moveTo>
                      <a:pt x="147" y="1"/>
                    </a:moveTo>
                    <a:cubicBezTo>
                      <a:pt x="110" y="1"/>
                      <a:pt x="74" y="1"/>
                      <a:pt x="37" y="3"/>
                    </a:cubicBezTo>
                    <a:cubicBezTo>
                      <a:pt x="19" y="3"/>
                      <a:pt x="1" y="15"/>
                      <a:pt x="1" y="39"/>
                    </a:cubicBezTo>
                    <a:cubicBezTo>
                      <a:pt x="1" y="57"/>
                      <a:pt x="19" y="75"/>
                      <a:pt x="37" y="75"/>
                    </a:cubicBezTo>
                    <a:cubicBezTo>
                      <a:pt x="676" y="81"/>
                      <a:pt x="1296" y="286"/>
                      <a:pt x="1820" y="653"/>
                    </a:cubicBezTo>
                    <a:cubicBezTo>
                      <a:pt x="2326" y="1039"/>
                      <a:pt x="2730" y="1545"/>
                      <a:pt x="2983" y="2129"/>
                    </a:cubicBezTo>
                    <a:cubicBezTo>
                      <a:pt x="3115" y="2419"/>
                      <a:pt x="3212" y="2720"/>
                      <a:pt x="3266" y="3033"/>
                    </a:cubicBezTo>
                    <a:cubicBezTo>
                      <a:pt x="3278" y="3105"/>
                      <a:pt x="3284" y="3178"/>
                      <a:pt x="3272" y="3250"/>
                    </a:cubicBezTo>
                    <a:cubicBezTo>
                      <a:pt x="3272" y="3256"/>
                      <a:pt x="3272" y="3262"/>
                      <a:pt x="3272" y="3262"/>
                    </a:cubicBezTo>
                    <a:cubicBezTo>
                      <a:pt x="3260" y="3274"/>
                      <a:pt x="3242" y="3280"/>
                      <a:pt x="3230" y="3286"/>
                    </a:cubicBezTo>
                    <a:cubicBezTo>
                      <a:pt x="3194" y="3298"/>
                      <a:pt x="3158" y="3304"/>
                      <a:pt x="3127" y="3310"/>
                    </a:cubicBezTo>
                    <a:cubicBezTo>
                      <a:pt x="2971" y="3340"/>
                      <a:pt x="2814" y="3358"/>
                      <a:pt x="2652" y="3358"/>
                    </a:cubicBezTo>
                    <a:cubicBezTo>
                      <a:pt x="2587" y="3361"/>
                      <a:pt x="2521" y="3362"/>
                      <a:pt x="2455" y="3362"/>
                    </a:cubicBezTo>
                    <a:cubicBezTo>
                      <a:pt x="2361" y="3362"/>
                      <a:pt x="2267" y="3359"/>
                      <a:pt x="2176" y="3352"/>
                    </a:cubicBezTo>
                    <a:cubicBezTo>
                      <a:pt x="2133" y="3352"/>
                      <a:pt x="2097" y="3346"/>
                      <a:pt x="2061" y="3340"/>
                    </a:cubicBezTo>
                    <a:lnTo>
                      <a:pt x="2001" y="3328"/>
                    </a:lnTo>
                    <a:cubicBezTo>
                      <a:pt x="1991" y="3328"/>
                      <a:pt x="1981" y="3324"/>
                      <a:pt x="1971" y="3319"/>
                    </a:cubicBezTo>
                    <a:lnTo>
                      <a:pt x="1971" y="3319"/>
                    </a:lnTo>
                    <a:lnTo>
                      <a:pt x="1971" y="3298"/>
                    </a:lnTo>
                    <a:cubicBezTo>
                      <a:pt x="1971" y="3274"/>
                      <a:pt x="1965" y="3256"/>
                      <a:pt x="1965" y="3232"/>
                    </a:cubicBezTo>
                    <a:cubicBezTo>
                      <a:pt x="1959" y="3190"/>
                      <a:pt x="1953" y="3147"/>
                      <a:pt x="1941" y="3111"/>
                    </a:cubicBezTo>
                    <a:cubicBezTo>
                      <a:pt x="1905" y="2949"/>
                      <a:pt x="1844" y="2798"/>
                      <a:pt x="1772" y="2647"/>
                    </a:cubicBezTo>
                    <a:cubicBezTo>
                      <a:pt x="1706" y="2503"/>
                      <a:pt x="1627" y="2358"/>
                      <a:pt x="1543" y="2220"/>
                    </a:cubicBezTo>
                    <a:cubicBezTo>
                      <a:pt x="1543" y="2214"/>
                      <a:pt x="1537" y="2208"/>
                      <a:pt x="1531" y="2208"/>
                    </a:cubicBezTo>
                    <a:cubicBezTo>
                      <a:pt x="1525" y="2214"/>
                      <a:pt x="1525" y="2220"/>
                      <a:pt x="1525" y="2226"/>
                    </a:cubicBezTo>
                    <a:cubicBezTo>
                      <a:pt x="1682" y="2509"/>
                      <a:pt x="1796" y="2810"/>
                      <a:pt x="1868" y="3123"/>
                    </a:cubicBezTo>
                    <a:cubicBezTo>
                      <a:pt x="1874" y="3160"/>
                      <a:pt x="1880" y="3196"/>
                      <a:pt x="1880" y="3238"/>
                    </a:cubicBezTo>
                    <a:cubicBezTo>
                      <a:pt x="1880" y="3256"/>
                      <a:pt x="1880" y="3274"/>
                      <a:pt x="1880" y="3292"/>
                    </a:cubicBezTo>
                    <a:lnTo>
                      <a:pt x="1880" y="3328"/>
                    </a:lnTo>
                    <a:cubicBezTo>
                      <a:pt x="1880" y="3334"/>
                      <a:pt x="1880" y="3346"/>
                      <a:pt x="1880" y="3352"/>
                    </a:cubicBezTo>
                    <a:cubicBezTo>
                      <a:pt x="1886" y="3364"/>
                      <a:pt x="1899" y="3376"/>
                      <a:pt x="1911" y="3388"/>
                    </a:cubicBezTo>
                    <a:cubicBezTo>
                      <a:pt x="1929" y="3401"/>
                      <a:pt x="1953" y="3413"/>
                      <a:pt x="1977" y="3419"/>
                    </a:cubicBezTo>
                    <a:cubicBezTo>
                      <a:pt x="2001" y="3425"/>
                      <a:pt x="2019" y="3431"/>
                      <a:pt x="2043" y="3431"/>
                    </a:cubicBezTo>
                    <a:cubicBezTo>
                      <a:pt x="2085" y="3437"/>
                      <a:pt x="2127" y="3443"/>
                      <a:pt x="2164" y="3449"/>
                    </a:cubicBezTo>
                    <a:cubicBezTo>
                      <a:pt x="2326" y="3467"/>
                      <a:pt x="2489" y="3473"/>
                      <a:pt x="2658" y="3473"/>
                    </a:cubicBezTo>
                    <a:cubicBezTo>
                      <a:pt x="2820" y="3473"/>
                      <a:pt x="2983" y="3461"/>
                      <a:pt x="3152" y="3437"/>
                    </a:cubicBezTo>
                    <a:cubicBezTo>
                      <a:pt x="3194" y="3431"/>
                      <a:pt x="3236" y="3419"/>
                      <a:pt x="3278" y="3401"/>
                    </a:cubicBezTo>
                    <a:cubicBezTo>
                      <a:pt x="3302" y="3394"/>
                      <a:pt x="3326" y="3382"/>
                      <a:pt x="3344" y="3370"/>
                    </a:cubicBezTo>
                    <a:cubicBezTo>
                      <a:pt x="3362" y="3358"/>
                      <a:pt x="3374" y="3340"/>
                      <a:pt x="3387" y="3322"/>
                    </a:cubicBezTo>
                    <a:cubicBezTo>
                      <a:pt x="3393" y="3310"/>
                      <a:pt x="3399" y="3292"/>
                      <a:pt x="3399" y="3280"/>
                    </a:cubicBezTo>
                    <a:cubicBezTo>
                      <a:pt x="3417" y="3190"/>
                      <a:pt x="3417" y="3099"/>
                      <a:pt x="3399" y="3015"/>
                    </a:cubicBezTo>
                    <a:cubicBezTo>
                      <a:pt x="3350" y="2690"/>
                      <a:pt x="3254" y="2370"/>
                      <a:pt x="3115" y="2069"/>
                    </a:cubicBezTo>
                    <a:cubicBezTo>
                      <a:pt x="2983" y="1768"/>
                      <a:pt x="2814" y="1485"/>
                      <a:pt x="2609" y="1226"/>
                    </a:cubicBezTo>
                    <a:cubicBezTo>
                      <a:pt x="2411" y="961"/>
                      <a:pt x="2170" y="732"/>
                      <a:pt x="1899" y="545"/>
                    </a:cubicBezTo>
                    <a:cubicBezTo>
                      <a:pt x="1627" y="352"/>
                      <a:pt x="1326" y="208"/>
                      <a:pt x="1007" y="117"/>
                    </a:cubicBezTo>
                    <a:cubicBezTo>
                      <a:pt x="729" y="42"/>
                      <a:pt x="437" y="1"/>
                      <a:pt x="147"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2"/>
              <p:cNvSpPr/>
              <p:nvPr/>
            </p:nvSpPr>
            <p:spPr>
              <a:xfrm>
                <a:off x="4318979" y="1374290"/>
                <a:ext cx="78694" cy="36907"/>
              </a:xfrm>
              <a:custGeom>
                <a:avLst/>
                <a:gdLst/>
                <a:ahLst/>
                <a:cxnLst/>
                <a:rect l="l" t="t" r="r" b="b"/>
                <a:pathLst>
                  <a:path w="1403" h="658" extrusionOk="0">
                    <a:moveTo>
                      <a:pt x="49" y="1"/>
                    </a:moveTo>
                    <a:cubicBezTo>
                      <a:pt x="43" y="1"/>
                      <a:pt x="30" y="1"/>
                      <a:pt x="24" y="13"/>
                    </a:cubicBezTo>
                    <a:cubicBezTo>
                      <a:pt x="18" y="13"/>
                      <a:pt x="12" y="19"/>
                      <a:pt x="12" y="25"/>
                    </a:cubicBezTo>
                    <a:cubicBezTo>
                      <a:pt x="6" y="37"/>
                      <a:pt x="6" y="49"/>
                      <a:pt x="6" y="55"/>
                    </a:cubicBezTo>
                    <a:cubicBezTo>
                      <a:pt x="0" y="61"/>
                      <a:pt x="6" y="73"/>
                      <a:pt x="12" y="79"/>
                    </a:cubicBezTo>
                    <a:cubicBezTo>
                      <a:pt x="18" y="79"/>
                      <a:pt x="24" y="79"/>
                      <a:pt x="30" y="73"/>
                    </a:cubicBezTo>
                    <a:cubicBezTo>
                      <a:pt x="30" y="61"/>
                      <a:pt x="37" y="55"/>
                      <a:pt x="37" y="49"/>
                    </a:cubicBezTo>
                    <a:lnTo>
                      <a:pt x="43" y="49"/>
                    </a:lnTo>
                    <a:cubicBezTo>
                      <a:pt x="43" y="55"/>
                      <a:pt x="55" y="67"/>
                      <a:pt x="61" y="79"/>
                    </a:cubicBezTo>
                    <a:cubicBezTo>
                      <a:pt x="79" y="109"/>
                      <a:pt x="91" y="139"/>
                      <a:pt x="103" y="169"/>
                    </a:cubicBezTo>
                    <a:cubicBezTo>
                      <a:pt x="133" y="235"/>
                      <a:pt x="157" y="302"/>
                      <a:pt x="193" y="362"/>
                    </a:cubicBezTo>
                    <a:cubicBezTo>
                      <a:pt x="223" y="428"/>
                      <a:pt x="265" y="488"/>
                      <a:pt x="314" y="543"/>
                    </a:cubicBezTo>
                    <a:cubicBezTo>
                      <a:pt x="344" y="573"/>
                      <a:pt x="374" y="597"/>
                      <a:pt x="410" y="621"/>
                    </a:cubicBezTo>
                    <a:cubicBezTo>
                      <a:pt x="428" y="633"/>
                      <a:pt x="446" y="639"/>
                      <a:pt x="470" y="651"/>
                    </a:cubicBezTo>
                    <a:lnTo>
                      <a:pt x="506" y="657"/>
                    </a:lnTo>
                    <a:lnTo>
                      <a:pt x="537" y="657"/>
                    </a:lnTo>
                    <a:cubicBezTo>
                      <a:pt x="681" y="657"/>
                      <a:pt x="820" y="645"/>
                      <a:pt x="964" y="621"/>
                    </a:cubicBezTo>
                    <a:cubicBezTo>
                      <a:pt x="1103" y="603"/>
                      <a:pt x="1241" y="567"/>
                      <a:pt x="1368" y="507"/>
                    </a:cubicBezTo>
                    <a:cubicBezTo>
                      <a:pt x="1402" y="489"/>
                      <a:pt x="1388" y="440"/>
                      <a:pt x="1355" y="440"/>
                    </a:cubicBezTo>
                    <a:cubicBezTo>
                      <a:pt x="1354" y="440"/>
                      <a:pt x="1352" y="440"/>
                      <a:pt x="1350" y="440"/>
                    </a:cubicBezTo>
                    <a:lnTo>
                      <a:pt x="1344" y="440"/>
                    </a:lnTo>
                    <a:cubicBezTo>
                      <a:pt x="1217" y="464"/>
                      <a:pt x="1079" y="476"/>
                      <a:pt x="946" y="482"/>
                    </a:cubicBezTo>
                    <a:cubicBezTo>
                      <a:pt x="814" y="494"/>
                      <a:pt x="669" y="507"/>
                      <a:pt x="543" y="507"/>
                    </a:cubicBezTo>
                    <a:lnTo>
                      <a:pt x="512" y="507"/>
                    </a:lnTo>
                    <a:cubicBezTo>
                      <a:pt x="500" y="501"/>
                      <a:pt x="488" y="501"/>
                      <a:pt x="482" y="494"/>
                    </a:cubicBezTo>
                    <a:cubicBezTo>
                      <a:pt x="458" y="482"/>
                      <a:pt x="434" y="464"/>
                      <a:pt x="416" y="446"/>
                    </a:cubicBezTo>
                    <a:cubicBezTo>
                      <a:pt x="368" y="398"/>
                      <a:pt x="326" y="344"/>
                      <a:pt x="290" y="296"/>
                    </a:cubicBezTo>
                    <a:lnTo>
                      <a:pt x="175" y="121"/>
                    </a:lnTo>
                    <a:cubicBezTo>
                      <a:pt x="151" y="91"/>
                      <a:pt x="133" y="67"/>
                      <a:pt x="109" y="37"/>
                    </a:cubicBezTo>
                    <a:cubicBezTo>
                      <a:pt x="91" y="19"/>
                      <a:pt x="73" y="7"/>
                      <a:pt x="49"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2"/>
              <p:cNvSpPr/>
              <p:nvPr/>
            </p:nvSpPr>
            <p:spPr>
              <a:xfrm>
                <a:off x="4139209" y="1300141"/>
                <a:ext cx="191996" cy="111731"/>
              </a:xfrm>
              <a:custGeom>
                <a:avLst/>
                <a:gdLst/>
                <a:ahLst/>
                <a:cxnLst/>
                <a:rect l="l" t="t" r="r" b="b"/>
                <a:pathLst>
                  <a:path w="3423" h="1992" extrusionOk="0">
                    <a:moveTo>
                      <a:pt x="463" y="1"/>
                    </a:moveTo>
                    <a:cubicBezTo>
                      <a:pt x="439" y="1"/>
                      <a:pt x="414" y="6"/>
                      <a:pt x="392" y="15"/>
                    </a:cubicBezTo>
                    <a:cubicBezTo>
                      <a:pt x="290" y="57"/>
                      <a:pt x="205" y="124"/>
                      <a:pt x="145" y="220"/>
                    </a:cubicBezTo>
                    <a:cubicBezTo>
                      <a:pt x="91" y="304"/>
                      <a:pt x="49" y="401"/>
                      <a:pt x="31" y="497"/>
                    </a:cubicBezTo>
                    <a:cubicBezTo>
                      <a:pt x="6" y="594"/>
                      <a:pt x="0" y="696"/>
                      <a:pt x="0" y="792"/>
                    </a:cubicBezTo>
                    <a:cubicBezTo>
                      <a:pt x="0" y="810"/>
                      <a:pt x="19" y="829"/>
                      <a:pt x="37" y="829"/>
                    </a:cubicBezTo>
                    <a:cubicBezTo>
                      <a:pt x="55" y="829"/>
                      <a:pt x="73" y="816"/>
                      <a:pt x="73" y="792"/>
                    </a:cubicBezTo>
                    <a:cubicBezTo>
                      <a:pt x="79" y="612"/>
                      <a:pt x="139" y="437"/>
                      <a:pt x="235" y="286"/>
                    </a:cubicBezTo>
                    <a:cubicBezTo>
                      <a:pt x="284" y="214"/>
                      <a:pt x="356" y="166"/>
                      <a:pt x="434" y="136"/>
                    </a:cubicBezTo>
                    <a:cubicBezTo>
                      <a:pt x="446" y="130"/>
                      <a:pt x="458" y="130"/>
                      <a:pt x="470" y="130"/>
                    </a:cubicBezTo>
                    <a:cubicBezTo>
                      <a:pt x="488" y="136"/>
                      <a:pt x="500" y="142"/>
                      <a:pt x="519" y="148"/>
                    </a:cubicBezTo>
                    <a:cubicBezTo>
                      <a:pt x="555" y="172"/>
                      <a:pt x="585" y="196"/>
                      <a:pt x="615" y="226"/>
                    </a:cubicBezTo>
                    <a:cubicBezTo>
                      <a:pt x="747" y="359"/>
                      <a:pt x="868" y="503"/>
                      <a:pt x="988" y="648"/>
                    </a:cubicBezTo>
                    <a:cubicBezTo>
                      <a:pt x="1109" y="798"/>
                      <a:pt x="1229" y="943"/>
                      <a:pt x="1362" y="1088"/>
                    </a:cubicBezTo>
                    <a:cubicBezTo>
                      <a:pt x="1627" y="1365"/>
                      <a:pt x="1916" y="1636"/>
                      <a:pt x="2272" y="1810"/>
                    </a:cubicBezTo>
                    <a:cubicBezTo>
                      <a:pt x="2446" y="1901"/>
                      <a:pt x="2633" y="1961"/>
                      <a:pt x="2832" y="1985"/>
                    </a:cubicBezTo>
                    <a:cubicBezTo>
                      <a:pt x="2879" y="1990"/>
                      <a:pt x="2927" y="1992"/>
                      <a:pt x="2974" y="1992"/>
                    </a:cubicBezTo>
                    <a:cubicBezTo>
                      <a:pt x="3121" y="1992"/>
                      <a:pt x="3269" y="1970"/>
                      <a:pt x="3410" y="1925"/>
                    </a:cubicBezTo>
                    <a:cubicBezTo>
                      <a:pt x="3416" y="1925"/>
                      <a:pt x="3422" y="1913"/>
                      <a:pt x="3422" y="1907"/>
                    </a:cubicBezTo>
                    <a:cubicBezTo>
                      <a:pt x="3422" y="1895"/>
                      <a:pt x="3410" y="1889"/>
                      <a:pt x="3398" y="1889"/>
                    </a:cubicBezTo>
                    <a:cubicBezTo>
                      <a:pt x="3301" y="1908"/>
                      <a:pt x="3202" y="1917"/>
                      <a:pt x="3104" y="1917"/>
                    </a:cubicBezTo>
                    <a:cubicBezTo>
                      <a:pt x="2833" y="1917"/>
                      <a:pt x="2565" y="1845"/>
                      <a:pt x="2326" y="1708"/>
                    </a:cubicBezTo>
                    <a:cubicBezTo>
                      <a:pt x="2007" y="1515"/>
                      <a:pt x="1717" y="1268"/>
                      <a:pt x="1470" y="985"/>
                    </a:cubicBezTo>
                    <a:cubicBezTo>
                      <a:pt x="1344" y="847"/>
                      <a:pt x="1223" y="702"/>
                      <a:pt x="1103" y="551"/>
                    </a:cubicBezTo>
                    <a:cubicBezTo>
                      <a:pt x="982" y="401"/>
                      <a:pt x="850" y="256"/>
                      <a:pt x="711" y="124"/>
                    </a:cubicBezTo>
                    <a:cubicBezTo>
                      <a:pt x="669" y="88"/>
                      <a:pt x="627" y="57"/>
                      <a:pt x="579" y="33"/>
                    </a:cubicBezTo>
                    <a:cubicBezTo>
                      <a:pt x="555" y="15"/>
                      <a:pt x="525" y="9"/>
                      <a:pt x="488" y="3"/>
                    </a:cubicBezTo>
                    <a:cubicBezTo>
                      <a:pt x="480" y="2"/>
                      <a:pt x="472" y="1"/>
                      <a:pt x="463"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2"/>
              <p:cNvSpPr/>
              <p:nvPr/>
            </p:nvSpPr>
            <p:spPr>
              <a:xfrm>
                <a:off x="4359533" y="1416133"/>
                <a:ext cx="68654" cy="80994"/>
              </a:xfrm>
              <a:custGeom>
                <a:avLst/>
                <a:gdLst/>
                <a:ahLst/>
                <a:cxnLst/>
                <a:rect l="l" t="t" r="r" b="b"/>
                <a:pathLst>
                  <a:path w="1224" h="1444" extrusionOk="0">
                    <a:moveTo>
                      <a:pt x="1137" y="0"/>
                    </a:moveTo>
                    <a:cubicBezTo>
                      <a:pt x="1121" y="0"/>
                      <a:pt x="1071" y="145"/>
                      <a:pt x="934" y="230"/>
                    </a:cubicBezTo>
                    <a:cubicBezTo>
                      <a:pt x="862" y="273"/>
                      <a:pt x="777" y="291"/>
                      <a:pt x="693" y="291"/>
                    </a:cubicBezTo>
                    <a:cubicBezTo>
                      <a:pt x="603" y="303"/>
                      <a:pt x="512" y="327"/>
                      <a:pt x="428" y="357"/>
                    </a:cubicBezTo>
                    <a:cubicBezTo>
                      <a:pt x="320" y="399"/>
                      <a:pt x="223" y="465"/>
                      <a:pt x="145" y="556"/>
                    </a:cubicBezTo>
                    <a:cubicBezTo>
                      <a:pt x="139" y="568"/>
                      <a:pt x="127" y="580"/>
                      <a:pt x="121" y="592"/>
                    </a:cubicBezTo>
                    <a:cubicBezTo>
                      <a:pt x="109" y="598"/>
                      <a:pt x="109" y="604"/>
                      <a:pt x="109" y="604"/>
                    </a:cubicBezTo>
                    <a:cubicBezTo>
                      <a:pt x="48" y="676"/>
                      <a:pt x="12" y="767"/>
                      <a:pt x="0" y="863"/>
                    </a:cubicBezTo>
                    <a:cubicBezTo>
                      <a:pt x="0" y="875"/>
                      <a:pt x="6" y="893"/>
                      <a:pt x="18" y="905"/>
                    </a:cubicBezTo>
                    <a:cubicBezTo>
                      <a:pt x="27" y="914"/>
                      <a:pt x="39" y="919"/>
                      <a:pt x="52" y="919"/>
                    </a:cubicBezTo>
                    <a:cubicBezTo>
                      <a:pt x="65" y="919"/>
                      <a:pt x="79" y="914"/>
                      <a:pt x="91" y="905"/>
                    </a:cubicBezTo>
                    <a:lnTo>
                      <a:pt x="91" y="893"/>
                    </a:lnTo>
                    <a:cubicBezTo>
                      <a:pt x="151" y="827"/>
                      <a:pt x="217" y="761"/>
                      <a:pt x="289" y="706"/>
                    </a:cubicBezTo>
                    <a:cubicBezTo>
                      <a:pt x="362" y="658"/>
                      <a:pt x="434" y="616"/>
                      <a:pt x="512" y="580"/>
                    </a:cubicBezTo>
                    <a:lnTo>
                      <a:pt x="530" y="574"/>
                    </a:lnTo>
                    <a:lnTo>
                      <a:pt x="530" y="574"/>
                    </a:lnTo>
                    <a:cubicBezTo>
                      <a:pt x="362" y="682"/>
                      <a:pt x="283" y="887"/>
                      <a:pt x="344" y="1074"/>
                    </a:cubicBezTo>
                    <a:cubicBezTo>
                      <a:pt x="391" y="1292"/>
                      <a:pt x="566" y="1444"/>
                      <a:pt x="747" y="1444"/>
                    </a:cubicBezTo>
                    <a:cubicBezTo>
                      <a:pt x="771" y="1444"/>
                      <a:pt x="795" y="1441"/>
                      <a:pt x="820" y="1435"/>
                    </a:cubicBezTo>
                    <a:cubicBezTo>
                      <a:pt x="1024" y="1387"/>
                      <a:pt x="1121" y="1152"/>
                      <a:pt x="1091" y="899"/>
                    </a:cubicBezTo>
                    <a:cubicBezTo>
                      <a:pt x="1073" y="815"/>
                      <a:pt x="1049" y="736"/>
                      <a:pt x="1012" y="658"/>
                    </a:cubicBezTo>
                    <a:cubicBezTo>
                      <a:pt x="1000" y="634"/>
                      <a:pt x="988" y="604"/>
                      <a:pt x="970" y="574"/>
                    </a:cubicBezTo>
                    <a:cubicBezTo>
                      <a:pt x="958" y="562"/>
                      <a:pt x="946" y="544"/>
                      <a:pt x="934" y="526"/>
                    </a:cubicBezTo>
                    <a:lnTo>
                      <a:pt x="934" y="526"/>
                    </a:lnTo>
                    <a:cubicBezTo>
                      <a:pt x="970" y="532"/>
                      <a:pt x="1006" y="538"/>
                      <a:pt x="1042" y="544"/>
                    </a:cubicBezTo>
                    <a:cubicBezTo>
                      <a:pt x="1061" y="550"/>
                      <a:pt x="1067" y="550"/>
                      <a:pt x="1073" y="550"/>
                    </a:cubicBezTo>
                    <a:cubicBezTo>
                      <a:pt x="1079" y="550"/>
                      <a:pt x="1085" y="544"/>
                      <a:pt x="1091" y="538"/>
                    </a:cubicBezTo>
                    <a:cubicBezTo>
                      <a:pt x="1217" y="435"/>
                      <a:pt x="1223" y="134"/>
                      <a:pt x="1139" y="2"/>
                    </a:cubicBezTo>
                    <a:cubicBezTo>
                      <a:pt x="1138" y="1"/>
                      <a:pt x="1137" y="0"/>
                      <a:pt x="1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2"/>
              <p:cNvSpPr/>
              <p:nvPr/>
            </p:nvSpPr>
            <p:spPr>
              <a:xfrm>
                <a:off x="4424374" y="1486805"/>
                <a:ext cx="13574" cy="6170"/>
              </a:xfrm>
              <a:custGeom>
                <a:avLst/>
                <a:gdLst/>
                <a:ahLst/>
                <a:cxnLst/>
                <a:rect l="l" t="t" r="r" b="b"/>
                <a:pathLst>
                  <a:path w="242" h="110" extrusionOk="0">
                    <a:moveTo>
                      <a:pt x="25" y="1"/>
                    </a:moveTo>
                    <a:cubicBezTo>
                      <a:pt x="19" y="1"/>
                      <a:pt x="13" y="1"/>
                      <a:pt x="13" y="7"/>
                    </a:cubicBezTo>
                    <a:cubicBezTo>
                      <a:pt x="1" y="13"/>
                      <a:pt x="1" y="25"/>
                      <a:pt x="13" y="37"/>
                    </a:cubicBezTo>
                    <a:cubicBezTo>
                      <a:pt x="67" y="85"/>
                      <a:pt x="146" y="109"/>
                      <a:pt x="224" y="109"/>
                    </a:cubicBezTo>
                    <a:cubicBezTo>
                      <a:pt x="224" y="109"/>
                      <a:pt x="230" y="109"/>
                      <a:pt x="236" y="103"/>
                    </a:cubicBezTo>
                    <a:cubicBezTo>
                      <a:pt x="242" y="97"/>
                      <a:pt x="242" y="85"/>
                      <a:pt x="236" y="73"/>
                    </a:cubicBezTo>
                    <a:cubicBezTo>
                      <a:pt x="206" y="49"/>
                      <a:pt x="176" y="31"/>
                      <a:pt x="140" y="19"/>
                    </a:cubicBezTo>
                    <a:cubicBezTo>
                      <a:pt x="103" y="7"/>
                      <a:pt x="61" y="1"/>
                      <a:pt x="25" y="1"/>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2"/>
              <p:cNvSpPr/>
              <p:nvPr/>
            </p:nvSpPr>
            <p:spPr>
              <a:xfrm>
                <a:off x="4411585" y="1497126"/>
                <a:ext cx="8806" cy="17444"/>
              </a:xfrm>
              <a:custGeom>
                <a:avLst/>
                <a:gdLst/>
                <a:ahLst/>
                <a:cxnLst/>
                <a:rect l="l" t="t" r="r" b="b"/>
                <a:pathLst>
                  <a:path w="157" h="311" extrusionOk="0">
                    <a:moveTo>
                      <a:pt x="23" y="1"/>
                    </a:moveTo>
                    <a:cubicBezTo>
                      <a:pt x="22" y="1"/>
                      <a:pt x="20" y="2"/>
                      <a:pt x="18" y="3"/>
                    </a:cubicBezTo>
                    <a:cubicBezTo>
                      <a:pt x="6" y="3"/>
                      <a:pt x="0" y="9"/>
                      <a:pt x="0" y="21"/>
                    </a:cubicBezTo>
                    <a:cubicBezTo>
                      <a:pt x="6" y="76"/>
                      <a:pt x="18" y="124"/>
                      <a:pt x="42" y="172"/>
                    </a:cubicBezTo>
                    <a:cubicBezTo>
                      <a:pt x="60" y="220"/>
                      <a:pt x="90" y="262"/>
                      <a:pt x="121" y="305"/>
                    </a:cubicBezTo>
                    <a:cubicBezTo>
                      <a:pt x="127" y="311"/>
                      <a:pt x="133" y="311"/>
                      <a:pt x="139" y="311"/>
                    </a:cubicBezTo>
                    <a:cubicBezTo>
                      <a:pt x="151" y="311"/>
                      <a:pt x="157" y="299"/>
                      <a:pt x="157" y="293"/>
                    </a:cubicBezTo>
                    <a:cubicBezTo>
                      <a:pt x="151" y="238"/>
                      <a:pt x="133" y="184"/>
                      <a:pt x="114" y="142"/>
                    </a:cubicBezTo>
                    <a:cubicBezTo>
                      <a:pt x="90" y="94"/>
                      <a:pt x="66" y="46"/>
                      <a:pt x="36" y="9"/>
                    </a:cubicBezTo>
                    <a:cubicBezTo>
                      <a:pt x="32" y="5"/>
                      <a:pt x="28" y="1"/>
                      <a:pt x="23" y="1"/>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p:nvPr/>
            </p:nvSpPr>
            <p:spPr>
              <a:xfrm>
                <a:off x="4393299" y="1500996"/>
                <a:ext cx="5497" cy="16434"/>
              </a:xfrm>
              <a:custGeom>
                <a:avLst/>
                <a:gdLst/>
                <a:ahLst/>
                <a:cxnLst/>
                <a:rect l="l" t="t" r="r" b="b"/>
                <a:pathLst>
                  <a:path w="98" h="293" extrusionOk="0">
                    <a:moveTo>
                      <a:pt x="72" y="0"/>
                    </a:moveTo>
                    <a:cubicBezTo>
                      <a:pt x="65" y="0"/>
                      <a:pt x="59" y="5"/>
                      <a:pt x="55" y="13"/>
                    </a:cubicBezTo>
                    <a:cubicBezTo>
                      <a:pt x="31" y="49"/>
                      <a:pt x="13" y="97"/>
                      <a:pt x="7" y="139"/>
                    </a:cubicBezTo>
                    <a:cubicBezTo>
                      <a:pt x="1" y="181"/>
                      <a:pt x="1" y="230"/>
                      <a:pt x="7" y="278"/>
                    </a:cubicBezTo>
                    <a:cubicBezTo>
                      <a:pt x="7" y="278"/>
                      <a:pt x="13" y="284"/>
                      <a:pt x="19" y="290"/>
                    </a:cubicBezTo>
                    <a:cubicBezTo>
                      <a:pt x="21" y="292"/>
                      <a:pt x="23" y="292"/>
                      <a:pt x="25" y="292"/>
                    </a:cubicBezTo>
                    <a:cubicBezTo>
                      <a:pt x="31" y="292"/>
                      <a:pt x="39" y="288"/>
                      <a:pt x="43" y="284"/>
                    </a:cubicBezTo>
                    <a:cubicBezTo>
                      <a:pt x="67" y="242"/>
                      <a:pt x="79" y="199"/>
                      <a:pt x="91" y="151"/>
                    </a:cubicBezTo>
                    <a:cubicBezTo>
                      <a:pt x="97" y="109"/>
                      <a:pt x="97" y="61"/>
                      <a:pt x="91" y="19"/>
                    </a:cubicBezTo>
                    <a:cubicBezTo>
                      <a:pt x="91" y="13"/>
                      <a:pt x="85" y="7"/>
                      <a:pt x="85" y="7"/>
                    </a:cubicBezTo>
                    <a:cubicBezTo>
                      <a:pt x="80" y="2"/>
                      <a:pt x="76" y="0"/>
                      <a:pt x="72" y="0"/>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2"/>
              <p:cNvSpPr/>
              <p:nvPr/>
            </p:nvSpPr>
            <p:spPr>
              <a:xfrm>
                <a:off x="4168600" y="1448608"/>
                <a:ext cx="80826" cy="63270"/>
              </a:xfrm>
              <a:custGeom>
                <a:avLst/>
                <a:gdLst/>
                <a:ahLst/>
                <a:cxnLst/>
                <a:rect l="l" t="t" r="r" b="b"/>
                <a:pathLst>
                  <a:path w="1441" h="1128" extrusionOk="0">
                    <a:moveTo>
                      <a:pt x="844" y="1"/>
                    </a:moveTo>
                    <a:cubicBezTo>
                      <a:pt x="754" y="7"/>
                      <a:pt x="663" y="19"/>
                      <a:pt x="579" y="49"/>
                    </a:cubicBezTo>
                    <a:cubicBezTo>
                      <a:pt x="579" y="49"/>
                      <a:pt x="452" y="85"/>
                      <a:pt x="320" y="103"/>
                    </a:cubicBezTo>
                    <a:cubicBezTo>
                      <a:pt x="316" y="104"/>
                      <a:pt x="312" y="104"/>
                      <a:pt x="308" y="104"/>
                    </a:cubicBezTo>
                    <a:cubicBezTo>
                      <a:pt x="230" y="104"/>
                      <a:pt x="55" y="10"/>
                      <a:pt x="23" y="10"/>
                    </a:cubicBezTo>
                    <a:cubicBezTo>
                      <a:pt x="20" y="10"/>
                      <a:pt x="19" y="11"/>
                      <a:pt x="19" y="13"/>
                    </a:cubicBezTo>
                    <a:cubicBezTo>
                      <a:pt x="1" y="115"/>
                      <a:pt x="175" y="368"/>
                      <a:pt x="326" y="410"/>
                    </a:cubicBezTo>
                    <a:lnTo>
                      <a:pt x="344" y="410"/>
                    </a:lnTo>
                    <a:cubicBezTo>
                      <a:pt x="428" y="356"/>
                      <a:pt x="513" y="314"/>
                      <a:pt x="603" y="284"/>
                    </a:cubicBezTo>
                    <a:cubicBezTo>
                      <a:pt x="669" y="260"/>
                      <a:pt x="742" y="248"/>
                      <a:pt x="814" y="242"/>
                    </a:cubicBezTo>
                    <a:lnTo>
                      <a:pt x="814" y="242"/>
                    </a:lnTo>
                    <a:cubicBezTo>
                      <a:pt x="633" y="308"/>
                      <a:pt x="525" y="525"/>
                      <a:pt x="573" y="754"/>
                    </a:cubicBezTo>
                    <a:cubicBezTo>
                      <a:pt x="621" y="975"/>
                      <a:pt x="800" y="1128"/>
                      <a:pt x="983" y="1128"/>
                    </a:cubicBezTo>
                    <a:cubicBezTo>
                      <a:pt x="1005" y="1128"/>
                      <a:pt x="1027" y="1126"/>
                      <a:pt x="1049" y="1121"/>
                    </a:cubicBezTo>
                    <a:cubicBezTo>
                      <a:pt x="1254" y="1073"/>
                      <a:pt x="1356" y="844"/>
                      <a:pt x="1326" y="591"/>
                    </a:cubicBezTo>
                    <a:cubicBezTo>
                      <a:pt x="1314" y="507"/>
                      <a:pt x="1290" y="429"/>
                      <a:pt x="1254" y="350"/>
                    </a:cubicBezTo>
                    <a:cubicBezTo>
                      <a:pt x="1248" y="332"/>
                      <a:pt x="1242" y="320"/>
                      <a:pt x="1230" y="302"/>
                    </a:cubicBezTo>
                    <a:lnTo>
                      <a:pt x="1230" y="302"/>
                    </a:lnTo>
                    <a:cubicBezTo>
                      <a:pt x="1278" y="320"/>
                      <a:pt x="1320" y="338"/>
                      <a:pt x="1362" y="362"/>
                    </a:cubicBezTo>
                    <a:lnTo>
                      <a:pt x="1368" y="362"/>
                    </a:lnTo>
                    <a:cubicBezTo>
                      <a:pt x="1375" y="366"/>
                      <a:pt x="1381" y="367"/>
                      <a:pt x="1388" y="367"/>
                    </a:cubicBezTo>
                    <a:cubicBezTo>
                      <a:pt x="1407" y="367"/>
                      <a:pt x="1426" y="356"/>
                      <a:pt x="1434" y="338"/>
                    </a:cubicBezTo>
                    <a:cubicBezTo>
                      <a:pt x="1440" y="326"/>
                      <a:pt x="1440" y="308"/>
                      <a:pt x="1434" y="296"/>
                    </a:cubicBezTo>
                    <a:cubicBezTo>
                      <a:pt x="1374" y="194"/>
                      <a:pt x="1284" y="115"/>
                      <a:pt x="1181" y="67"/>
                    </a:cubicBezTo>
                    <a:cubicBezTo>
                      <a:pt x="1073" y="19"/>
                      <a:pt x="958" y="1"/>
                      <a:pt x="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2"/>
              <p:cNvSpPr/>
              <p:nvPr/>
            </p:nvSpPr>
            <p:spPr>
              <a:xfrm>
                <a:off x="4225364" y="1517542"/>
                <a:ext cx="5833" cy="13742"/>
              </a:xfrm>
              <a:custGeom>
                <a:avLst/>
                <a:gdLst/>
                <a:ahLst/>
                <a:cxnLst/>
                <a:rect l="l" t="t" r="r" b="b"/>
                <a:pathLst>
                  <a:path w="104" h="245" extrusionOk="0">
                    <a:moveTo>
                      <a:pt x="31" y="1"/>
                    </a:moveTo>
                    <a:cubicBezTo>
                      <a:pt x="25" y="1"/>
                      <a:pt x="13" y="7"/>
                      <a:pt x="7" y="19"/>
                    </a:cubicBezTo>
                    <a:cubicBezTo>
                      <a:pt x="1" y="55"/>
                      <a:pt x="7" y="97"/>
                      <a:pt x="13" y="133"/>
                    </a:cubicBezTo>
                    <a:cubicBezTo>
                      <a:pt x="25" y="169"/>
                      <a:pt x="37" y="206"/>
                      <a:pt x="61" y="236"/>
                    </a:cubicBezTo>
                    <a:cubicBezTo>
                      <a:pt x="67" y="242"/>
                      <a:pt x="67" y="242"/>
                      <a:pt x="73" y="242"/>
                    </a:cubicBezTo>
                    <a:cubicBezTo>
                      <a:pt x="76" y="243"/>
                      <a:pt x="79" y="244"/>
                      <a:pt x="82" y="244"/>
                    </a:cubicBezTo>
                    <a:cubicBezTo>
                      <a:pt x="91" y="244"/>
                      <a:pt x="97" y="239"/>
                      <a:pt x="97" y="230"/>
                    </a:cubicBezTo>
                    <a:cubicBezTo>
                      <a:pt x="103" y="188"/>
                      <a:pt x="103" y="151"/>
                      <a:pt x="91" y="115"/>
                    </a:cubicBezTo>
                    <a:cubicBezTo>
                      <a:pt x="85" y="79"/>
                      <a:pt x="67" y="43"/>
                      <a:pt x="49" y="7"/>
                    </a:cubicBezTo>
                    <a:cubicBezTo>
                      <a:pt x="43" y="7"/>
                      <a:pt x="37" y="7"/>
                      <a:pt x="31" y="1"/>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2"/>
              <p:cNvSpPr/>
              <p:nvPr/>
            </p:nvSpPr>
            <p:spPr>
              <a:xfrm>
                <a:off x="4201021" y="1512326"/>
                <a:ext cx="11555" cy="16042"/>
              </a:xfrm>
              <a:custGeom>
                <a:avLst/>
                <a:gdLst/>
                <a:ahLst/>
                <a:cxnLst/>
                <a:rect l="l" t="t" r="r" b="b"/>
                <a:pathLst>
                  <a:path w="206" h="286" extrusionOk="0">
                    <a:moveTo>
                      <a:pt x="182" y="0"/>
                    </a:moveTo>
                    <a:cubicBezTo>
                      <a:pt x="177" y="0"/>
                      <a:pt x="173" y="3"/>
                      <a:pt x="170" y="9"/>
                    </a:cubicBezTo>
                    <a:cubicBezTo>
                      <a:pt x="91" y="76"/>
                      <a:pt x="37" y="166"/>
                      <a:pt x="7" y="262"/>
                    </a:cubicBezTo>
                    <a:cubicBezTo>
                      <a:pt x="1" y="268"/>
                      <a:pt x="7" y="275"/>
                      <a:pt x="7" y="281"/>
                    </a:cubicBezTo>
                    <a:cubicBezTo>
                      <a:pt x="13" y="284"/>
                      <a:pt x="19" y="285"/>
                      <a:pt x="24" y="285"/>
                    </a:cubicBezTo>
                    <a:cubicBezTo>
                      <a:pt x="30" y="285"/>
                      <a:pt x="34" y="284"/>
                      <a:pt x="37" y="281"/>
                    </a:cubicBezTo>
                    <a:cubicBezTo>
                      <a:pt x="73" y="244"/>
                      <a:pt x="109" y="208"/>
                      <a:pt x="139" y="166"/>
                    </a:cubicBezTo>
                    <a:cubicBezTo>
                      <a:pt x="164" y="124"/>
                      <a:pt x="188" y="76"/>
                      <a:pt x="200" y="28"/>
                    </a:cubicBezTo>
                    <a:cubicBezTo>
                      <a:pt x="206" y="15"/>
                      <a:pt x="200" y="9"/>
                      <a:pt x="200" y="9"/>
                    </a:cubicBezTo>
                    <a:cubicBezTo>
                      <a:pt x="194" y="3"/>
                      <a:pt x="188" y="0"/>
                      <a:pt x="182" y="0"/>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2"/>
              <p:cNvSpPr/>
              <p:nvPr/>
            </p:nvSpPr>
            <p:spPr>
              <a:xfrm>
                <a:off x="4390903" y="1512230"/>
                <a:ext cx="15593" cy="8189"/>
              </a:xfrm>
              <a:custGeom>
                <a:avLst/>
                <a:gdLst/>
                <a:ahLst/>
                <a:cxnLst/>
                <a:rect l="l" t="t" r="r" b="b"/>
                <a:pathLst>
                  <a:path w="278" h="146" extrusionOk="0">
                    <a:moveTo>
                      <a:pt x="254" y="1"/>
                    </a:moveTo>
                    <a:cubicBezTo>
                      <a:pt x="163" y="13"/>
                      <a:pt x="79" y="49"/>
                      <a:pt x="7" y="109"/>
                    </a:cubicBezTo>
                    <a:cubicBezTo>
                      <a:pt x="7" y="109"/>
                      <a:pt x="1" y="115"/>
                      <a:pt x="1" y="121"/>
                    </a:cubicBezTo>
                    <a:cubicBezTo>
                      <a:pt x="1" y="133"/>
                      <a:pt x="13" y="145"/>
                      <a:pt x="25" y="145"/>
                    </a:cubicBezTo>
                    <a:cubicBezTo>
                      <a:pt x="67" y="139"/>
                      <a:pt x="115" y="127"/>
                      <a:pt x="157" y="109"/>
                    </a:cubicBezTo>
                    <a:cubicBezTo>
                      <a:pt x="200" y="91"/>
                      <a:pt x="236" y="67"/>
                      <a:pt x="272" y="31"/>
                    </a:cubicBezTo>
                    <a:cubicBezTo>
                      <a:pt x="272" y="31"/>
                      <a:pt x="272" y="25"/>
                      <a:pt x="278" y="19"/>
                    </a:cubicBezTo>
                    <a:cubicBezTo>
                      <a:pt x="272" y="13"/>
                      <a:pt x="266" y="1"/>
                      <a:pt x="254" y="1"/>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2"/>
              <p:cNvSpPr/>
              <p:nvPr/>
            </p:nvSpPr>
            <p:spPr>
              <a:xfrm>
                <a:off x="4169273" y="1380685"/>
                <a:ext cx="80489" cy="46218"/>
              </a:xfrm>
              <a:custGeom>
                <a:avLst/>
                <a:gdLst/>
                <a:ahLst/>
                <a:cxnLst/>
                <a:rect l="l" t="t" r="r" b="b"/>
                <a:pathLst>
                  <a:path w="1435" h="824" extrusionOk="0">
                    <a:moveTo>
                      <a:pt x="998" y="1"/>
                    </a:moveTo>
                    <a:cubicBezTo>
                      <a:pt x="712" y="1"/>
                      <a:pt x="377" y="154"/>
                      <a:pt x="217" y="272"/>
                    </a:cubicBezTo>
                    <a:cubicBezTo>
                      <a:pt x="127" y="344"/>
                      <a:pt x="13" y="609"/>
                      <a:pt x="1" y="808"/>
                    </a:cubicBezTo>
                    <a:cubicBezTo>
                      <a:pt x="1" y="819"/>
                      <a:pt x="4" y="823"/>
                      <a:pt x="9" y="823"/>
                    </a:cubicBezTo>
                    <a:cubicBezTo>
                      <a:pt x="47" y="823"/>
                      <a:pt x="204" y="626"/>
                      <a:pt x="392" y="573"/>
                    </a:cubicBezTo>
                    <a:cubicBezTo>
                      <a:pt x="754" y="483"/>
                      <a:pt x="1218" y="447"/>
                      <a:pt x="1350" y="338"/>
                    </a:cubicBezTo>
                    <a:cubicBezTo>
                      <a:pt x="1434" y="266"/>
                      <a:pt x="1356" y="109"/>
                      <a:pt x="1254" y="55"/>
                    </a:cubicBezTo>
                    <a:cubicBezTo>
                      <a:pt x="1179" y="17"/>
                      <a:pt x="1091" y="1"/>
                      <a:pt x="998" y="1"/>
                    </a:cubicBezTo>
                    <a:close/>
                  </a:path>
                </a:pathLst>
              </a:custGeom>
              <a:solidFill>
                <a:srgbClr val="935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2"/>
              <p:cNvSpPr/>
              <p:nvPr/>
            </p:nvSpPr>
            <p:spPr>
              <a:xfrm>
                <a:off x="4216053" y="1382311"/>
                <a:ext cx="26194" cy="19295"/>
              </a:xfrm>
              <a:custGeom>
                <a:avLst/>
                <a:gdLst/>
                <a:ahLst/>
                <a:cxnLst/>
                <a:rect l="l" t="t" r="r" b="b"/>
                <a:pathLst>
                  <a:path w="467" h="344" extrusionOk="0">
                    <a:moveTo>
                      <a:pt x="52" y="0"/>
                    </a:moveTo>
                    <a:cubicBezTo>
                      <a:pt x="18" y="0"/>
                      <a:pt x="0" y="47"/>
                      <a:pt x="22" y="74"/>
                    </a:cubicBezTo>
                    <a:cubicBezTo>
                      <a:pt x="52" y="104"/>
                      <a:pt x="88" y="129"/>
                      <a:pt x="124" y="147"/>
                    </a:cubicBezTo>
                    <a:cubicBezTo>
                      <a:pt x="161" y="171"/>
                      <a:pt x="191" y="189"/>
                      <a:pt x="227" y="213"/>
                    </a:cubicBezTo>
                    <a:lnTo>
                      <a:pt x="329" y="285"/>
                    </a:lnTo>
                    <a:cubicBezTo>
                      <a:pt x="347" y="297"/>
                      <a:pt x="359" y="309"/>
                      <a:pt x="377" y="321"/>
                    </a:cubicBezTo>
                    <a:cubicBezTo>
                      <a:pt x="396" y="327"/>
                      <a:pt x="414" y="339"/>
                      <a:pt x="432" y="339"/>
                    </a:cubicBezTo>
                    <a:cubicBezTo>
                      <a:pt x="436" y="342"/>
                      <a:pt x="440" y="343"/>
                      <a:pt x="443" y="343"/>
                    </a:cubicBezTo>
                    <a:cubicBezTo>
                      <a:pt x="457" y="343"/>
                      <a:pt x="467" y="328"/>
                      <a:pt x="462" y="309"/>
                    </a:cubicBezTo>
                    <a:cubicBezTo>
                      <a:pt x="456" y="291"/>
                      <a:pt x="444" y="273"/>
                      <a:pt x="432" y="255"/>
                    </a:cubicBezTo>
                    <a:cubicBezTo>
                      <a:pt x="420" y="237"/>
                      <a:pt x="402" y="225"/>
                      <a:pt x="390" y="213"/>
                    </a:cubicBezTo>
                    <a:cubicBezTo>
                      <a:pt x="359" y="183"/>
                      <a:pt x="329" y="153"/>
                      <a:pt x="293" y="129"/>
                    </a:cubicBezTo>
                    <a:cubicBezTo>
                      <a:pt x="257" y="98"/>
                      <a:pt x="227" y="74"/>
                      <a:pt x="185" y="50"/>
                    </a:cubicBezTo>
                    <a:cubicBezTo>
                      <a:pt x="149" y="26"/>
                      <a:pt x="106" y="8"/>
                      <a:pt x="64" y="2"/>
                    </a:cubicBezTo>
                    <a:cubicBezTo>
                      <a:pt x="60" y="1"/>
                      <a:pt x="56" y="0"/>
                      <a:pt x="52" y="0"/>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2"/>
              <p:cNvSpPr/>
              <p:nvPr/>
            </p:nvSpPr>
            <p:spPr>
              <a:xfrm>
                <a:off x="4204779" y="1388369"/>
                <a:ext cx="21146" cy="16771"/>
              </a:xfrm>
              <a:custGeom>
                <a:avLst/>
                <a:gdLst/>
                <a:ahLst/>
                <a:cxnLst/>
                <a:rect l="l" t="t" r="r" b="b"/>
                <a:pathLst>
                  <a:path w="377" h="299" extrusionOk="0">
                    <a:moveTo>
                      <a:pt x="54" y="1"/>
                    </a:moveTo>
                    <a:cubicBezTo>
                      <a:pt x="44" y="1"/>
                      <a:pt x="34" y="3"/>
                      <a:pt x="24" y="9"/>
                    </a:cubicBezTo>
                    <a:cubicBezTo>
                      <a:pt x="6" y="15"/>
                      <a:pt x="0" y="39"/>
                      <a:pt x="6" y="57"/>
                    </a:cubicBezTo>
                    <a:cubicBezTo>
                      <a:pt x="18" y="93"/>
                      <a:pt x="78" y="105"/>
                      <a:pt x="103" y="123"/>
                    </a:cubicBezTo>
                    <a:cubicBezTo>
                      <a:pt x="133" y="135"/>
                      <a:pt x="157" y="147"/>
                      <a:pt x="181" y="165"/>
                    </a:cubicBezTo>
                    <a:cubicBezTo>
                      <a:pt x="241" y="201"/>
                      <a:pt x="289" y="243"/>
                      <a:pt x="331" y="292"/>
                    </a:cubicBezTo>
                    <a:cubicBezTo>
                      <a:pt x="336" y="296"/>
                      <a:pt x="341" y="298"/>
                      <a:pt x="346" y="298"/>
                    </a:cubicBezTo>
                    <a:cubicBezTo>
                      <a:pt x="362" y="298"/>
                      <a:pt x="377" y="281"/>
                      <a:pt x="368" y="268"/>
                    </a:cubicBezTo>
                    <a:cubicBezTo>
                      <a:pt x="325" y="207"/>
                      <a:pt x="283" y="147"/>
                      <a:pt x="229" y="99"/>
                    </a:cubicBezTo>
                    <a:cubicBezTo>
                      <a:pt x="205" y="81"/>
                      <a:pt x="175" y="57"/>
                      <a:pt x="145" y="39"/>
                    </a:cubicBezTo>
                    <a:cubicBezTo>
                      <a:pt x="117" y="25"/>
                      <a:pt x="86" y="1"/>
                      <a:pt x="54" y="1"/>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2"/>
              <p:cNvSpPr/>
              <p:nvPr/>
            </p:nvSpPr>
            <p:spPr>
              <a:xfrm>
                <a:off x="4185484" y="1391846"/>
                <a:ext cx="25914" cy="17893"/>
              </a:xfrm>
              <a:custGeom>
                <a:avLst/>
                <a:gdLst/>
                <a:ahLst/>
                <a:cxnLst/>
                <a:rect l="l" t="t" r="r" b="b"/>
                <a:pathLst>
                  <a:path w="462" h="319" extrusionOk="0">
                    <a:moveTo>
                      <a:pt x="49" y="1"/>
                    </a:moveTo>
                    <a:cubicBezTo>
                      <a:pt x="19" y="7"/>
                      <a:pt x="1" y="43"/>
                      <a:pt x="25" y="67"/>
                    </a:cubicBezTo>
                    <a:cubicBezTo>
                      <a:pt x="55" y="97"/>
                      <a:pt x="91" y="115"/>
                      <a:pt x="133" y="127"/>
                    </a:cubicBezTo>
                    <a:cubicBezTo>
                      <a:pt x="169" y="139"/>
                      <a:pt x="200" y="157"/>
                      <a:pt x="230" y="175"/>
                    </a:cubicBezTo>
                    <a:cubicBezTo>
                      <a:pt x="296" y="218"/>
                      <a:pt x="356" y="260"/>
                      <a:pt x="410" y="314"/>
                    </a:cubicBezTo>
                    <a:cubicBezTo>
                      <a:pt x="415" y="317"/>
                      <a:pt x="420" y="319"/>
                      <a:pt x="425" y="319"/>
                    </a:cubicBezTo>
                    <a:cubicBezTo>
                      <a:pt x="444" y="319"/>
                      <a:pt x="461" y="293"/>
                      <a:pt x="447" y="278"/>
                    </a:cubicBezTo>
                    <a:cubicBezTo>
                      <a:pt x="404" y="206"/>
                      <a:pt x="350" y="145"/>
                      <a:pt x="284" y="97"/>
                    </a:cubicBezTo>
                    <a:cubicBezTo>
                      <a:pt x="248" y="73"/>
                      <a:pt x="212" y="55"/>
                      <a:pt x="175" y="37"/>
                    </a:cubicBezTo>
                    <a:cubicBezTo>
                      <a:pt x="139" y="13"/>
                      <a:pt x="97" y="1"/>
                      <a:pt x="49" y="1"/>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2"/>
              <p:cNvSpPr/>
              <p:nvPr/>
            </p:nvSpPr>
            <p:spPr>
              <a:xfrm>
                <a:off x="4178753" y="1400484"/>
                <a:ext cx="17781" cy="11498"/>
              </a:xfrm>
              <a:custGeom>
                <a:avLst/>
                <a:gdLst/>
                <a:ahLst/>
                <a:cxnLst/>
                <a:rect l="l" t="t" r="r" b="b"/>
                <a:pathLst>
                  <a:path w="317" h="205" extrusionOk="0">
                    <a:moveTo>
                      <a:pt x="27" y="0"/>
                    </a:moveTo>
                    <a:cubicBezTo>
                      <a:pt x="22" y="0"/>
                      <a:pt x="17" y="1"/>
                      <a:pt x="12" y="3"/>
                    </a:cubicBezTo>
                    <a:cubicBezTo>
                      <a:pt x="6" y="3"/>
                      <a:pt x="0" y="15"/>
                      <a:pt x="0" y="27"/>
                    </a:cubicBezTo>
                    <a:cubicBezTo>
                      <a:pt x="0" y="52"/>
                      <a:pt x="30" y="64"/>
                      <a:pt x="61" y="82"/>
                    </a:cubicBezTo>
                    <a:cubicBezTo>
                      <a:pt x="85" y="94"/>
                      <a:pt x="109" y="112"/>
                      <a:pt x="133" y="124"/>
                    </a:cubicBezTo>
                    <a:cubicBezTo>
                      <a:pt x="181" y="148"/>
                      <a:pt x="229" y="172"/>
                      <a:pt x="277" y="202"/>
                    </a:cubicBezTo>
                    <a:cubicBezTo>
                      <a:pt x="281" y="204"/>
                      <a:pt x="285" y="205"/>
                      <a:pt x="288" y="205"/>
                    </a:cubicBezTo>
                    <a:cubicBezTo>
                      <a:pt x="306" y="205"/>
                      <a:pt x="317" y="181"/>
                      <a:pt x="302" y="166"/>
                    </a:cubicBezTo>
                    <a:cubicBezTo>
                      <a:pt x="259" y="130"/>
                      <a:pt x="217" y="100"/>
                      <a:pt x="169" y="64"/>
                    </a:cubicBezTo>
                    <a:cubicBezTo>
                      <a:pt x="145" y="52"/>
                      <a:pt x="121" y="34"/>
                      <a:pt x="97" y="27"/>
                    </a:cubicBezTo>
                    <a:cubicBezTo>
                      <a:pt x="77" y="18"/>
                      <a:pt x="50" y="0"/>
                      <a:pt x="27" y="0"/>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2"/>
              <p:cNvSpPr/>
              <p:nvPr/>
            </p:nvSpPr>
            <p:spPr>
              <a:xfrm>
                <a:off x="4173649" y="1407832"/>
                <a:ext cx="11218" cy="7180"/>
              </a:xfrm>
              <a:custGeom>
                <a:avLst/>
                <a:gdLst/>
                <a:ahLst/>
                <a:cxnLst/>
                <a:rect l="l" t="t" r="r" b="b"/>
                <a:pathLst>
                  <a:path w="200" h="128" extrusionOk="0">
                    <a:moveTo>
                      <a:pt x="37" y="0"/>
                    </a:moveTo>
                    <a:cubicBezTo>
                      <a:pt x="30" y="0"/>
                      <a:pt x="22" y="2"/>
                      <a:pt x="13" y="5"/>
                    </a:cubicBezTo>
                    <a:cubicBezTo>
                      <a:pt x="7" y="5"/>
                      <a:pt x="1" y="17"/>
                      <a:pt x="1" y="23"/>
                    </a:cubicBezTo>
                    <a:cubicBezTo>
                      <a:pt x="7" y="41"/>
                      <a:pt x="13" y="53"/>
                      <a:pt x="25" y="65"/>
                    </a:cubicBezTo>
                    <a:cubicBezTo>
                      <a:pt x="31" y="65"/>
                      <a:pt x="31" y="71"/>
                      <a:pt x="37" y="71"/>
                    </a:cubicBezTo>
                    <a:cubicBezTo>
                      <a:pt x="43" y="77"/>
                      <a:pt x="49" y="83"/>
                      <a:pt x="55" y="83"/>
                    </a:cubicBezTo>
                    <a:lnTo>
                      <a:pt x="73" y="95"/>
                    </a:lnTo>
                    <a:lnTo>
                      <a:pt x="109" y="113"/>
                    </a:lnTo>
                    <a:cubicBezTo>
                      <a:pt x="121" y="119"/>
                      <a:pt x="139" y="125"/>
                      <a:pt x="152" y="125"/>
                    </a:cubicBezTo>
                    <a:cubicBezTo>
                      <a:pt x="156" y="127"/>
                      <a:pt x="161" y="128"/>
                      <a:pt x="165" y="128"/>
                    </a:cubicBezTo>
                    <a:cubicBezTo>
                      <a:pt x="176" y="128"/>
                      <a:pt x="185" y="122"/>
                      <a:pt x="194" y="113"/>
                    </a:cubicBezTo>
                    <a:cubicBezTo>
                      <a:pt x="200" y="101"/>
                      <a:pt x="194" y="83"/>
                      <a:pt x="182" y="71"/>
                    </a:cubicBezTo>
                    <a:cubicBezTo>
                      <a:pt x="170" y="59"/>
                      <a:pt x="158" y="53"/>
                      <a:pt x="146" y="41"/>
                    </a:cubicBezTo>
                    <a:lnTo>
                      <a:pt x="103" y="23"/>
                    </a:lnTo>
                    <a:lnTo>
                      <a:pt x="85" y="11"/>
                    </a:lnTo>
                    <a:cubicBezTo>
                      <a:pt x="79" y="5"/>
                      <a:pt x="67" y="5"/>
                      <a:pt x="61" y="5"/>
                    </a:cubicBezTo>
                    <a:cubicBezTo>
                      <a:pt x="52" y="2"/>
                      <a:pt x="45" y="0"/>
                      <a:pt x="37" y="0"/>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2"/>
              <p:cNvSpPr/>
              <p:nvPr/>
            </p:nvSpPr>
            <p:spPr>
              <a:xfrm>
                <a:off x="4170956" y="1415909"/>
                <a:ext cx="5833" cy="5048"/>
              </a:xfrm>
              <a:custGeom>
                <a:avLst/>
                <a:gdLst/>
                <a:ahLst/>
                <a:cxnLst/>
                <a:rect l="l" t="t" r="r" b="b"/>
                <a:pathLst>
                  <a:path w="104" h="90" extrusionOk="0">
                    <a:moveTo>
                      <a:pt x="35" y="1"/>
                    </a:moveTo>
                    <a:cubicBezTo>
                      <a:pt x="31" y="1"/>
                      <a:pt x="28" y="2"/>
                      <a:pt x="25" y="6"/>
                    </a:cubicBezTo>
                    <a:lnTo>
                      <a:pt x="13" y="6"/>
                    </a:lnTo>
                    <a:cubicBezTo>
                      <a:pt x="7" y="6"/>
                      <a:pt x="7" y="12"/>
                      <a:pt x="1" y="18"/>
                    </a:cubicBezTo>
                    <a:cubicBezTo>
                      <a:pt x="1" y="24"/>
                      <a:pt x="1" y="30"/>
                      <a:pt x="1" y="36"/>
                    </a:cubicBezTo>
                    <a:lnTo>
                      <a:pt x="7" y="42"/>
                    </a:lnTo>
                    <a:lnTo>
                      <a:pt x="13" y="48"/>
                    </a:lnTo>
                    <a:lnTo>
                      <a:pt x="19" y="54"/>
                    </a:lnTo>
                    <a:cubicBezTo>
                      <a:pt x="25" y="60"/>
                      <a:pt x="31" y="60"/>
                      <a:pt x="37" y="60"/>
                    </a:cubicBezTo>
                    <a:lnTo>
                      <a:pt x="31" y="60"/>
                    </a:lnTo>
                    <a:cubicBezTo>
                      <a:pt x="37" y="66"/>
                      <a:pt x="43" y="66"/>
                      <a:pt x="49" y="72"/>
                    </a:cubicBezTo>
                    <a:lnTo>
                      <a:pt x="61" y="80"/>
                    </a:lnTo>
                    <a:lnTo>
                      <a:pt x="61" y="80"/>
                    </a:lnTo>
                    <a:cubicBezTo>
                      <a:pt x="63" y="84"/>
                      <a:pt x="67" y="85"/>
                      <a:pt x="67" y="90"/>
                    </a:cubicBezTo>
                    <a:lnTo>
                      <a:pt x="73" y="90"/>
                    </a:lnTo>
                    <a:cubicBezTo>
                      <a:pt x="79" y="90"/>
                      <a:pt x="91" y="90"/>
                      <a:pt x="97" y="84"/>
                    </a:cubicBezTo>
                    <a:cubicBezTo>
                      <a:pt x="97" y="78"/>
                      <a:pt x="103" y="72"/>
                      <a:pt x="103" y="66"/>
                    </a:cubicBezTo>
                    <a:cubicBezTo>
                      <a:pt x="103" y="60"/>
                      <a:pt x="103" y="54"/>
                      <a:pt x="97" y="48"/>
                    </a:cubicBezTo>
                    <a:cubicBezTo>
                      <a:pt x="91" y="36"/>
                      <a:pt x="79" y="24"/>
                      <a:pt x="67" y="18"/>
                    </a:cubicBezTo>
                    <a:lnTo>
                      <a:pt x="61" y="12"/>
                    </a:lnTo>
                    <a:lnTo>
                      <a:pt x="49" y="6"/>
                    </a:lnTo>
                    <a:cubicBezTo>
                      <a:pt x="43" y="2"/>
                      <a:pt x="38" y="1"/>
                      <a:pt x="35" y="1"/>
                    </a:cubicBezTo>
                    <a:close/>
                  </a:path>
                </a:pathLst>
              </a:custGeom>
              <a:solidFill>
                <a:srgbClr val="553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2"/>
              <p:cNvSpPr/>
              <p:nvPr/>
            </p:nvSpPr>
            <p:spPr>
              <a:xfrm>
                <a:off x="4286952" y="1483496"/>
                <a:ext cx="57436" cy="44255"/>
              </a:xfrm>
              <a:custGeom>
                <a:avLst/>
                <a:gdLst/>
                <a:ahLst/>
                <a:cxnLst/>
                <a:rect l="l" t="t" r="r" b="b"/>
                <a:pathLst>
                  <a:path w="1024" h="789" extrusionOk="0">
                    <a:moveTo>
                      <a:pt x="593" y="1"/>
                    </a:moveTo>
                    <a:cubicBezTo>
                      <a:pt x="429" y="1"/>
                      <a:pt x="246" y="82"/>
                      <a:pt x="180" y="192"/>
                    </a:cubicBezTo>
                    <a:cubicBezTo>
                      <a:pt x="1" y="484"/>
                      <a:pt x="188" y="789"/>
                      <a:pt x="525" y="789"/>
                    </a:cubicBezTo>
                    <a:cubicBezTo>
                      <a:pt x="529" y="789"/>
                      <a:pt x="532" y="789"/>
                      <a:pt x="535" y="789"/>
                    </a:cubicBezTo>
                    <a:cubicBezTo>
                      <a:pt x="848" y="782"/>
                      <a:pt x="1023" y="560"/>
                      <a:pt x="999" y="325"/>
                    </a:cubicBezTo>
                    <a:cubicBezTo>
                      <a:pt x="987" y="198"/>
                      <a:pt x="939" y="120"/>
                      <a:pt x="758" y="35"/>
                    </a:cubicBezTo>
                    <a:cubicBezTo>
                      <a:pt x="710" y="11"/>
                      <a:pt x="652" y="1"/>
                      <a:pt x="5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2"/>
              <p:cNvSpPr/>
              <p:nvPr/>
            </p:nvSpPr>
            <p:spPr>
              <a:xfrm>
                <a:off x="4326720" y="1483440"/>
                <a:ext cx="21034" cy="40946"/>
              </a:xfrm>
              <a:custGeom>
                <a:avLst/>
                <a:gdLst/>
                <a:ahLst/>
                <a:cxnLst/>
                <a:rect l="l" t="t" r="r" b="b"/>
                <a:pathLst>
                  <a:path w="375" h="730" extrusionOk="0">
                    <a:moveTo>
                      <a:pt x="13" y="0"/>
                    </a:moveTo>
                    <a:cubicBezTo>
                      <a:pt x="7" y="0"/>
                      <a:pt x="1" y="6"/>
                      <a:pt x="1" y="12"/>
                    </a:cubicBezTo>
                    <a:cubicBezTo>
                      <a:pt x="1" y="18"/>
                      <a:pt x="1" y="24"/>
                      <a:pt x="7" y="30"/>
                    </a:cubicBezTo>
                    <a:cubicBezTo>
                      <a:pt x="61" y="73"/>
                      <a:pt x="109" y="121"/>
                      <a:pt x="152" y="181"/>
                    </a:cubicBezTo>
                    <a:cubicBezTo>
                      <a:pt x="164" y="205"/>
                      <a:pt x="182" y="235"/>
                      <a:pt x="194" y="259"/>
                    </a:cubicBezTo>
                    <a:cubicBezTo>
                      <a:pt x="200" y="277"/>
                      <a:pt x="206" y="290"/>
                      <a:pt x="212" y="302"/>
                    </a:cubicBezTo>
                    <a:cubicBezTo>
                      <a:pt x="212" y="314"/>
                      <a:pt x="218" y="326"/>
                      <a:pt x="218" y="338"/>
                    </a:cubicBezTo>
                    <a:cubicBezTo>
                      <a:pt x="218" y="398"/>
                      <a:pt x="206" y="458"/>
                      <a:pt x="182" y="518"/>
                    </a:cubicBezTo>
                    <a:cubicBezTo>
                      <a:pt x="164" y="585"/>
                      <a:pt x="127" y="651"/>
                      <a:pt x="91" y="705"/>
                    </a:cubicBezTo>
                    <a:cubicBezTo>
                      <a:pt x="85" y="717"/>
                      <a:pt x="91" y="723"/>
                      <a:pt x="97" y="729"/>
                    </a:cubicBezTo>
                    <a:lnTo>
                      <a:pt x="109" y="729"/>
                    </a:lnTo>
                    <a:cubicBezTo>
                      <a:pt x="188" y="699"/>
                      <a:pt x="254" y="645"/>
                      <a:pt x="296" y="579"/>
                    </a:cubicBezTo>
                    <a:cubicBezTo>
                      <a:pt x="350" y="506"/>
                      <a:pt x="374" y="416"/>
                      <a:pt x="374" y="326"/>
                    </a:cubicBezTo>
                    <a:cubicBezTo>
                      <a:pt x="374" y="302"/>
                      <a:pt x="368" y="277"/>
                      <a:pt x="356" y="253"/>
                    </a:cubicBezTo>
                    <a:cubicBezTo>
                      <a:pt x="350" y="229"/>
                      <a:pt x="338" y="211"/>
                      <a:pt x="326" y="193"/>
                    </a:cubicBezTo>
                    <a:cubicBezTo>
                      <a:pt x="308" y="151"/>
                      <a:pt x="278" y="121"/>
                      <a:pt x="248" y="91"/>
                    </a:cubicBezTo>
                    <a:cubicBezTo>
                      <a:pt x="182" y="30"/>
                      <a:pt x="103" y="0"/>
                      <a:pt x="13" y="0"/>
                    </a:cubicBezTo>
                    <a:close/>
                  </a:path>
                </a:pathLst>
              </a:custGeom>
              <a:solidFill>
                <a:srgbClr val="A94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2"/>
              <p:cNvSpPr/>
              <p:nvPr/>
            </p:nvSpPr>
            <p:spPr>
              <a:xfrm>
                <a:off x="4298226" y="1519281"/>
                <a:ext cx="16715" cy="8862"/>
              </a:xfrm>
              <a:custGeom>
                <a:avLst/>
                <a:gdLst/>
                <a:ahLst/>
                <a:cxnLst/>
                <a:rect l="l" t="t" r="r" b="b"/>
                <a:pathLst>
                  <a:path w="298" h="158" extrusionOk="0">
                    <a:moveTo>
                      <a:pt x="38" y="0"/>
                    </a:moveTo>
                    <a:cubicBezTo>
                      <a:pt x="26" y="0"/>
                      <a:pt x="18" y="4"/>
                      <a:pt x="15" y="12"/>
                    </a:cubicBezTo>
                    <a:cubicBezTo>
                      <a:pt x="0" y="51"/>
                      <a:pt x="109" y="158"/>
                      <a:pt x="202" y="158"/>
                    </a:cubicBezTo>
                    <a:cubicBezTo>
                      <a:pt x="223" y="158"/>
                      <a:pt x="244" y="152"/>
                      <a:pt x="262" y="138"/>
                    </a:cubicBezTo>
                    <a:cubicBezTo>
                      <a:pt x="298" y="113"/>
                      <a:pt x="107" y="0"/>
                      <a:pt x="38" y="0"/>
                    </a:cubicBezTo>
                    <a:close/>
                  </a:path>
                </a:pathLst>
              </a:custGeom>
              <a:solidFill>
                <a:srgbClr val="85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2"/>
              <p:cNvSpPr/>
              <p:nvPr/>
            </p:nvSpPr>
            <p:spPr>
              <a:xfrm>
                <a:off x="4066572" y="1556580"/>
                <a:ext cx="43133" cy="21314"/>
              </a:xfrm>
              <a:custGeom>
                <a:avLst/>
                <a:gdLst/>
                <a:ahLst/>
                <a:cxnLst/>
                <a:rect l="l" t="t" r="r" b="b"/>
                <a:pathLst>
                  <a:path w="769" h="380" extrusionOk="0">
                    <a:moveTo>
                      <a:pt x="293" y="1"/>
                    </a:moveTo>
                    <a:cubicBezTo>
                      <a:pt x="259" y="1"/>
                      <a:pt x="226" y="6"/>
                      <a:pt x="193" y="16"/>
                    </a:cubicBezTo>
                    <a:cubicBezTo>
                      <a:pt x="115" y="40"/>
                      <a:pt x="48" y="94"/>
                      <a:pt x="12" y="166"/>
                    </a:cubicBezTo>
                    <a:cubicBezTo>
                      <a:pt x="0" y="178"/>
                      <a:pt x="6" y="190"/>
                      <a:pt x="12" y="202"/>
                    </a:cubicBezTo>
                    <a:cubicBezTo>
                      <a:pt x="20" y="214"/>
                      <a:pt x="33" y="221"/>
                      <a:pt x="46" y="221"/>
                    </a:cubicBezTo>
                    <a:cubicBezTo>
                      <a:pt x="53" y="221"/>
                      <a:pt x="60" y="219"/>
                      <a:pt x="66" y="214"/>
                    </a:cubicBezTo>
                    <a:cubicBezTo>
                      <a:pt x="115" y="178"/>
                      <a:pt x="175" y="160"/>
                      <a:pt x="229" y="148"/>
                    </a:cubicBezTo>
                    <a:cubicBezTo>
                      <a:pt x="242" y="147"/>
                      <a:pt x="255" y="146"/>
                      <a:pt x="268" y="146"/>
                    </a:cubicBezTo>
                    <a:cubicBezTo>
                      <a:pt x="309" y="146"/>
                      <a:pt x="350" y="154"/>
                      <a:pt x="392" y="172"/>
                    </a:cubicBezTo>
                    <a:cubicBezTo>
                      <a:pt x="446" y="190"/>
                      <a:pt x="500" y="214"/>
                      <a:pt x="548" y="251"/>
                    </a:cubicBezTo>
                    <a:cubicBezTo>
                      <a:pt x="603" y="287"/>
                      <a:pt x="651" y="329"/>
                      <a:pt x="699" y="371"/>
                    </a:cubicBezTo>
                    <a:cubicBezTo>
                      <a:pt x="707" y="377"/>
                      <a:pt x="715" y="380"/>
                      <a:pt x="723" y="380"/>
                    </a:cubicBezTo>
                    <a:cubicBezTo>
                      <a:pt x="747" y="380"/>
                      <a:pt x="768" y="356"/>
                      <a:pt x="759" y="329"/>
                    </a:cubicBezTo>
                    <a:cubicBezTo>
                      <a:pt x="729" y="257"/>
                      <a:pt x="687" y="196"/>
                      <a:pt x="633" y="142"/>
                    </a:cubicBezTo>
                    <a:cubicBezTo>
                      <a:pt x="573" y="94"/>
                      <a:pt x="506" y="52"/>
                      <a:pt x="434" y="28"/>
                    </a:cubicBezTo>
                    <a:cubicBezTo>
                      <a:pt x="388" y="10"/>
                      <a:pt x="341" y="1"/>
                      <a:pt x="293" y="1"/>
                    </a:cubicBezTo>
                    <a:close/>
                  </a:path>
                </a:pathLst>
              </a:custGeom>
              <a:solidFill>
                <a:srgbClr val="7A2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2"/>
              <p:cNvSpPr/>
              <p:nvPr/>
            </p:nvSpPr>
            <p:spPr>
              <a:xfrm>
                <a:off x="4223681" y="1551700"/>
                <a:ext cx="55473" cy="60521"/>
              </a:xfrm>
              <a:custGeom>
                <a:avLst/>
                <a:gdLst/>
                <a:ahLst/>
                <a:cxnLst/>
                <a:rect l="l" t="t" r="r" b="b"/>
                <a:pathLst>
                  <a:path w="989" h="1079" extrusionOk="0">
                    <a:moveTo>
                      <a:pt x="43" y="0"/>
                    </a:moveTo>
                    <a:cubicBezTo>
                      <a:pt x="25" y="0"/>
                      <a:pt x="13" y="6"/>
                      <a:pt x="7" y="18"/>
                    </a:cubicBezTo>
                    <a:cubicBezTo>
                      <a:pt x="1" y="36"/>
                      <a:pt x="7" y="60"/>
                      <a:pt x="25" y="67"/>
                    </a:cubicBezTo>
                    <a:cubicBezTo>
                      <a:pt x="127" y="121"/>
                      <a:pt x="223" y="181"/>
                      <a:pt x="314" y="247"/>
                    </a:cubicBezTo>
                    <a:cubicBezTo>
                      <a:pt x="404" y="314"/>
                      <a:pt x="488" y="392"/>
                      <a:pt x="567" y="476"/>
                    </a:cubicBezTo>
                    <a:cubicBezTo>
                      <a:pt x="639" y="554"/>
                      <a:pt x="705" y="651"/>
                      <a:pt x="766" y="747"/>
                    </a:cubicBezTo>
                    <a:cubicBezTo>
                      <a:pt x="820" y="844"/>
                      <a:pt x="874" y="952"/>
                      <a:pt x="916" y="1054"/>
                    </a:cubicBezTo>
                    <a:cubicBezTo>
                      <a:pt x="922" y="1073"/>
                      <a:pt x="934" y="1079"/>
                      <a:pt x="952" y="1079"/>
                    </a:cubicBezTo>
                    <a:cubicBezTo>
                      <a:pt x="970" y="1073"/>
                      <a:pt x="988" y="1054"/>
                      <a:pt x="982" y="1036"/>
                    </a:cubicBezTo>
                    <a:cubicBezTo>
                      <a:pt x="976" y="976"/>
                      <a:pt x="964" y="916"/>
                      <a:pt x="946" y="856"/>
                    </a:cubicBezTo>
                    <a:cubicBezTo>
                      <a:pt x="862" y="554"/>
                      <a:pt x="657" y="295"/>
                      <a:pt x="386" y="133"/>
                    </a:cubicBezTo>
                    <a:cubicBezTo>
                      <a:pt x="284" y="67"/>
                      <a:pt x="163" y="24"/>
                      <a:pt x="43" y="0"/>
                    </a:cubicBezTo>
                    <a:close/>
                  </a:path>
                </a:pathLst>
              </a:custGeom>
              <a:solidFill>
                <a:srgbClr val="963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2"/>
              <p:cNvSpPr/>
              <p:nvPr/>
            </p:nvSpPr>
            <p:spPr>
              <a:xfrm>
                <a:off x="4324027" y="1542389"/>
                <a:ext cx="49752" cy="32308"/>
              </a:xfrm>
              <a:custGeom>
                <a:avLst/>
                <a:gdLst/>
                <a:ahLst/>
                <a:cxnLst/>
                <a:rect l="l" t="t" r="r" b="b"/>
                <a:pathLst>
                  <a:path w="887" h="576" extrusionOk="0">
                    <a:moveTo>
                      <a:pt x="588" y="1"/>
                    </a:moveTo>
                    <a:cubicBezTo>
                      <a:pt x="536" y="1"/>
                      <a:pt x="480" y="12"/>
                      <a:pt x="422" y="40"/>
                    </a:cubicBezTo>
                    <a:cubicBezTo>
                      <a:pt x="169" y="154"/>
                      <a:pt x="1" y="576"/>
                      <a:pt x="1" y="576"/>
                    </a:cubicBezTo>
                    <a:cubicBezTo>
                      <a:pt x="338" y="522"/>
                      <a:pt x="645" y="359"/>
                      <a:pt x="886" y="118"/>
                    </a:cubicBezTo>
                    <a:cubicBezTo>
                      <a:pt x="886" y="118"/>
                      <a:pt x="759" y="1"/>
                      <a:pt x="588" y="1"/>
                    </a:cubicBezTo>
                    <a:close/>
                  </a:path>
                </a:pathLst>
              </a:custGeom>
              <a:solidFill>
                <a:srgbClr val="FF85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2"/>
              <p:cNvSpPr/>
              <p:nvPr/>
            </p:nvSpPr>
            <p:spPr>
              <a:xfrm>
                <a:off x="4322681" y="1549008"/>
                <a:ext cx="54463" cy="37917"/>
              </a:xfrm>
              <a:custGeom>
                <a:avLst/>
                <a:gdLst/>
                <a:ahLst/>
                <a:cxnLst/>
                <a:rect l="l" t="t" r="r" b="b"/>
                <a:pathLst>
                  <a:path w="971" h="676" extrusionOk="0">
                    <a:moveTo>
                      <a:pt x="910" y="0"/>
                    </a:moveTo>
                    <a:lnTo>
                      <a:pt x="910" y="0"/>
                    </a:lnTo>
                    <a:cubicBezTo>
                      <a:pt x="669" y="253"/>
                      <a:pt x="344" y="410"/>
                      <a:pt x="1" y="452"/>
                    </a:cubicBezTo>
                    <a:cubicBezTo>
                      <a:pt x="1" y="452"/>
                      <a:pt x="202" y="676"/>
                      <a:pt x="451" y="676"/>
                    </a:cubicBezTo>
                    <a:cubicBezTo>
                      <a:pt x="490" y="676"/>
                      <a:pt x="531" y="670"/>
                      <a:pt x="573" y="657"/>
                    </a:cubicBezTo>
                    <a:cubicBezTo>
                      <a:pt x="971" y="524"/>
                      <a:pt x="910" y="0"/>
                      <a:pt x="910" y="0"/>
                    </a:cubicBezTo>
                    <a:close/>
                  </a:path>
                </a:pathLst>
              </a:custGeom>
              <a:solidFill>
                <a:srgbClr val="C5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2"/>
              <p:cNvSpPr/>
              <p:nvPr/>
            </p:nvSpPr>
            <p:spPr>
              <a:xfrm>
                <a:off x="4304115" y="1542053"/>
                <a:ext cx="74712" cy="39431"/>
              </a:xfrm>
              <a:custGeom>
                <a:avLst/>
                <a:gdLst/>
                <a:ahLst/>
                <a:cxnLst/>
                <a:rect l="l" t="t" r="r" b="b"/>
                <a:pathLst>
                  <a:path w="1332" h="703" extrusionOk="0">
                    <a:moveTo>
                      <a:pt x="1296" y="1"/>
                    </a:moveTo>
                    <a:cubicBezTo>
                      <a:pt x="1286" y="1"/>
                      <a:pt x="1277" y="4"/>
                      <a:pt x="1271" y="10"/>
                    </a:cubicBezTo>
                    <a:cubicBezTo>
                      <a:pt x="1187" y="88"/>
                      <a:pt x="1097" y="166"/>
                      <a:pt x="1000" y="232"/>
                    </a:cubicBezTo>
                    <a:cubicBezTo>
                      <a:pt x="904" y="299"/>
                      <a:pt x="802" y="353"/>
                      <a:pt x="699" y="401"/>
                    </a:cubicBezTo>
                    <a:cubicBezTo>
                      <a:pt x="591" y="455"/>
                      <a:pt x="482" y="498"/>
                      <a:pt x="374" y="534"/>
                    </a:cubicBezTo>
                    <a:cubicBezTo>
                      <a:pt x="259" y="570"/>
                      <a:pt x="145" y="606"/>
                      <a:pt x="30" y="630"/>
                    </a:cubicBezTo>
                    <a:lnTo>
                      <a:pt x="24" y="630"/>
                    </a:lnTo>
                    <a:cubicBezTo>
                      <a:pt x="12" y="630"/>
                      <a:pt x="0" y="648"/>
                      <a:pt x="0" y="660"/>
                    </a:cubicBezTo>
                    <a:cubicBezTo>
                      <a:pt x="0" y="684"/>
                      <a:pt x="12" y="696"/>
                      <a:pt x="36" y="702"/>
                    </a:cubicBezTo>
                    <a:cubicBezTo>
                      <a:pt x="157" y="702"/>
                      <a:pt x="283" y="690"/>
                      <a:pt x="404" y="660"/>
                    </a:cubicBezTo>
                    <a:cubicBezTo>
                      <a:pt x="524" y="630"/>
                      <a:pt x="645" y="594"/>
                      <a:pt x="759" y="540"/>
                    </a:cubicBezTo>
                    <a:cubicBezTo>
                      <a:pt x="874" y="486"/>
                      <a:pt x="982" y="419"/>
                      <a:pt x="1079" y="335"/>
                    </a:cubicBezTo>
                    <a:cubicBezTo>
                      <a:pt x="1175" y="257"/>
                      <a:pt x="1259" y="160"/>
                      <a:pt x="1326" y="52"/>
                    </a:cubicBezTo>
                    <a:cubicBezTo>
                      <a:pt x="1332" y="40"/>
                      <a:pt x="1332" y="22"/>
                      <a:pt x="1320" y="10"/>
                    </a:cubicBezTo>
                    <a:cubicBezTo>
                      <a:pt x="1314" y="4"/>
                      <a:pt x="1305" y="1"/>
                      <a:pt x="1296" y="1"/>
                    </a:cubicBezTo>
                    <a:close/>
                  </a:path>
                </a:pathLst>
              </a:custGeom>
              <a:solidFill>
                <a:srgbClr val="2E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2"/>
              <p:cNvSpPr/>
              <p:nvPr/>
            </p:nvSpPr>
            <p:spPr>
              <a:xfrm>
                <a:off x="3993205" y="1338113"/>
                <a:ext cx="113975" cy="370082"/>
              </a:xfrm>
              <a:custGeom>
                <a:avLst/>
                <a:gdLst/>
                <a:ahLst/>
                <a:cxnLst/>
                <a:rect l="l" t="t" r="r" b="b"/>
                <a:pathLst>
                  <a:path w="2032" h="6598" extrusionOk="0">
                    <a:moveTo>
                      <a:pt x="1979" y="1"/>
                    </a:moveTo>
                    <a:cubicBezTo>
                      <a:pt x="1662" y="1"/>
                      <a:pt x="1363" y="126"/>
                      <a:pt x="1140" y="344"/>
                    </a:cubicBezTo>
                    <a:cubicBezTo>
                      <a:pt x="1025" y="453"/>
                      <a:pt x="923" y="579"/>
                      <a:pt x="844" y="712"/>
                    </a:cubicBezTo>
                    <a:cubicBezTo>
                      <a:pt x="766" y="850"/>
                      <a:pt x="706" y="995"/>
                      <a:pt x="658" y="1146"/>
                    </a:cubicBezTo>
                    <a:cubicBezTo>
                      <a:pt x="573" y="1447"/>
                      <a:pt x="519" y="1754"/>
                      <a:pt x="507" y="2061"/>
                    </a:cubicBezTo>
                    <a:cubicBezTo>
                      <a:pt x="489" y="2368"/>
                      <a:pt x="483" y="2676"/>
                      <a:pt x="483" y="2983"/>
                    </a:cubicBezTo>
                    <a:cubicBezTo>
                      <a:pt x="483" y="3591"/>
                      <a:pt x="495" y="4200"/>
                      <a:pt x="447" y="4802"/>
                    </a:cubicBezTo>
                    <a:cubicBezTo>
                      <a:pt x="417" y="5103"/>
                      <a:pt x="368" y="5399"/>
                      <a:pt x="302" y="5694"/>
                    </a:cubicBezTo>
                    <a:cubicBezTo>
                      <a:pt x="236" y="5983"/>
                      <a:pt x="133" y="6272"/>
                      <a:pt x="7" y="6543"/>
                    </a:cubicBezTo>
                    <a:cubicBezTo>
                      <a:pt x="1" y="6561"/>
                      <a:pt x="7" y="6585"/>
                      <a:pt x="25" y="6591"/>
                    </a:cubicBezTo>
                    <a:cubicBezTo>
                      <a:pt x="31" y="6596"/>
                      <a:pt x="38" y="6598"/>
                      <a:pt x="44" y="6598"/>
                    </a:cubicBezTo>
                    <a:cubicBezTo>
                      <a:pt x="55" y="6598"/>
                      <a:pt x="65" y="6591"/>
                      <a:pt x="73" y="6579"/>
                    </a:cubicBezTo>
                    <a:cubicBezTo>
                      <a:pt x="218" y="6302"/>
                      <a:pt x="326" y="6013"/>
                      <a:pt x="405" y="5718"/>
                    </a:cubicBezTo>
                    <a:cubicBezTo>
                      <a:pt x="483" y="5423"/>
                      <a:pt x="537" y="5122"/>
                      <a:pt x="573" y="4814"/>
                    </a:cubicBezTo>
                    <a:cubicBezTo>
                      <a:pt x="640" y="4200"/>
                      <a:pt x="621" y="3591"/>
                      <a:pt x="627" y="2983"/>
                    </a:cubicBezTo>
                    <a:cubicBezTo>
                      <a:pt x="627" y="2676"/>
                      <a:pt x="634" y="2374"/>
                      <a:pt x="646" y="2073"/>
                    </a:cubicBezTo>
                    <a:cubicBezTo>
                      <a:pt x="658" y="1772"/>
                      <a:pt x="700" y="1477"/>
                      <a:pt x="778" y="1182"/>
                    </a:cubicBezTo>
                    <a:cubicBezTo>
                      <a:pt x="850" y="899"/>
                      <a:pt x="1001" y="633"/>
                      <a:pt x="1212" y="429"/>
                    </a:cubicBezTo>
                    <a:cubicBezTo>
                      <a:pt x="1417" y="212"/>
                      <a:pt x="1694" y="85"/>
                      <a:pt x="1989" y="73"/>
                    </a:cubicBezTo>
                    <a:lnTo>
                      <a:pt x="1995" y="73"/>
                    </a:lnTo>
                    <a:cubicBezTo>
                      <a:pt x="2013" y="67"/>
                      <a:pt x="2031" y="55"/>
                      <a:pt x="2031" y="37"/>
                    </a:cubicBezTo>
                    <a:cubicBezTo>
                      <a:pt x="2031" y="19"/>
                      <a:pt x="2019" y="1"/>
                      <a:pt x="2001" y="1"/>
                    </a:cubicBezTo>
                    <a:cubicBezTo>
                      <a:pt x="1994" y="1"/>
                      <a:pt x="1986" y="1"/>
                      <a:pt x="1979"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2"/>
              <p:cNvSpPr/>
              <p:nvPr/>
            </p:nvSpPr>
            <p:spPr>
              <a:xfrm>
                <a:off x="4060458" y="1373505"/>
                <a:ext cx="36346" cy="121154"/>
              </a:xfrm>
              <a:custGeom>
                <a:avLst/>
                <a:gdLst/>
                <a:ahLst/>
                <a:cxnLst/>
                <a:rect l="l" t="t" r="r" b="b"/>
                <a:pathLst>
                  <a:path w="648" h="2160" extrusionOk="0">
                    <a:moveTo>
                      <a:pt x="596" y="1"/>
                    </a:moveTo>
                    <a:cubicBezTo>
                      <a:pt x="592" y="1"/>
                      <a:pt x="589" y="1"/>
                      <a:pt x="585" y="2"/>
                    </a:cubicBezTo>
                    <a:cubicBezTo>
                      <a:pt x="489" y="39"/>
                      <a:pt x="404" y="105"/>
                      <a:pt x="344" y="183"/>
                    </a:cubicBezTo>
                    <a:cubicBezTo>
                      <a:pt x="284" y="261"/>
                      <a:pt x="236" y="352"/>
                      <a:pt x="200" y="442"/>
                    </a:cubicBezTo>
                    <a:cubicBezTo>
                      <a:pt x="163" y="533"/>
                      <a:pt x="133" y="623"/>
                      <a:pt x="103" y="713"/>
                    </a:cubicBezTo>
                    <a:cubicBezTo>
                      <a:pt x="79" y="810"/>
                      <a:pt x="61" y="900"/>
                      <a:pt x="49" y="996"/>
                    </a:cubicBezTo>
                    <a:cubicBezTo>
                      <a:pt x="1" y="1370"/>
                      <a:pt x="1" y="1749"/>
                      <a:pt x="49" y="2123"/>
                    </a:cubicBezTo>
                    <a:cubicBezTo>
                      <a:pt x="49" y="2141"/>
                      <a:pt x="67" y="2159"/>
                      <a:pt x="85" y="2159"/>
                    </a:cubicBezTo>
                    <a:cubicBezTo>
                      <a:pt x="103" y="2159"/>
                      <a:pt x="121" y="2141"/>
                      <a:pt x="121" y="2123"/>
                    </a:cubicBezTo>
                    <a:cubicBezTo>
                      <a:pt x="139" y="1749"/>
                      <a:pt x="139" y="1376"/>
                      <a:pt x="194" y="1021"/>
                    </a:cubicBezTo>
                    <a:cubicBezTo>
                      <a:pt x="224" y="840"/>
                      <a:pt x="266" y="665"/>
                      <a:pt x="326" y="490"/>
                    </a:cubicBezTo>
                    <a:cubicBezTo>
                      <a:pt x="350" y="406"/>
                      <a:pt x="386" y="328"/>
                      <a:pt x="435" y="249"/>
                    </a:cubicBezTo>
                    <a:cubicBezTo>
                      <a:pt x="477" y="177"/>
                      <a:pt x="537" y="111"/>
                      <a:pt x="609" y="69"/>
                    </a:cubicBezTo>
                    <a:cubicBezTo>
                      <a:pt x="647" y="47"/>
                      <a:pt x="626" y="1"/>
                      <a:pt x="596"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2"/>
              <p:cNvSpPr/>
              <p:nvPr/>
            </p:nvSpPr>
            <p:spPr>
              <a:xfrm>
                <a:off x="4016539" y="1648342"/>
                <a:ext cx="50761" cy="163054"/>
              </a:xfrm>
              <a:custGeom>
                <a:avLst/>
                <a:gdLst/>
                <a:ahLst/>
                <a:cxnLst/>
                <a:rect l="l" t="t" r="r" b="b"/>
                <a:pathLst>
                  <a:path w="905" h="2907" extrusionOk="0">
                    <a:moveTo>
                      <a:pt x="874" y="0"/>
                    </a:moveTo>
                    <a:cubicBezTo>
                      <a:pt x="850" y="0"/>
                      <a:pt x="832" y="12"/>
                      <a:pt x="832" y="30"/>
                    </a:cubicBezTo>
                    <a:cubicBezTo>
                      <a:pt x="820" y="157"/>
                      <a:pt x="802" y="277"/>
                      <a:pt x="778" y="398"/>
                    </a:cubicBezTo>
                    <a:cubicBezTo>
                      <a:pt x="754" y="518"/>
                      <a:pt x="730" y="639"/>
                      <a:pt x="693" y="753"/>
                    </a:cubicBezTo>
                    <a:cubicBezTo>
                      <a:pt x="627" y="994"/>
                      <a:pt x="537" y="1223"/>
                      <a:pt x="428" y="1440"/>
                    </a:cubicBezTo>
                    <a:cubicBezTo>
                      <a:pt x="320" y="1657"/>
                      <a:pt x="181" y="1874"/>
                      <a:pt x="97" y="2115"/>
                    </a:cubicBezTo>
                    <a:cubicBezTo>
                      <a:pt x="55" y="2241"/>
                      <a:pt x="25" y="2368"/>
                      <a:pt x="13" y="2500"/>
                    </a:cubicBezTo>
                    <a:cubicBezTo>
                      <a:pt x="1" y="2627"/>
                      <a:pt x="19" y="2759"/>
                      <a:pt x="67" y="2886"/>
                    </a:cubicBezTo>
                    <a:cubicBezTo>
                      <a:pt x="71" y="2899"/>
                      <a:pt x="83" y="2906"/>
                      <a:pt x="96" y="2906"/>
                    </a:cubicBezTo>
                    <a:cubicBezTo>
                      <a:pt x="100" y="2906"/>
                      <a:pt x="105" y="2905"/>
                      <a:pt x="109" y="2904"/>
                    </a:cubicBezTo>
                    <a:cubicBezTo>
                      <a:pt x="127" y="2904"/>
                      <a:pt x="139" y="2886"/>
                      <a:pt x="133" y="2862"/>
                    </a:cubicBezTo>
                    <a:cubicBezTo>
                      <a:pt x="109" y="2747"/>
                      <a:pt x="103" y="2627"/>
                      <a:pt x="121" y="2506"/>
                    </a:cubicBezTo>
                    <a:cubicBezTo>
                      <a:pt x="139" y="2392"/>
                      <a:pt x="175" y="2277"/>
                      <a:pt x="224" y="2163"/>
                    </a:cubicBezTo>
                    <a:cubicBezTo>
                      <a:pt x="314" y="1940"/>
                      <a:pt x="446" y="1729"/>
                      <a:pt x="561" y="1506"/>
                    </a:cubicBezTo>
                    <a:cubicBezTo>
                      <a:pt x="675" y="1277"/>
                      <a:pt x="766" y="1036"/>
                      <a:pt x="820" y="789"/>
                    </a:cubicBezTo>
                    <a:cubicBezTo>
                      <a:pt x="850" y="663"/>
                      <a:pt x="868" y="536"/>
                      <a:pt x="886" y="410"/>
                    </a:cubicBezTo>
                    <a:cubicBezTo>
                      <a:pt x="898" y="289"/>
                      <a:pt x="904" y="163"/>
                      <a:pt x="904" y="36"/>
                    </a:cubicBezTo>
                    <a:cubicBezTo>
                      <a:pt x="904" y="18"/>
                      <a:pt x="892" y="0"/>
                      <a:pt x="874" y="0"/>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2"/>
              <p:cNvSpPr/>
              <p:nvPr/>
            </p:nvSpPr>
            <p:spPr>
              <a:xfrm>
                <a:off x="4491963" y="1441710"/>
                <a:ext cx="84528" cy="224753"/>
              </a:xfrm>
              <a:custGeom>
                <a:avLst/>
                <a:gdLst/>
                <a:ahLst/>
                <a:cxnLst/>
                <a:rect l="l" t="t" r="r" b="b"/>
                <a:pathLst>
                  <a:path w="1507" h="4007" extrusionOk="0">
                    <a:moveTo>
                      <a:pt x="39" y="1"/>
                    </a:moveTo>
                    <a:cubicBezTo>
                      <a:pt x="35" y="1"/>
                      <a:pt x="30" y="2"/>
                      <a:pt x="25" y="3"/>
                    </a:cubicBezTo>
                    <a:cubicBezTo>
                      <a:pt x="7" y="15"/>
                      <a:pt x="1" y="33"/>
                      <a:pt x="13" y="52"/>
                    </a:cubicBezTo>
                    <a:cubicBezTo>
                      <a:pt x="85" y="208"/>
                      <a:pt x="151" y="371"/>
                      <a:pt x="206" y="533"/>
                    </a:cubicBezTo>
                    <a:cubicBezTo>
                      <a:pt x="266" y="702"/>
                      <a:pt x="314" y="871"/>
                      <a:pt x="350" y="1040"/>
                    </a:cubicBezTo>
                    <a:cubicBezTo>
                      <a:pt x="435" y="1377"/>
                      <a:pt x="495" y="1720"/>
                      <a:pt x="573" y="2070"/>
                    </a:cubicBezTo>
                    <a:cubicBezTo>
                      <a:pt x="645" y="2419"/>
                      <a:pt x="742" y="2756"/>
                      <a:pt x="874" y="3094"/>
                    </a:cubicBezTo>
                    <a:cubicBezTo>
                      <a:pt x="941" y="3256"/>
                      <a:pt x="1019" y="3419"/>
                      <a:pt x="1115" y="3570"/>
                    </a:cubicBezTo>
                    <a:cubicBezTo>
                      <a:pt x="1206" y="3726"/>
                      <a:pt x="1314" y="3865"/>
                      <a:pt x="1441" y="3997"/>
                    </a:cubicBezTo>
                    <a:cubicBezTo>
                      <a:pt x="1450" y="4003"/>
                      <a:pt x="1459" y="4006"/>
                      <a:pt x="1467" y="4006"/>
                    </a:cubicBezTo>
                    <a:cubicBezTo>
                      <a:pt x="1475" y="4006"/>
                      <a:pt x="1483" y="4003"/>
                      <a:pt x="1489" y="3997"/>
                    </a:cubicBezTo>
                    <a:cubicBezTo>
                      <a:pt x="1507" y="3985"/>
                      <a:pt x="1507" y="3961"/>
                      <a:pt x="1495" y="3943"/>
                    </a:cubicBezTo>
                    <a:cubicBezTo>
                      <a:pt x="1278" y="3672"/>
                      <a:pt x="1109" y="3371"/>
                      <a:pt x="995" y="3040"/>
                    </a:cubicBezTo>
                    <a:cubicBezTo>
                      <a:pt x="880" y="2714"/>
                      <a:pt x="784" y="2377"/>
                      <a:pt x="718" y="2034"/>
                    </a:cubicBezTo>
                    <a:cubicBezTo>
                      <a:pt x="639" y="1690"/>
                      <a:pt x="579" y="1347"/>
                      <a:pt x="483" y="1003"/>
                    </a:cubicBezTo>
                    <a:cubicBezTo>
                      <a:pt x="435" y="835"/>
                      <a:pt x="374" y="660"/>
                      <a:pt x="314" y="497"/>
                    </a:cubicBezTo>
                    <a:cubicBezTo>
                      <a:pt x="248" y="329"/>
                      <a:pt x="163" y="172"/>
                      <a:pt x="73" y="15"/>
                    </a:cubicBezTo>
                    <a:cubicBezTo>
                      <a:pt x="64" y="7"/>
                      <a:pt x="52" y="1"/>
                      <a:pt x="39" y="1"/>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2"/>
              <p:cNvSpPr/>
              <p:nvPr/>
            </p:nvSpPr>
            <p:spPr>
              <a:xfrm>
                <a:off x="4497067" y="1637741"/>
                <a:ext cx="72300" cy="113582"/>
              </a:xfrm>
              <a:custGeom>
                <a:avLst/>
                <a:gdLst/>
                <a:ahLst/>
                <a:cxnLst/>
                <a:rect l="l" t="t" r="r" b="b"/>
                <a:pathLst>
                  <a:path w="1289" h="2025" extrusionOk="0">
                    <a:moveTo>
                      <a:pt x="41" y="0"/>
                    </a:moveTo>
                    <a:cubicBezTo>
                      <a:pt x="37" y="0"/>
                      <a:pt x="33" y="1"/>
                      <a:pt x="30" y="2"/>
                    </a:cubicBezTo>
                    <a:cubicBezTo>
                      <a:pt x="12" y="8"/>
                      <a:pt x="0" y="27"/>
                      <a:pt x="6" y="45"/>
                    </a:cubicBezTo>
                    <a:cubicBezTo>
                      <a:pt x="145" y="406"/>
                      <a:pt x="313" y="755"/>
                      <a:pt x="506" y="1093"/>
                    </a:cubicBezTo>
                    <a:cubicBezTo>
                      <a:pt x="693" y="1436"/>
                      <a:pt x="934" y="1743"/>
                      <a:pt x="1217" y="2015"/>
                    </a:cubicBezTo>
                    <a:cubicBezTo>
                      <a:pt x="1224" y="2022"/>
                      <a:pt x="1233" y="2025"/>
                      <a:pt x="1240" y="2025"/>
                    </a:cubicBezTo>
                    <a:cubicBezTo>
                      <a:pt x="1266" y="2025"/>
                      <a:pt x="1288" y="1994"/>
                      <a:pt x="1265" y="1966"/>
                    </a:cubicBezTo>
                    <a:cubicBezTo>
                      <a:pt x="1036" y="1665"/>
                      <a:pt x="825" y="1352"/>
                      <a:pt x="633" y="1021"/>
                    </a:cubicBezTo>
                    <a:cubicBezTo>
                      <a:pt x="446" y="689"/>
                      <a:pt x="271" y="352"/>
                      <a:pt x="72" y="21"/>
                    </a:cubicBezTo>
                    <a:cubicBezTo>
                      <a:pt x="68" y="7"/>
                      <a:pt x="53" y="0"/>
                      <a:pt x="41" y="0"/>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2"/>
              <p:cNvSpPr/>
              <p:nvPr/>
            </p:nvSpPr>
            <p:spPr>
              <a:xfrm>
                <a:off x="4467339" y="1674255"/>
                <a:ext cx="59175" cy="100065"/>
              </a:xfrm>
              <a:custGeom>
                <a:avLst/>
                <a:gdLst/>
                <a:ahLst/>
                <a:cxnLst/>
                <a:rect l="l" t="t" r="r" b="b"/>
                <a:pathLst>
                  <a:path w="1055" h="1784" extrusionOk="0">
                    <a:moveTo>
                      <a:pt x="40" y="0"/>
                    </a:moveTo>
                    <a:cubicBezTo>
                      <a:pt x="37" y="0"/>
                      <a:pt x="33" y="1"/>
                      <a:pt x="30" y="2"/>
                    </a:cubicBezTo>
                    <a:cubicBezTo>
                      <a:pt x="12" y="2"/>
                      <a:pt x="0" y="20"/>
                      <a:pt x="6" y="44"/>
                    </a:cubicBezTo>
                    <a:cubicBezTo>
                      <a:pt x="151" y="701"/>
                      <a:pt x="494" y="1303"/>
                      <a:pt x="982" y="1773"/>
                    </a:cubicBezTo>
                    <a:cubicBezTo>
                      <a:pt x="989" y="1780"/>
                      <a:pt x="997" y="1783"/>
                      <a:pt x="1005" y="1783"/>
                    </a:cubicBezTo>
                    <a:cubicBezTo>
                      <a:pt x="1031" y="1783"/>
                      <a:pt x="1055" y="1752"/>
                      <a:pt x="1036" y="1725"/>
                    </a:cubicBezTo>
                    <a:cubicBezTo>
                      <a:pt x="837" y="1466"/>
                      <a:pt x="657" y="1189"/>
                      <a:pt x="494" y="906"/>
                    </a:cubicBezTo>
                    <a:cubicBezTo>
                      <a:pt x="331" y="623"/>
                      <a:pt x="193" y="327"/>
                      <a:pt x="72" y="20"/>
                    </a:cubicBezTo>
                    <a:cubicBezTo>
                      <a:pt x="67" y="10"/>
                      <a:pt x="54" y="0"/>
                      <a:pt x="40" y="0"/>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2"/>
              <p:cNvSpPr/>
              <p:nvPr/>
            </p:nvSpPr>
            <p:spPr>
              <a:xfrm>
                <a:off x="4137526" y="1247922"/>
                <a:ext cx="166643" cy="102476"/>
              </a:xfrm>
              <a:custGeom>
                <a:avLst/>
                <a:gdLst/>
                <a:ahLst/>
                <a:cxnLst/>
                <a:rect l="l" t="t" r="r" b="b"/>
                <a:pathLst>
                  <a:path w="2971" h="1827" extrusionOk="0">
                    <a:moveTo>
                      <a:pt x="917" y="0"/>
                    </a:moveTo>
                    <a:cubicBezTo>
                      <a:pt x="604" y="0"/>
                      <a:pt x="298" y="78"/>
                      <a:pt x="30" y="229"/>
                    </a:cubicBezTo>
                    <a:cubicBezTo>
                      <a:pt x="12" y="241"/>
                      <a:pt x="0" y="259"/>
                      <a:pt x="12" y="278"/>
                    </a:cubicBezTo>
                    <a:cubicBezTo>
                      <a:pt x="17" y="291"/>
                      <a:pt x="30" y="300"/>
                      <a:pt x="45" y="300"/>
                    </a:cubicBezTo>
                    <a:cubicBezTo>
                      <a:pt x="50" y="300"/>
                      <a:pt x="56" y="299"/>
                      <a:pt x="61" y="296"/>
                    </a:cubicBezTo>
                    <a:cubicBezTo>
                      <a:pt x="199" y="235"/>
                      <a:pt x="344" y="193"/>
                      <a:pt x="494" y="163"/>
                    </a:cubicBezTo>
                    <a:cubicBezTo>
                      <a:pt x="605" y="145"/>
                      <a:pt x="715" y="134"/>
                      <a:pt x="825" y="134"/>
                    </a:cubicBezTo>
                    <a:cubicBezTo>
                      <a:pt x="865" y="134"/>
                      <a:pt x="906" y="136"/>
                      <a:pt x="946" y="139"/>
                    </a:cubicBezTo>
                    <a:cubicBezTo>
                      <a:pt x="1241" y="151"/>
                      <a:pt x="1537" y="235"/>
                      <a:pt x="1796" y="386"/>
                    </a:cubicBezTo>
                    <a:cubicBezTo>
                      <a:pt x="2055" y="543"/>
                      <a:pt x="2278" y="753"/>
                      <a:pt x="2440" y="1006"/>
                    </a:cubicBezTo>
                    <a:cubicBezTo>
                      <a:pt x="2609" y="1259"/>
                      <a:pt x="2765" y="1531"/>
                      <a:pt x="2898" y="1808"/>
                    </a:cubicBezTo>
                    <a:cubicBezTo>
                      <a:pt x="2906" y="1819"/>
                      <a:pt x="2916" y="1826"/>
                      <a:pt x="2927" y="1826"/>
                    </a:cubicBezTo>
                    <a:cubicBezTo>
                      <a:pt x="2933" y="1826"/>
                      <a:pt x="2940" y="1824"/>
                      <a:pt x="2946" y="1820"/>
                    </a:cubicBezTo>
                    <a:cubicBezTo>
                      <a:pt x="2964" y="1814"/>
                      <a:pt x="2970" y="1796"/>
                      <a:pt x="2964" y="1778"/>
                    </a:cubicBezTo>
                    <a:cubicBezTo>
                      <a:pt x="2910" y="1633"/>
                      <a:pt x="2844" y="1488"/>
                      <a:pt x="2778" y="1344"/>
                    </a:cubicBezTo>
                    <a:cubicBezTo>
                      <a:pt x="2711" y="1205"/>
                      <a:pt x="2633" y="1067"/>
                      <a:pt x="2555" y="934"/>
                    </a:cubicBezTo>
                    <a:cubicBezTo>
                      <a:pt x="2386" y="657"/>
                      <a:pt x="2151" y="422"/>
                      <a:pt x="1874" y="253"/>
                    </a:cubicBezTo>
                    <a:cubicBezTo>
                      <a:pt x="1591" y="91"/>
                      <a:pt x="1271" y="6"/>
                      <a:pt x="952" y="0"/>
                    </a:cubicBezTo>
                    <a:cubicBezTo>
                      <a:pt x="941" y="0"/>
                      <a:pt x="929" y="0"/>
                      <a:pt x="917" y="0"/>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2"/>
              <p:cNvSpPr/>
              <p:nvPr/>
            </p:nvSpPr>
            <p:spPr>
              <a:xfrm>
                <a:off x="4259187" y="1234404"/>
                <a:ext cx="106795" cy="77348"/>
              </a:xfrm>
              <a:custGeom>
                <a:avLst/>
                <a:gdLst/>
                <a:ahLst/>
                <a:cxnLst/>
                <a:rect l="l" t="t" r="r" b="b"/>
                <a:pathLst>
                  <a:path w="1904" h="1379" extrusionOk="0">
                    <a:moveTo>
                      <a:pt x="42" y="0"/>
                    </a:moveTo>
                    <a:cubicBezTo>
                      <a:pt x="24" y="0"/>
                      <a:pt x="12" y="6"/>
                      <a:pt x="6" y="25"/>
                    </a:cubicBezTo>
                    <a:cubicBezTo>
                      <a:pt x="0" y="43"/>
                      <a:pt x="12" y="67"/>
                      <a:pt x="30" y="73"/>
                    </a:cubicBezTo>
                    <a:cubicBezTo>
                      <a:pt x="217" y="127"/>
                      <a:pt x="404" y="181"/>
                      <a:pt x="584" y="247"/>
                    </a:cubicBezTo>
                    <a:cubicBezTo>
                      <a:pt x="765" y="308"/>
                      <a:pt x="934" y="392"/>
                      <a:pt x="1090" y="500"/>
                    </a:cubicBezTo>
                    <a:cubicBezTo>
                      <a:pt x="1241" y="609"/>
                      <a:pt x="1374" y="741"/>
                      <a:pt x="1494" y="892"/>
                    </a:cubicBezTo>
                    <a:cubicBezTo>
                      <a:pt x="1615" y="1037"/>
                      <a:pt x="1723" y="1199"/>
                      <a:pt x="1831" y="1362"/>
                    </a:cubicBezTo>
                    <a:cubicBezTo>
                      <a:pt x="1839" y="1373"/>
                      <a:pt x="1850" y="1378"/>
                      <a:pt x="1860" y="1378"/>
                    </a:cubicBezTo>
                    <a:cubicBezTo>
                      <a:pt x="1883" y="1378"/>
                      <a:pt x="1904" y="1356"/>
                      <a:pt x="1892" y="1332"/>
                    </a:cubicBezTo>
                    <a:cubicBezTo>
                      <a:pt x="1813" y="1145"/>
                      <a:pt x="1711" y="970"/>
                      <a:pt x="1597" y="808"/>
                    </a:cubicBezTo>
                    <a:cubicBezTo>
                      <a:pt x="1482" y="645"/>
                      <a:pt x="1337" y="494"/>
                      <a:pt x="1175" y="374"/>
                    </a:cubicBezTo>
                    <a:cubicBezTo>
                      <a:pt x="1006" y="259"/>
                      <a:pt x="825" y="169"/>
                      <a:pt x="627" y="115"/>
                    </a:cubicBezTo>
                    <a:cubicBezTo>
                      <a:pt x="434" y="61"/>
                      <a:pt x="241" y="25"/>
                      <a:pt x="42" y="0"/>
                    </a:cubicBezTo>
                    <a:close/>
                  </a:path>
                </a:pathLst>
              </a:custGeom>
              <a:solidFill>
                <a:srgbClr val="B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7" name="Google Shape;937;p82"/>
          <p:cNvSpPr txBox="1"/>
          <p:nvPr/>
        </p:nvSpPr>
        <p:spPr>
          <a:xfrm>
            <a:off x="958475" y="3147949"/>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18-80</a:t>
            </a:r>
            <a:endParaRPr sz="3600">
              <a:solidFill>
                <a:schemeClr val="dk2"/>
              </a:solidFill>
              <a:latin typeface="Lobster Two"/>
              <a:ea typeface="Lobster Two"/>
              <a:cs typeface="Lobster Two"/>
              <a:sym typeface="Lobster Two"/>
            </a:endParaRPr>
          </a:p>
        </p:txBody>
      </p:sp>
      <p:sp>
        <p:nvSpPr>
          <p:cNvPr id="938" name="Google Shape;938;p82"/>
          <p:cNvSpPr txBox="1"/>
          <p:nvPr/>
        </p:nvSpPr>
        <p:spPr>
          <a:xfrm flipH="1">
            <a:off x="1060775" y="3717307"/>
            <a:ext cx="15153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is the age range of our customers</a:t>
            </a:r>
            <a:endParaRPr>
              <a:solidFill>
                <a:schemeClr val="dk2"/>
              </a:solidFill>
              <a:latin typeface="Catamaran"/>
              <a:ea typeface="Catamaran"/>
              <a:cs typeface="Catamaran"/>
              <a:sym typeface="Catamaran"/>
            </a:endParaRPr>
          </a:p>
        </p:txBody>
      </p:sp>
      <p:sp>
        <p:nvSpPr>
          <p:cNvPr id="939" name="Google Shape;939;p82"/>
          <p:cNvSpPr txBox="1"/>
          <p:nvPr/>
        </p:nvSpPr>
        <p:spPr>
          <a:xfrm>
            <a:off x="4178475" y="1462800"/>
            <a:ext cx="15153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3.6M+</a:t>
            </a:r>
            <a:endParaRPr sz="3600">
              <a:solidFill>
                <a:schemeClr val="dk2"/>
              </a:solidFill>
              <a:latin typeface="Lobster Two"/>
              <a:ea typeface="Lobster Two"/>
              <a:cs typeface="Lobster Two"/>
              <a:sym typeface="Lobster Two"/>
            </a:endParaRPr>
          </a:p>
        </p:txBody>
      </p:sp>
      <p:sp>
        <p:nvSpPr>
          <p:cNvPr id="940" name="Google Shape;940;p82"/>
          <p:cNvSpPr txBox="1"/>
          <p:nvPr/>
        </p:nvSpPr>
        <p:spPr>
          <a:xfrm flipH="1">
            <a:off x="4178475" y="2025363"/>
            <a:ext cx="15153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Expected net profit for first year</a:t>
            </a:r>
            <a:endParaRPr>
              <a:solidFill>
                <a:schemeClr val="dk2"/>
              </a:solidFill>
              <a:latin typeface="Catamaran"/>
              <a:ea typeface="Catamaran"/>
              <a:cs typeface="Catamaran"/>
              <a:sym typeface="Catamaran"/>
            </a:endParaRPr>
          </a:p>
        </p:txBody>
      </p:sp>
      <p:sp>
        <p:nvSpPr>
          <p:cNvPr id="941" name="Google Shape;941;p82"/>
          <p:cNvSpPr txBox="1"/>
          <p:nvPr/>
        </p:nvSpPr>
        <p:spPr>
          <a:xfrm>
            <a:off x="3699818" y="3146333"/>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80%</a:t>
            </a:r>
            <a:endParaRPr sz="3600">
              <a:solidFill>
                <a:schemeClr val="dk2"/>
              </a:solidFill>
              <a:latin typeface="Lobster Two"/>
              <a:ea typeface="Lobster Two"/>
              <a:cs typeface="Lobster Two"/>
              <a:sym typeface="Lobster Two"/>
            </a:endParaRPr>
          </a:p>
        </p:txBody>
      </p:sp>
      <p:sp>
        <p:nvSpPr>
          <p:cNvPr id="942" name="Google Shape;942;p82"/>
          <p:cNvSpPr txBox="1"/>
          <p:nvPr/>
        </p:nvSpPr>
        <p:spPr>
          <a:xfrm flipH="1">
            <a:off x="3685226" y="3717297"/>
            <a:ext cx="1662900" cy="76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of our customers are anticipated to eat from our food truck directly</a:t>
            </a:r>
            <a:endParaRPr>
              <a:solidFill>
                <a:schemeClr val="dk2"/>
              </a:solidFill>
              <a:latin typeface="Catamaran"/>
              <a:ea typeface="Catamaran"/>
              <a:cs typeface="Catamaran"/>
              <a:sym typeface="Catamaran"/>
            </a:endParaRPr>
          </a:p>
        </p:txBody>
      </p:sp>
      <p:sp>
        <p:nvSpPr>
          <p:cNvPr id="943" name="Google Shape;943;p82"/>
          <p:cNvSpPr txBox="1"/>
          <p:nvPr/>
        </p:nvSpPr>
        <p:spPr>
          <a:xfrm>
            <a:off x="6252707" y="3146447"/>
            <a:ext cx="1719900" cy="7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Lobster Two"/>
                <a:ea typeface="Lobster Two"/>
                <a:cs typeface="Lobster Two"/>
                <a:sym typeface="Lobster Two"/>
              </a:rPr>
              <a:t>$9.00</a:t>
            </a:r>
            <a:endParaRPr sz="3600">
              <a:solidFill>
                <a:schemeClr val="dk2"/>
              </a:solidFill>
              <a:latin typeface="Lobster Two"/>
              <a:ea typeface="Lobster Two"/>
              <a:cs typeface="Lobster Two"/>
              <a:sym typeface="Lobster Two"/>
            </a:endParaRPr>
          </a:p>
        </p:txBody>
      </p:sp>
      <p:sp>
        <p:nvSpPr>
          <p:cNvPr id="944" name="Google Shape;944;p82"/>
          <p:cNvSpPr txBox="1"/>
          <p:nvPr/>
        </p:nvSpPr>
        <p:spPr>
          <a:xfrm flipH="1">
            <a:off x="6355007" y="3724683"/>
            <a:ext cx="15153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a:solidFill>
                  <a:schemeClr val="dk2"/>
                </a:solidFill>
                <a:latin typeface="Catamaran"/>
                <a:ea typeface="Catamaran"/>
                <a:cs typeface="Catamaran"/>
                <a:sym typeface="Catamaran"/>
              </a:rPr>
              <a:t>is the average expense at our food truck</a:t>
            </a:r>
            <a:endParaRPr>
              <a:solidFill>
                <a:schemeClr val="dk2"/>
              </a:solidFill>
              <a:latin typeface="Catamaran"/>
              <a:ea typeface="Catamaran"/>
              <a:cs typeface="Catamaran"/>
              <a:sym typeface="Catamaran"/>
            </a:endParaRPr>
          </a:p>
        </p:txBody>
      </p:sp>
      <p:sp>
        <p:nvSpPr>
          <p:cNvPr id="945" name="Google Shape;945;p82"/>
          <p:cNvSpPr/>
          <p:nvPr/>
        </p:nvSpPr>
        <p:spPr>
          <a:xfrm rot="5400000">
            <a:off x="3084738" y="1799975"/>
            <a:ext cx="1004400" cy="494700"/>
          </a:xfrm>
          <a:prstGeom prst="roundRect">
            <a:avLst>
              <a:gd name="adj" fmla="val 1237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2"/>
          <p:cNvSpPr/>
          <p:nvPr/>
        </p:nvSpPr>
        <p:spPr>
          <a:xfrm rot="5400000">
            <a:off x="3384938" y="2112425"/>
            <a:ext cx="404100" cy="458100"/>
          </a:xfrm>
          <a:prstGeom prst="roundRect">
            <a:avLst>
              <a:gd name="adj" fmla="val 1237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target.mp4">
            <a:hlinkClick r:id="" action="ppaction://media"/>
            <a:extLst>
              <a:ext uri="{FF2B5EF4-FFF2-40B4-BE49-F238E27FC236}">
                <a16:creationId xmlns:a16="http://schemas.microsoft.com/office/drawing/2014/main" id="{1799A389-B85A-7C3F-7B4B-ADF63EA760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57373" y="425326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1000"/>
                                        <p:tgtEl>
                                          <p:spTgt spid="886"/>
                                        </p:tgtEl>
                                      </p:cBhvr>
                                    </p:animEffect>
                                  </p:childTnLst>
                                </p:cTn>
                              </p:par>
                              <p:par>
                                <p:cTn id="8" presetID="10" presetClass="entr" presetSubtype="0" fill="hold" nodeType="withEffect">
                                  <p:stCondLst>
                                    <p:cond delay="0"/>
                                  </p:stCondLst>
                                  <p:childTnLst>
                                    <p:set>
                                      <p:cBhvr>
                                        <p:cTn id="9" dur="1" fill="hold">
                                          <p:stCondLst>
                                            <p:cond delay="0"/>
                                          </p:stCondLst>
                                        </p:cTn>
                                        <p:tgtEl>
                                          <p:spTgt spid="888"/>
                                        </p:tgtEl>
                                        <p:attrNameLst>
                                          <p:attrName>style.visibility</p:attrName>
                                        </p:attrNameLst>
                                      </p:cBhvr>
                                      <p:to>
                                        <p:strVal val="visible"/>
                                      </p:to>
                                    </p:set>
                                    <p:animEffect transition="in" filter="fade">
                                      <p:cBhvr>
                                        <p:cTn id="10" dur="1000"/>
                                        <p:tgtEl>
                                          <p:spTgt spid="8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87"/>
                                        </p:tgtEl>
                                        <p:attrNameLst>
                                          <p:attrName>style.visibility</p:attrName>
                                        </p:attrNameLst>
                                      </p:cBhvr>
                                      <p:to>
                                        <p:strVal val="visible"/>
                                      </p:to>
                                    </p:set>
                                    <p:animEffect transition="in" filter="fade">
                                      <p:cBhvr>
                                        <p:cTn id="15" dur="1000"/>
                                        <p:tgtEl>
                                          <p:spTgt spid="887"/>
                                        </p:tgtEl>
                                      </p:cBhvr>
                                    </p:animEffect>
                                  </p:childTnLst>
                                </p:cTn>
                              </p:par>
                              <p:par>
                                <p:cTn id="16" presetID="10" presetClass="entr" presetSubtype="0" fill="hold" nodeType="withEffect">
                                  <p:stCondLst>
                                    <p:cond delay="0"/>
                                  </p:stCondLst>
                                  <p:childTnLst>
                                    <p:set>
                                      <p:cBhvr>
                                        <p:cTn id="17" dur="1" fill="hold">
                                          <p:stCondLst>
                                            <p:cond delay="0"/>
                                          </p:stCondLst>
                                        </p:cTn>
                                        <p:tgtEl>
                                          <p:spTgt spid="939"/>
                                        </p:tgtEl>
                                        <p:attrNameLst>
                                          <p:attrName>style.visibility</p:attrName>
                                        </p:attrNameLst>
                                      </p:cBhvr>
                                      <p:to>
                                        <p:strVal val="visible"/>
                                      </p:to>
                                    </p:set>
                                    <p:animEffect transition="in" filter="fade">
                                      <p:cBhvr>
                                        <p:cTn id="18" dur="1000"/>
                                        <p:tgtEl>
                                          <p:spTgt spid="939"/>
                                        </p:tgtEl>
                                      </p:cBhvr>
                                    </p:animEffect>
                                  </p:childTnLst>
                                </p:cTn>
                              </p:par>
                              <p:par>
                                <p:cTn id="19" presetID="10" presetClass="entr" presetSubtype="0" fill="hold" nodeType="withEffect">
                                  <p:stCondLst>
                                    <p:cond delay="0"/>
                                  </p:stCondLst>
                                  <p:childTnLst>
                                    <p:set>
                                      <p:cBhvr>
                                        <p:cTn id="20" dur="1" fill="hold">
                                          <p:stCondLst>
                                            <p:cond delay="0"/>
                                          </p:stCondLst>
                                        </p:cTn>
                                        <p:tgtEl>
                                          <p:spTgt spid="940"/>
                                        </p:tgtEl>
                                        <p:attrNameLst>
                                          <p:attrName>style.visibility</p:attrName>
                                        </p:attrNameLst>
                                      </p:cBhvr>
                                      <p:to>
                                        <p:strVal val="visible"/>
                                      </p:to>
                                    </p:set>
                                    <p:animEffect transition="in" filter="fade">
                                      <p:cBhvr>
                                        <p:cTn id="21" dur="1000"/>
                                        <p:tgtEl>
                                          <p:spTgt spid="940"/>
                                        </p:tgtEl>
                                      </p:cBhvr>
                                    </p:animEffect>
                                  </p:childTnLst>
                                </p:cTn>
                              </p:par>
                              <p:par>
                                <p:cTn id="22" presetID="10" presetClass="entr" presetSubtype="0" fill="hold" nodeType="withEffect">
                                  <p:stCondLst>
                                    <p:cond delay="0"/>
                                  </p:stCondLst>
                                  <p:childTnLst>
                                    <p:set>
                                      <p:cBhvr>
                                        <p:cTn id="23" dur="1" fill="hold">
                                          <p:stCondLst>
                                            <p:cond delay="0"/>
                                          </p:stCondLst>
                                        </p:cTn>
                                        <p:tgtEl>
                                          <p:spTgt spid="945"/>
                                        </p:tgtEl>
                                        <p:attrNameLst>
                                          <p:attrName>style.visibility</p:attrName>
                                        </p:attrNameLst>
                                      </p:cBhvr>
                                      <p:to>
                                        <p:strVal val="visible"/>
                                      </p:to>
                                    </p:set>
                                    <p:animEffect transition="in" filter="fade">
                                      <p:cBhvr>
                                        <p:cTn id="24" dur="1000"/>
                                        <p:tgtEl>
                                          <p:spTgt spid="945"/>
                                        </p:tgtEl>
                                      </p:cBhvr>
                                    </p:animEffect>
                                  </p:childTnLst>
                                </p:cTn>
                              </p:par>
                              <p:par>
                                <p:cTn id="25" presetID="10" presetClass="entr" presetSubtype="0" fill="hold" nodeType="withEffect">
                                  <p:stCondLst>
                                    <p:cond delay="0"/>
                                  </p:stCondLst>
                                  <p:childTnLst>
                                    <p:set>
                                      <p:cBhvr>
                                        <p:cTn id="26" dur="1" fill="hold">
                                          <p:stCondLst>
                                            <p:cond delay="0"/>
                                          </p:stCondLst>
                                        </p:cTn>
                                        <p:tgtEl>
                                          <p:spTgt spid="946"/>
                                        </p:tgtEl>
                                        <p:attrNameLst>
                                          <p:attrName>style.visibility</p:attrName>
                                        </p:attrNameLst>
                                      </p:cBhvr>
                                      <p:to>
                                        <p:strVal val="visible"/>
                                      </p:to>
                                    </p:set>
                                    <p:animEffect transition="in" filter="fade">
                                      <p:cBhvr>
                                        <p:cTn id="27" dur="1000"/>
                                        <p:tgtEl>
                                          <p:spTgt spid="9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37"/>
                                        </p:tgtEl>
                                        <p:attrNameLst>
                                          <p:attrName>style.visibility</p:attrName>
                                        </p:attrNameLst>
                                      </p:cBhvr>
                                      <p:to>
                                        <p:strVal val="visible"/>
                                      </p:to>
                                    </p:set>
                                    <p:animEffect transition="in" filter="fade">
                                      <p:cBhvr>
                                        <p:cTn id="32" dur="1000"/>
                                        <p:tgtEl>
                                          <p:spTgt spid="937"/>
                                        </p:tgtEl>
                                      </p:cBhvr>
                                    </p:animEffect>
                                  </p:childTnLst>
                                </p:cTn>
                              </p:par>
                              <p:par>
                                <p:cTn id="33" presetID="10" presetClass="entr" presetSubtype="0" fill="hold" nodeType="withEffect">
                                  <p:stCondLst>
                                    <p:cond delay="0"/>
                                  </p:stCondLst>
                                  <p:childTnLst>
                                    <p:set>
                                      <p:cBhvr>
                                        <p:cTn id="34" dur="1" fill="hold">
                                          <p:stCondLst>
                                            <p:cond delay="0"/>
                                          </p:stCondLst>
                                        </p:cTn>
                                        <p:tgtEl>
                                          <p:spTgt spid="938"/>
                                        </p:tgtEl>
                                        <p:attrNameLst>
                                          <p:attrName>style.visibility</p:attrName>
                                        </p:attrNameLst>
                                      </p:cBhvr>
                                      <p:to>
                                        <p:strVal val="visible"/>
                                      </p:to>
                                    </p:set>
                                    <p:animEffect transition="in" filter="fade">
                                      <p:cBhvr>
                                        <p:cTn id="35" dur="1000"/>
                                        <p:tgtEl>
                                          <p:spTgt spid="9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41"/>
                                        </p:tgtEl>
                                        <p:attrNameLst>
                                          <p:attrName>style.visibility</p:attrName>
                                        </p:attrNameLst>
                                      </p:cBhvr>
                                      <p:to>
                                        <p:strVal val="visible"/>
                                      </p:to>
                                    </p:set>
                                    <p:animEffect transition="in" filter="fade">
                                      <p:cBhvr>
                                        <p:cTn id="40" dur="1000"/>
                                        <p:tgtEl>
                                          <p:spTgt spid="941"/>
                                        </p:tgtEl>
                                      </p:cBhvr>
                                    </p:animEffect>
                                  </p:childTnLst>
                                </p:cTn>
                              </p:par>
                              <p:par>
                                <p:cTn id="41" presetID="10" presetClass="entr" presetSubtype="0" fill="hold" nodeType="withEffect">
                                  <p:stCondLst>
                                    <p:cond delay="0"/>
                                  </p:stCondLst>
                                  <p:childTnLst>
                                    <p:set>
                                      <p:cBhvr>
                                        <p:cTn id="42" dur="1" fill="hold">
                                          <p:stCondLst>
                                            <p:cond delay="0"/>
                                          </p:stCondLst>
                                        </p:cTn>
                                        <p:tgtEl>
                                          <p:spTgt spid="942"/>
                                        </p:tgtEl>
                                        <p:attrNameLst>
                                          <p:attrName>style.visibility</p:attrName>
                                        </p:attrNameLst>
                                      </p:cBhvr>
                                      <p:to>
                                        <p:strVal val="visible"/>
                                      </p:to>
                                    </p:set>
                                    <p:animEffect transition="in" filter="fade">
                                      <p:cBhvr>
                                        <p:cTn id="43" dur="1000"/>
                                        <p:tgtEl>
                                          <p:spTgt spid="9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43"/>
                                        </p:tgtEl>
                                        <p:attrNameLst>
                                          <p:attrName>style.visibility</p:attrName>
                                        </p:attrNameLst>
                                      </p:cBhvr>
                                      <p:to>
                                        <p:strVal val="visible"/>
                                      </p:to>
                                    </p:set>
                                    <p:animEffect transition="in" filter="fade">
                                      <p:cBhvr>
                                        <p:cTn id="48" dur="1000"/>
                                        <p:tgtEl>
                                          <p:spTgt spid="943"/>
                                        </p:tgtEl>
                                      </p:cBhvr>
                                    </p:animEffect>
                                  </p:childTnLst>
                                </p:cTn>
                              </p:par>
                              <p:par>
                                <p:cTn id="49" presetID="10" presetClass="entr" presetSubtype="0" fill="hold" nodeType="withEffect">
                                  <p:stCondLst>
                                    <p:cond delay="0"/>
                                  </p:stCondLst>
                                  <p:childTnLst>
                                    <p:set>
                                      <p:cBhvr>
                                        <p:cTn id="50" dur="1" fill="hold">
                                          <p:stCondLst>
                                            <p:cond delay="0"/>
                                          </p:stCondLst>
                                        </p:cTn>
                                        <p:tgtEl>
                                          <p:spTgt spid="944"/>
                                        </p:tgtEl>
                                        <p:attrNameLst>
                                          <p:attrName>style.visibility</p:attrName>
                                        </p:attrNameLst>
                                      </p:cBhvr>
                                      <p:to>
                                        <p:strVal val="visible"/>
                                      </p:to>
                                    </p:set>
                                    <p:animEffect transition="in" filter="fade">
                                      <p:cBhvr>
                                        <p:cTn id="51" dur="1000"/>
                                        <p:tgtEl>
                                          <p:spTgt spid="94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41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fill="hold" display="0">
                  <p:stCondLst>
                    <p:cond delay="indefinite"/>
                  </p:stCondLst>
                  <p:endCondLst>
                    <p:cond evt="onStopAudio" delay="0">
                      <p:tgtEl>
                        <p:sldTgt/>
                      </p:tgtEl>
                    </p:cond>
                  </p:end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50"/>
        <p:cNvGrpSpPr/>
        <p:nvPr/>
      </p:nvGrpSpPr>
      <p:grpSpPr>
        <a:xfrm>
          <a:off x="0" y="0"/>
          <a:ext cx="0" cy="0"/>
          <a:chOff x="0" y="0"/>
          <a:chExt cx="0" cy="0"/>
        </a:xfrm>
      </p:grpSpPr>
      <p:sp>
        <p:nvSpPr>
          <p:cNvPr id="951" name="Google Shape;951;p83"/>
          <p:cNvSpPr txBox="1">
            <a:spLocks noGrp="1"/>
          </p:cNvSpPr>
          <p:nvPr>
            <p:ph type="title" idx="4"/>
          </p:nvPr>
        </p:nvSpPr>
        <p:spPr>
          <a:xfrm>
            <a:off x="2148750" y="48373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4P’s</a:t>
            </a:r>
            <a:endParaRPr/>
          </a:p>
        </p:txBody>
      </p:sp>
      <p:grpSp>
        <p:nvGrpSpPr>
          <p:cNvPr id="952" name="Google Shape;952;p83"/>
          <p:cNvGrpSpPr/>
          <p:nvPr/>
        </p:nvGrpSpPr>
        <p:grpSpPr>
          <a:xfrm>
            <a:off x="3332982" y="1671746"/>
            <a:ext cx="2782851" cy="2360774"/>
            <a:chOff x="1963699" y="1254476"/>
            <a:chExt cx="1234792" cy="1172997"/>
          </a:xfrm>
        </p:grpSpPr>
        <p:sp>
          <p:nvSpPr>
            <p:cNvPr id="953" name="Google Shape;953;p83"/>
            <p:cNvSpPr/>
            <p:nvPr/>
          </p:nvSpPr>
          <p:spPr>
            <a:xfrm>
              <a:off x="2695172" y="1695876"/>
              <a:ext cx="503320" cy="713514"/>
            </a:xfrm>
            <a:custGeom>
              <a:avLst/>
              <a:gdLst/>
              <a:ahLst/>
              <a:cxnLst/>
              <a:rect l="l" t="t" r="r" b="b"/>
              <a:pathLst>
                <a:path w="13953" h="19780" extrusionOk="0">
                  <a:moveTo>
                    <a:pt x="1" y="0"/>
                  </a:moveTo>
                  <a:lnTo>
                    <a:pt x="1" y="19779"/>
                  </a:lnTo>
                  <a:cubicBezTo>
                    <a:pt x="8693" y="17551"/>
                    <a:pt x="13953" y="8692"/>
                    <a:pt x="11738" y="0"/>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3"/>
            <p:cNvSpPr/>
            <p:nvPr/>
          </p:nvSpPr>
          <p:spPr>
            <a:xfrm>
              <a:off x="1981664" y="1985946"/>
              <a:ext cx="713514" cy="441527"/>
            </a:xfrm>
            <a:custGeom>
              <a:avLst/>
              <a:gdLst/>
              <a:ahLst/>
              <a:cxnLst/>
              <a:rect l="l" t="t" r="r" b="b"/>
              <a:pathLst>
                <a:path w="19780" h="12240" extrusionOk="0">
                  <a:moveTo>
                    <a:pt x="1" y="1"/>
                  </a:moveTo>
                  <a:cubicBezTo>
                    <a:pt x="1886" y="7353"/>
                    <a:pt x="8504" y="12240"/>
                    <a:pt x="15768" y="12240"/>
                  </a:cubicBezTo>
                  <a:cubicBezTo>
                    <a:pt x="17092" y="12240"/>
                    <a:pt x="18438" y="12077"/>
                    <a:pt x="19780" y="11738"/>
                  </a:cubicBezTo>
                  <a:lnTo>
                    <a:pt x="19780" y="1"/>
                  </a:lnTo>
                  <a:close/>
                </a:path>
              </a:pathLst>
            </a:cu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3"/>
            <p:cNvSpPr/>
            <p:nvPr/>
          </p:nvSpPr>
          <p:spPr>
            <a:xfrm>
              <a:off x="1963699" y="1272441"/>
              <a:ext cx="441383" cy="713514"/>
            </a:xfrm>
            <a:custGeom>
              <a:avLst/>
              <a:gdLst/>
              <a:ahLst/>
              <a:cxnLst/>
              <a:rect l="l" t="t" r="r" b="b"/>
              <a:pathLst>
                <a:path w="12236" h="19780" extrusionOk="0">
                  <a:moveTo>
                    <a:pt x="12236" y="1"/>
                  </a:moveTo>
                  <a:cubicBezTo>
                    <a:pt x="5039" y="1842"/>
                    <a:pt x="0" y="8333"/>
                    <a:pt x="0" y="15766"/>
                  </a:cubicBezTo>
                  <a:cubicBezTo>
                    <a:pt x="0" y="17122"/>
                    <a:pt x="167" y="18465"/>
                    <a:pt x="499" y="19780"/>
                  </a:cubicBezTo>
                  <a:lnTo>
                    <a:pt x="12236" y="19780"/>
                  </a:lnTo>
                  <a:lnTo>
                    <a:pt x="12236" y="1"/>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3"/>
            <p:cNvSpPr/>
            <p:nvPr/>
          </p:nvSpPr>
          <p:spPr>
            <a:xfrm>
              <a:off x="2404596" y="1254476"/>
              <a:ext cx="713983" cy="441419"/>
            </a:xfrm>
            <a:custGeom>
              <a:avLst/>
              <a:gdLst/>
              <a:ahLst/>
              <a:cxnLst/>
              <a:rect l="l" t="t" r="r" b="b"/>
              <a:pathLst>
                <a:path w="19793" h="12237" extrusionOk="0">
                  <a:moveTo>
                    <a:pt x="4028" y="1"/>
                  </a:moveTo>
                  <a:cubicBezTo>
                    <a:pt x="2671" y="1"/>
                    <a:pt x="1315" y="167"/>
                    <a:pt x="0" y="499"/>
                  </a:cubicBezTo>
                  <a:lnTo>
                    <a:pt x="0" y="12236"/>
                  </a:lnTo>
                  <a:lnTo>
                    <a:pt x="19793" y="12236"/>
                  </a:lnTo>
                  <a:cubicBezTo>
                    <a:pt x="17938" y="5039"/>
                    <a:pt x="11461" y="1"/>
                    <a:pt x="4028" y="1"/>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3"/>
            <p:cNvSpPr/>
            <p:nvPr/>
          </p:nvSpPr>
          <p:spPr>
            <a:xfrm>
              <a:off x="2695172" y="1695876"/>
              <a:ext cx="232704" cy="494806"/>
            </a:xfrm>
            <a:custGeom>
              <a:avLst/>
              <a:gdLst/>
              <a:ahLst/>
              <a:cxnLst/>
              <a:rect l="l" t="t" r="r" b="b"/>
              <a:pathLst>
                <a:path w="6451" h="13717" extrusionOk="0">
                  <a:moveTo>
                    <a:pt x="1" y="0"/>
                  </a:moveTo>
                  <a:lnTo>
                    <a:pt x="1" y="13717"/>
                  </a:lnTo>
                  <a:cubicBezTo>
                    <a:pt x="3904" y="12083"/>
                    <a:pt x="6451" y="8263"/>
                    <a:pt x="6451" y="4028"/>
                  </a:cubicBezTo>
                  <a:cubicBezTo>
                    <a:pt x="6451" y="2644"/>
                    <a:pt x="6188" y="1274"/>
                    <a:pt x="5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3"/>
            <p:cNvSpPr/>
            <p:nvPr/>
          </p:nvSpPr>
          <p:spPr>
            <a:xfrm>
              <a:off x="2200381" y="1985946"/>
              <a:ext cx="494806" cy="233173"/>
            </a:xfrm>
            <a:custGeom>
              <a:avLst/>
              <a:gdLst/>
              <a:ahLst/>
              <a:cxnLst/>
              <a:rect l="l" t="t" r="r" b="b"/>
              <a:pathLst>
                <a:path w="13717" h="6464" extrusionOk="0">
                  <a:moveTo>
                    <a:pt x="0" y="1"/>
                  </a:moveTo>
                  <a:cubicBezTo>
                    <a:pt x="1681" y="4032"/>
                    <a:pt x="5584" y="6463"/>
                    <a:pt x="9700" y="6463"/>
                  </a:cubicBezTo>
                  <a:cubicBezTo>
                    <a:pt x="11039" y="6463"/>
                    <a:pt x="12401" y="6206"/>
                    <a:pt x="13717" y="5662"/>
                  </a:cubicBezTo>
                  <a:lnTo>
                    <a:pt x="137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3"/>
            <p:cNvSpPr/>
            <p:nvPr/>
          </p:nvSpPr>
          <p:spPr>
            <a:xfrm>
              <a:off x="2120477" y="1491662"/>
              <a:ext cx="284143" cy="494301"/>
            </a:xfrm>
            <a:custGeom>
              <a:avLst/>
              <a:gdLst/>
              <a:ahLst/>
              <a:cxnLst/>
              <a:rect l="l" t="t" r="r" b="b"/>
              <a:pathLst>
                <a:path w="7877" h="13703" extrusionOk="0">
                  <a:moveTo>
                    <a:pt x="7876" y="0"/>
                  </a:moveTo>
                  <a:cubicBezTo>
                    <a:pt x="2533" y="2229"/>
                    <a:pt x="1" y="8360"/>
                    <a:pt x="2215" y="13703"/>
                  </a:cubicBezTo>
                  <a:lnTo>
                    <a:pt x="7876" y="13703"/>
                  </a:lnTo>
                  <a:lnTo>
                    <a:pt x="78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3"/>
            <p:cNvSpPr/>
            <p:nvPr/>
          </p:nvSpPr>
          <p:spPr>
            <a:xfrm>
              <a:off x="2404596" y="1462730"/>
              <a:ext cx="494301" cy="233173"/>
            </a:xfrm>
            <a:custGeom>
              <a:avLst/>
              <a:gdLst/>
              <a:ahLst/>
              <a:cxnLst/>
              <a:rect l="l" t="t" r="r" b="b"/>
              <a:pathLst>
                <a:path w="13703" h="6464" extrusionOk="0">
                  <a:moveTo>
                    <a:pt x="4009" y="1"/>
                  </a:moveTo>
                  <a:cubicBezTo>
                    <a:pt x="2671" y="1"/>
                    <a:pt x="1312" y="258"/>
                    <a:pt x="0" y="802"/>
                  </a:cubicBezTo>
                  <a:lnTo>
                    <a:pt x="0" y="6463"/>
                  </a:lnTo>
                  <a:lnTo>
                    <a:pt x="13703" y="6463"/>
                  </a:lnTo>
                  <a:cubicBezTo>
                    <a:pt x="12022" y="2432"/>
                    <a:pt x="8119" y="1"/>
                    <a:pt x="4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3"/>
            <p:cNvSpPr/>
            <p:nvPr/>
          </p:nvSpPr>
          <p:spPr>
            <a:xfrm>
              <a:off x="2447524" y="1350360"/>
              <a:ext cx="52449" cy="77412"/>
            </a:xfrm>
            <a:custGeom>
              <a:avLst/>
              <a:gdLst/>
              <a:ahLst/>
              <a:cxnLst/>
              <a:rect l="l" t="t" r="r" b="b"/>
              <a:pathLst>
                <a:path w="1454" h="2146" extrusionOk="0">
                  <a:moveTo>
                    <a:pt x="720" y="360"/>
                  </a:moveTo>
                  <a:cubicBezTo>
                    <a:pt x="831" y="360"/>
                    <a:pt x="900" y="415"/>
                    <a:pt x="942" y="526"/>
                  </a:cubicBezTo>
                  <a:cubicBezTo>
                    <a:pt x="997" y="637"/>
                    <a:pt x="1011" y="817"/>
                    <a:pt x="1011" y="1080"/>
                  </a:cubicBezTo>
                  <a:cubicBezTo>
                    <a:pt x="1011" y="1329"/>
                    <a:pt x="997" y="1509"/>
                    <a:pt x="942" y="1619"/>
                  </a:cubicBezTo>
                  <a:cubicBezTo>
                    <a:pt x="900" y="1730"/>
                    <a:pt x="831" y="1786"/>
                    <a:pt x="720" y="1786"/>
                  </a:cubicBezTo>
                  <a:cubicBezTo>
                    <a:pt x="623" y="1786"/>
                    <a:pt x="540" y="1730"/>
                    <a:pt x="499" y="1619"/>
                  </a:cubicBezTo>
                  <a:cubicBezTo>
                    <a:pt x="457" y="1509"/>
                    <a:pt x="443" y="1329"/>
                    <a:pt x="443" y="1080"/>
                  </a:cubicBezTo>
                  <a:cubicBezTo>
                    <a:pt x="443" y="817"/>
                    <a:pt x="457" y="637"/>
                    <a:pt x="499" y="526"/>
                  </a:cubicBezTo>
                  <a:cubicBezTo>
                    <a:pt x="554" y="415"/>
                    <a:pt x="623" y="360"/>
                    <a:pt x="720" y="360"/>
                  </a:cubicBezTo>
                  <a:close/>
                  <a:moveTo>
                    <a:pt x="720" y="0"/>
                  </a:moveTo>
                  <a:cubicBezTo>
                    <a:pt x="485" y="0"/>
                    <a:pt x="291" y="83"/>
                    <a:pt x="180" y="263"/>
                  </a:cubicBezTo>
                  <a:cubicBezTo>
                    <a:pt x="56" y="443"/>
                    <a:pt x="0" y="706"/>
                    <a:pt x="0" y="1080"/>
                  </a:cubicBezTo>
                  <a:cubicBezTo>
                    <a:pt x="0" y="1426"/>
                    <a:pt x="56" y="1689"/>
                    <a:pt x="180" y="1869"/>
                  </a:cubicBezTo>
                  <a:cubicBezTo>
                    <a:pt x="305" y="2049"/>
                    <a:pt x="485" y="2145"/>
                    <a:pt x="720" y="2145"/>
                  </a:cubicBezTo>
                  <a:cubicBezTo>
                    <a:pt x="969" y="2145"/>
                    <a:pt x="1149" y="2049"/>
                    <a:pt x="1274" y="1882"/>
                  </a:cubicBezTo>
                  <a:cubicBezTo>
                    <a:pt x="1398" y="1703"/>
                    <a:pt x="1454" y="1440"/>
                    <a:pt x="1454" y="1080"/>
                  </a:cubicBezTo>
                  <a:cubicBezTo>
                    <a:pt x="1454" y="720"/>
                    <a:pt x="1398" y="457"/>
                    <a:pt x="1274" y="277"/>
                  </a:cubicBezTo>
                  <a:cubicBezTo>
                    <a:pt x="1149" y="97"/>
                    <a:pt x="969" y="0"/>
                    <a:pt x="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3"/>
            <p:cNvSpPr/>
            <p:nvPr/>
          </p:nvSpPr>
          <p:spPr>
            <a:xfrm>
              <a:off x="2967783" y="1797712"/>
              <a:ext cx="52485" cy="77448"/>
            </a:xfrm>
            <a:custGeom>
              <a:avLst/>
              <a:gdLst/>
              <a:ahLst/>
              <a:cxnLst/>
              <a:rect l="l" t="t" r="r" b="b"/>
              <a:pathLst>
                <a:path w="1455" h="2147" extrusionOk="0">
                  <a:moveTo>
                    <a:pt x="735" y="361"/>
                  </a:moveTo>
                  <a:cubicBezTo>
                    <a:pt x="831" y="361"/>
                    <a:pt x="901" y="416"/>
                    <a:pt x="956" y="527"/>
                  </a:cubicBezTo>
                  <a:cubicBezTo>
                    <a:pt x="998" y="637"/>
                    <a:pt x="1025" y="817"/>
                    <a:pt x="1025" y="1080"/>
                  </a:cubicBezTo>
                  <a:cubicBezTo>
                    <a:pt x="1025" y="1329"/>
                    <a:pt x="998" y="1509"/>
                    <a:pt x="956" y="1620"/>
                  </a:cubicBezTo>
                  <a:cubicBezTo>
                    <a:pt x="901" y="1731"/>
                    <a:pt x="831" y="1786"/>
                    <a:pt x="735" y="1786"/>
                  </a:cubicBezTo>
                  <a:cubicBezTo>
                    <a:pt x="624" y="1786"/>
                    <a:pt x="555" y="1731"/>
                    <a:pt x="499" y="1620"/>
                  </a:cubicBezTo>
                  <a:cubicBezTo>
                    <a:pt x="458" y="1509"/>
                    <a:pt x="444" y="1329"/>
                    <a:pt x="444" y="1080"/>
                  </a:cubicBezTo>
                  <a:cubicBezTo>
                    <a:pt x="444" y="817"/>
                    <a:pt x="458" y="637"/>
                    <a:pt x="513" y="527"/>
                  </a:cubicBezTo>
                  <a:cubicBezTo>
                    <a:pt x="555" y="416"/>
                    <a:pt x="624" y="361"/>
                    <a:pt x="735" y="361"/>
                  </a:cubicBezTo>
                  <a:close/>
                  <a:moveTo>
                    <a:pt x="735" y="1"/>
                  </a:moveTo>
                  <a:cubicBezTo>
                    <a:pt x="485" y="1"/>
                    <a:pt x="305" y="84"/>
                    <a:pt x="181" y="264"/>
                  </a:cubicBezTo>
                  <a:cubicBezTo>
                    <a:pt x="70" y="444"/>
                    <a:pt x="1" y="707"/>
                    <a:pt x="1" y="1080"/>
                  </a:cubicBezTo>
                  <a:cubicBezTo>
                    <a:pt x="1" y="1426"/>
                    <a:pt x="70" y="1689"/>
                    <a:pt x="181" y="1869"/>
                  </a:cubicBezTo>
                  <a:cubicBezTo>
                    <a:pt x="305" y="2049"/>
                    <a:pt x="485" y="2146"/>
                    <a:pt x="735" y="2146"/>
                  </a:cubicBezTo>
                  <a:cubicBezTo>
                    <a:pt x="970" y="2146"/>
                    <a:pt x="1164" y="2049"/>
                    <a:pt x="1274" y="1883"/>
                  </a:cubicBezTo>
                  <a:cubicBezTo>
                    <a:pt x="1399" y="1703"/>
                    <a:pt x="1454" y="1440"/>
                    <a:pt x="1454" y="1080"/>
                  </a:cubicBezTo>
                  <a:cubicBezTo>
                    <a:pt x="1454" y="720"/>
                    <a:pt x="1399" y="457"/>
                    <a:pt x="1274" y="278"/>
                  </a:cubicBezTo>
                  <a:cubicBezTo>
                    <a:pt x="1150" y="98"/>
                    <a:pt x="970" y="1"/>
                    <a:pt x="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3"/>
            <p:cNvSpPr/>
            <p:nvPr/>
          </p:nvSpPr>
          <p:spPr>
            <a:xfrm>
              <a:off x="3028207" y="1797712"/>
              <a:ext cx="52485" cy="76438"/>
            </a:xfrm>
            <a:custGeom>
              <a:avLst/>
              <a:gdLst/>
              <a:ahLst/>
              <a:cxnLst/>
              <a:rect l="l" t="t" r="r" b="b"/>
              <a:pathLst>
                <a:path w="1455" h="2119" extrusionOk="0">
                  <a:moveTo>
                    <a:pt x="734" y="1"/>
                  </a:moveTo>
                  <a:cubicBezTo>
                    <a:pt x="637" y="1"/>
                    <a:pt x="554" y="15"/>
                    <a:pt x="471" y="28"/>
                  </a:cubicBezTo>
                  <a:cubicBezTo>
                    <a:pt x="388" y="56"/>
                    <a:pt x="319" y="84"/>
                    <a:pt x="250" y="111"/>
                  </a:cubicBezTo>
                  <a:cubicBezTo>
                    <a:pt x="181" y="153"/>
                    <a:pt x="98" y="208"/>
                    <a:pt x="1" y="305"/>
                  </a:cubicBezTo>
                  <a:lnTo>
                    <a:pt x="236" y="582"/>
                  </a:lnTo>
                  <a:cubicBezTo>
                    <a:pt x="319" y="513"/>
                    <a:pt x="402" y="457"/>
                    <a:pt x="471" y="430"/>
                  </a:cubicBezTo>
                  <a:cubicBezTo>
                    <a:pt x="554" y="388"/>
                    <a:pt x="624" y="374"/>
                    <a:pt x="707" y="374"/>
                  </a:cubicBezTo>
                  <a:cubicBezTo>
                    <a:pt x="790" y="374"/>
                    <a:pt x="845" y="388"/>
                    <a:pt x="887" y="430"/>
                  </a:cubicBezTo>
                  <a:cubicBezTo>
                    <a:pt x="942" y="471"/>
                    <a:pt x="956" y="541"/>
                    <a:pt x="956" y="624"/>
                  </a:cubicBezTo>
                  <a:cubicBezTo>
                    <a:pt x="956" y="679"/>
                    <a:pt x="956" y="734"/>
                    <a:pt x="928" y="776"/>
                  </a:cubicBezTo>
                  <a:cubicBezTo>
                    <a:pt x="914" y="831"/>
                    <a:pt x="873" y="887"/>
                    <a:pt x="831" y="956"/>
                  </a:cubicBezTo>
                  <a:cubicBezTo>
                    <a:pt x="776" y="1011"/>
                    <a:pt x="679" y="1122"/>
                    <a:pt x="527" y="1274"/>
                  </a:cubicBezTo>
                  <a:lnTo>
                    <a:pt x="1" y="1814"/>
                  </a:lnTo>
                  <a:lnTo>
                    <a:pt x="1" y="2118"/>
                  </a:lnTo>
                  <a:lnTo>
                    <a:pt x="1454" y="2118"/>
                  </a:lnTo>
                  <a:lnTo>
                    <a:pt x="1454" y="1745"/>
                  </a:lnTo>
                  <a:lnTo>
                    <a:pt x="554" y="1745"/>
                  </a:lnTo>
                  <a:lnTo>
                    <a:pt x="554" y="1717"/>
                  </a:lnTo>
                  <a:lnTo>
                    <a:pt x="817" y="1468"/>
                  </a:lnTo>
                  <a:cubicBezTo>
                    <a:pt x="997" y="1316"/>
                    <a:pt x="1122" y="1177"/>
                    <a:pt x="1191" y="1094"/>
                  </a:cubicBezTo>
                  <a:cubicBezTo>
                    <a:pt x="1260" y="1011"/>
                    <a:pt x="1316" y="928"/>
                    <a:pt x="1343" y="831"/>
                  </a:cubicBezTo>
                  <a:cubicBezTo>
                    <a:pt x="1385" y="748"/>
                    <a:pt x="1399" y="665"/>
                    <a:pt x="1399" y="568"/>
                  </a:cubicBezTo>
                  <a:cubicBezTo>
                    <a:pt x="1399" y="457"/>
                    <a:pt x="1371" y="361"/>
                    <a:pt x="1316" y="278"/>
                  </a:cubicBezTo>
                  <a:cubicBezTo>
                    <a:pt x="1260" y="194"/>
                    <a:pt x="1177" y="125"/>
                    <a:pt x="1080" y="70"/>
                  </a:cubicBezTo>
                  <a:cubicBezTo>
                    <a:pt x="983" y="28"/>
                    <a:pt x="873"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3"/>
            <p:cNvSpPr/>
            <p:nvPr/>
          </p:nvSpPr>
          <p:spPr>
            <a:xfrm>
              <a:off x="2520429" y="2308518"/>
              <a:ext cx="52449" cy="76907"/>
            </a:xfrm>
            <a:custGeom>
              <a:avLst/>
              <a:gdLst/>
              <a:ahLst/>
              <a:cxnLst/>
              <a:rect l="l" t="t" r="r" b="b"/>
              <a:pathLst>
                <a:path w="1454" h="2132" extrusionOk="0">
                  <a:moveTo>
                    <a:pt x="720" y="360"/>
                  </a:moveTo>
                  <a:cubicBezTo>
                    <a:pt x="831" y="360"/>
                    <a:pt x="900" y="415"/>
                    <a:pt x="941" y="526"/>
                  </a:cubicBezTo>
                  <a:cubicBezTo>
                    <a:pt x="997" y="637"/>
                    <a:pt x="1011" y="817"/>
                    <a:pt x="1011" y="1066"/>
                  </a:cubicBezTo>
                  <a:cubicBezTo>
                    <a:pt x="1011" y="1329"/>
                    <a:pt x="997" y="1509"/>
                    <a:pt x="955" y="1620"/>
                  </a:cubicBezTo>
                  <a:cubicBezTo>
                    <a:pt x="900" y="1730"/>
                    <a:pt x="831" y="1786"/>
                    <a:pt x="720" y="1786"/>
                  </a:cubicBezTo>
                  <a:cubicBezTo>
                    <a:pt x="623" y="1786"/>
                    <a:pt x="554" y="1730"/>
                    <a:pt x="499" y="1620"/>
                  </a:cubicBezTo>
                  <a:cubicBezTo>
                    <a:pt x="457" y="1509"/>
                    <a:pt x="443" y="1329"/>
                    <a:pt x="443" y="1066"/>
                  </a:cubicBezTo>
                  <a:cubicBezTo>
                    <a:pt x="443" y="817"/>
                    <a:pt x="457" y="637"/>
                    <a:pt x="499" y="526"/>
                  </a:cubicBezTo>
                  <a:cubicBezTo>
                    <a:pt x="554" y="415"/>
                    <a:pt x="623" y="360"/>
                    <a:pt x="720" y="360"/>
                  </a:cubicBezTo>
                  <a:close/>
                  <a:moveTo>
                    <a:pt x="720" y="0"/>
                  </a:moveTo>
                  <a:cubicBezTo>
                    <a:pt x="485" y="0"/>
                    <a:pt x="305" y="83"/>
                    <a:pt x="180" y="263"/>
                  </a:cubicBezTo>
                  <a:cubicBezTo>
                    <a:pt x="56" y="429"/>
                    <a:pt x="0" y="706"/>
                    <a:pt x="0" y="1066"/>
                  </a:cubicBezTo>
                  <a:cubicBezTo>
                    <a:pt x="0" y="1426"/>
                    <a:pt x="56" y="1689"/>
                    <a:pt x="180" y="1869"/>
                  </a:cubicBezTo>
                  <a:cubicBezTo>
                    <a:pt x="305" y="2049"/>
                    <a:pt x="485" y="2132"/>
                    <a:pt x="720" y="2132"/>
                  </a:cubicBezTo>
                  <a:cubicBezTo>
                    <a:pt x="969" y="2132"/>
                    <a:pt x="1163" y="2049"/>
                    <a:pt x="1274" y="1883"/>
                  </a:cubicBezTo>
                  <a:cubicBezTo>
                    <a:pt x="1398" y="1703"/>
                    <a:pt x="1454" y="1440"/>
                    <a:pt x="1454" y="1066"/>
                  </a:cubicBezTo>
                  <a:cubicBezTo>
                    <a:pt x="1454" y="720"/>
                    <a:pt x="1398" y="457"/>
                    <a:pt x="1274" y="277"/>
                  </a:cubicBezTo>
                  <a:cubicBezTo>
                    <a:pt x="1149" y="83"/>
                    <a:pt x="969" y="0"/>
                    <a:pt x="7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3"/>
            <p:cNvSpPr/>
            <p:nvPr/>
          </p:nvSpPr>
          <p:spPr>
            <a:xfrm>
              <a:off x="2580853" y="2308518"/>
              <a:ext cx="51944" cy="76907"/>
            </a:xfrm>
            <a:custGeom>
              <a:avLst/>
              <a:gdLst/>
              <a:ahLst/>
              <a:cxnLst/>
              <a:rect l="l" t="t" r="r" b="b"/>
              <a:pathLst>
                <a:path w="1440" h="2132" extrusionOk="0">
                  <a:moveTo>
                    <a:pt x="678" y="0"/>
                  </a:moveTo>
                  <a:cubicBezTo>
                    <a:pt x="415" y="0"/>
                    <a:pt x="180" y="69"/>
                    <a:pt x="0" y="208"/>
                  </a:cubicBezTo>
                  <a:lnTo>
                    <a:pt x="194" y="512"/>
                  </a:lnTo>
                  <a:cubicBezTo>
                    <a:pt x="291" y="457"/>
                    <a:pt x="360" y="415"/>
                    <a:pt x="429" y="388"/>
                  </a:cubicBezTo>
                  <a:cubicBezTo>
                    <a:pt x="512" y="374"/>
                    <a:pt x="581" y="360"/>
                    <a:pt x="651" y="360"/>
                  </a:cubicBezTo>
                  <a:cubicBezTo>
                    <a:pt x="844" y="360"/>
                    <a:pt x="941" y="429"/>
                    <a:pt x="941" y="595"/>
                  </a:cubicBezTo>
                  <a:cubicBezTo>
                    <a:pt x="941" y="692"/>
                    <a:pt x="900" y="761"/>
                    <a:pt x="831" y="803"/>
                  </a:cubicBezTo>
                  <a:cubicBezTo>
                    <a:pt x="747" y="858"/>
                    <a:pt x="637" y="872"/>
                    <a:pt x="471" y="872"/>
                  </a:cubicBezTo>
                  <a:lnTo>
                    <a:pt x="318" y="872"/>
                  </a:lnTo>
                  <a:lnTo>
                    <a:pt x="318" y="1204"/>
                  </a:lnTo>
                  <a:lnTo>
                    <a:pt x="471" y="1204"/>
                  </a:lnTo>
                  <a:cubicBezTo>
                    <a:pt x="651" y="1204"/>
                    <a:pt x="775" y="1232"/>
                    <a:pt x="858" y="1274"/>
                  </a:cubicBezTo>
                  <a:cubicBezTo>
                    <a:pt x="927" y="1315"/>
                    <a:pt x="969" y="1384"/>
                    <a:pt x="969" y="1481"/>
                  </a:cubicBezTo>
                  <a:cubicBezTo>
                    <a:pt x="969" y="1592"/>
                    <a:pt x="941" y="1661"/>
                    <a:pt x="872" y="1716"/>
                  </a:cubicBezTo>
                  <a:cubicBezTo>
                    <a:pt x="803" y="1758"/>
                    <a:pt x="692" y="1786"/>
                    <a:pt x="554" y="1786"/>
                  </a:cubicBezTo>
                  <a:cubicBezTo>
                    <a:pt x="457" y="1786"/>
                    <a:pt x="360" y="1772"/>
                    <a:pt x="263" y="1744"/>
                  </a:cubicBezTo>
                  <a:cubicBezTo>
                    <a:pt x="166" y="1730"/>
                    <a:pt x="69" y="1689"/>
                    <a:pt x="0" y="1647"/>
                  </a:cubicBezTo>
                  <a:lnTo>
                    <a:pt x="0" y="2021"/>
                  </a:lnTo>
                  <a:cubicBezTo>
                    <a:pt x="166" y="2104"/>
                    <a:pt x="374" y="2132"/>
                    <a:pt x="595" y="2132"/>
                  </a:cubicBezTo>
                  <a:cubicBezTo>
                    <a:pt x="858" y="2132"/>
                    <a:pt x="1066" y="2076"/>
                    <a:pt x="1218" y="1966"/>
                  </a:cubicBezTo>
                  <a:cubicBezTo>
                    <a:pt x="1357" y="1855"/>
                    <a:pt x="1440" y="1703"/>
                    <a:pt x="1440" y="1509"/>
                  </a:cubicBezTo>
                  <a:cubicBezTo>
                    <a:pt x="1440" y="1370"/>
                    <a:pt x="1384" y="1260"/>
                    <a:pt x="1301" y="1177"/>
                  </a:cubicBezTo>
                  <a:cubicBezTo>
                    <a:pt x="1218" y="1094"/>
                    <a:pt x="1094" y="1038"/>
                    <a:pt x="927" y="1024"/>
                  </a:cubicBezTo>
                  <a:lnTo>
                    <a:pt x="927" y="1011"/>
                  </a:lnTo>
                  <a:cubicBezTo>
                    <a:pt x="1066" y="983"/>
                    <a:pt x="1177" y="914"/>
                    <a:pt x="1260" y="831"/>
                  </a:cubicBezTo>
                  <a:cubicBezTo>
                    <a:pt x="1329" y="734"/>
                    <a:pt x="1370" y="623"/>
                    <a:pt x="1370" y="498"/>
                  </a:cubicBezTo>
                  <a:cubicBezTo>
                    <a:pt x="1370" y="346"/>
                    <a:pt x="1315" y="222"/>
                    <a:pt x="1190" y="125"/>
                  </a:cubicBezTo>
                  <a:cubicBezTo>
                    <a:pt x="1066" y="42"/>
                    <a:pt x="886" y="0"/>
                    <a:pt x="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3"/>
            <p:cNvSpPr/>
            <p:nvPr/>
          </p:nvSpPr>
          <p:spPr>
            <a:xfrm>
              <a:off x="2005148" y="1851138"/>
              <a:ext cx="52449" cy="77448"/>
            </a:xfrm>
            <a:custGeom>
              <a:avLst/>
              <a:gdLst/>
              <a:ahLst/>
              <a:cxnLst/>
              <a:rect l="l" t="t" r="r" b="b"/>
              <a:pathLst>
                <a:path w="1454" h="2147" extrusionOk="0">
                  <a:moveTo>
                    <a:pt x="720" y="361"/>
                  </a:moveTo>
                  <a:cubicBezTo>
                    <a:pt x="817" y="361"/>
                    <a:pt x="900" y="416"/>
                    <a:pt x="941" y="527"/>
                  </a:cubicBezTo>
                  <a:cubicBezTo>
                    <a:pt x="983" y="637"/>
                    <a:pt x="1011" y="817"/>
                    <a:pt x="1011" y="1080"/>
                  </a:cubicBezTo>
                  <a:cubicBezTo>
                    <a:pt x="1011" y="1329"/>
                    <a:pt x="983" y="1509"/>
                    <a:pt x="941" y="1620"/>
                  </a:cubicBezTo>
                  <a:cubicBezTo>
                    <a:pt x="900" y="1731"/>
                    <a:pt x="831" y="1786"/>
                    <a:pt x="720" y="1786"/>
                  </a:cubicBezTo>
                  <a:cubicBezTo>
                    <a:pt x="623" y="1786"/>
                    <a:pt x="540" y="1731"/>
                    <a:pt x="499" y="1620"/>
                  </a:cubicBezTo>
                  <a:cubicBezTo>
                    <a:pt x="457" y="1509"/>
                    <a:pt x="429" y="1329"/>
                    <a:pt x="429" y="1080"/>
                  </a:cubicBezTo>
                  <a:cubicBezTo>
                    <a:pt x="429" y="817"/>
                    <a:pt x="457" y="637"/>
                    <a:pt x="499" y="527"/>
                  </a:cubicBezTo>
                  <a:cubicBezTo>
                    <a:pt x="540" y="416"/>
                    <a:pt x="623" y="361"/>
                    <a:pt x="720" y="361"/>
                  </a:cubicBezTo>
                  <a:close/>
                  <a:moveTo>
                    <a:pt x="720" y="1"/>
                  </a:moveTo>
                  <a:cubicBezTo>
                    <a:pt x="471" y="1"/>
                    <a:pt x="291" y="98"/>
                    <a:pt x="180" y="264"/>
                  </a:cubicBezTo>
                  <a:cubicBezTo>
                    <a:pt x="56" y="444"/>
                    <a:pt x="0" y="707"/>
                    <a:pt x="0" y="1080"/>
                  </a:cubicBezTo>
                  <a:cubicBezTo>
                    <a:pt x="0" y="1426"/>
                    <a:pt x="56" y="1689"/>
                    <a:pt x="180" y="1869"/>
                  </a:cubicBezTo>
                  <a:cubicBezTo>
                    <a:pt x="305" y="2049"/>
                    <a:pt x="485" y="2146"/>
                    <a:pt x="720" y="2146"/>
                  </a:cubicBezTo>
                  <a:cubicBezTo>
                    <a:pt x="969" y="2146"/>
                    <a:pt x="1149" y="2063"/>
                    <a:pt x="1274" y="1883"/>
                  </a:cubicBezTo>
                  <a:cubicBezTo>
                    <a:pt x="1384" y="1703"/>
                    <a:pt x="1454" y="1440"/>
                    <a:pt x="1454" y="1080"/>
                  </a:cubicBezTo>
                  <a:cubicBezTo>
                    <a:pt x="1454" y="720"/>
                    <a:pt x="1384" y="457"/>
                    <a:pt x="1260" y="278"/>
                  </a:cubicBezTo>
                  <a:cubicBezTo>
                    <a:pt x="1149" y="98"/>
                    <a:pt x="955" y="1"/>
                    <a:pt x="7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3"/>
            <p:cNvSpPr/>
            <p:nvPr/>
          </p:nvSpPr>
          <p:spPr>
            <a:xfrm>
              <a:off x="2063047" y="1852653"/>
              <a:ext cx="56453" cy="74923"/>
            </a:xfrm>
            <a:custGeom>
              <a:avLst/>
              <a:gdLst/>
              <a:ahLst/>
              <a:cxnLst/>
              <a:rect l="l" t="t" r="r" b="b"/>
              <a:pathLst>
                <a:path w="1565" h="2077" extrusionOk="0">
                  <a:moveTo>
                    <a:pt x="900" y="499"/>
                  </a:moveTo>
                  <a:cubicBezTo>
                    <a:pt x="900" y="512"/>
                    <a:pt x="900" y="582"/>
                    <a:pt x="887" y="692"/>
                  </a:cubicBezTo>
                  <a:cubicBezTo>
                    <a:pt x="887" y="803"/>
                    <a:pt x="887" y="886"/>
                    <a:pt x="887" y="955"/>
                  </a:cubicBezTo>
                  <a:lnTo>
                    <a:pt x="887" y="1301"/>
                  </a:lnTo>
                  <a:lnTo>
                    <a:pt x="388" y="1301"/>
                  </a:lnTo>
                  <a:lnTo>
                    <a:pt x="762" y="720"/>
                  </a:lnTo>
                  <a:cubicBezTo>
                    <a:pt x="817" y="651"/>
                    <a:pt x="859" y="582"/>
                    <a:pt x="887" y="499"/>
                  </a:cubicBezTo>
                  <a:close/>
                  <a:moveTo>
                    <a:pt x="914" y="0"/>
                  </a:moveTo>
                  <a:lnTo>
                    <a:pt x="1" y="1343"/>
                  </a:lnTo>
                  <a:lnTo>
                    <a:pt x="1" y="1647"/>
                  </a:lnTo>
                  <a:lnTo>
                    <a:pt x="887" y="1647"/>
                  </a:lnTo>
                  <a:lnTo>
                    <a:pt x="887" y="2076"/>
                  </a:lnTo>
                  <a:lnTo>
                    <a:pt x="1316" y="2076"/>
                  </a:lnTo>
                  <a:lnTo>
                    <a:pt x="1316" y="1647"/>
                  </a:lnTo>
                  <a:lnTo>
                    <a:pt x="1565" y="1647"/>
                  </a:lnTo>
                  <a:lnTo>
                    <a:pt x="1565" y="1301"/>
                  </a:lnTo>
                  <a:lnTo>
                    <a:pt x="1316" y="1301"/>
                  </a:lnTo>
                  <a:lnTo>
                    <a:pt x="13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3"/>
            <p:cNvSpPr/>
            <p:nvPr/>
          </p:nvSpPr>
          <p:spPr>
            <a:xfrm>
              <a:off x="1987652" y="1279728"/>
              <a:ext cx="482361" cy="387707"/>
            </a:xfrm>
            <a:custGeom>
              <a:avLst/>
              <a:gdLst/>
              <a:ahLst/>
              <a:cxnLst/>
              <a:rect l="l" t="t" r="r" b="b"/>
              <a:pathLst>
                <a:path w="13372" h="10748" extrusionOk="0">
                  <a:moveTo>
                    <a:pt x="1860" y="0"/>
                  </a:moveTo>
                  <a:cubicBezTo>
                    <a:pt x="911" y="0"/>
                    <a:pt x="1" y="734"/>
                    <a:pt x="1" y="1847"/>
                  </a:cubicBezTo>
                  <a:lnTo>
                    <a:pt x="1" y="10747"/>
                  </a:lnTo>
                  <a:lnTo>
                    <a:pt x="13371" y="10747"/>
                  </a:lnTo>
                  <a:lnTo>
                    <a:pt x="3157" y="546"/>
                  </a:lnTo>
                  <a:cubicBezTo>
                    <a:pt x="2780" y="169"/>
                    <a:pt x="2315" y="0"/>
                    <a:pt x="1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3"/>
            <p:cNvSpPr/>
            <p:nvPr/>
          </p:nvSpPr>
          <p:spPr>
            <a:xfrm>
              <a:off x="1965683" y="1918560"/>
              <a:ext cx="409964" cy="482325"/>
            </a:xfrm>
            <a:custGeom>
              <a:avLst/>
              <a:gdLst/>
              <a:ahLst/>
              <a:cxnLst/>
              <a:rect l="l" t="t" r="r" b="b"/>
              <a:pathLst>
                <a:path w="11365" h="13371" extrusionOk="0">
                  <a:moveTo>
                    <a:pt x="11364" y="0"/>
                  </a:moveTo>
                  <a:lnTo>
                    <a:pt x="1163" y="10215"/>
                  </a:lnTo>
                  <a:cubicBezTo>
                    <a:pt x="1" y="11378"/>
                    <a:pt x="817" y="13357"/>
                    <a:pt x="2465" y="13371"/>
                  </a:cubicBezTo>
                  <a:lnTo>
                    <a:pt x="11364" y="13371"/>
                  </a:lnTo>
                  <a:lnTo>
                    <a:pt x="113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3"/>
            <p:cNvSpPr/>
            <p:nvPr/>
          </p:nvSpPr>
          <p:spPr>
            <a:xfrm>
              <a:off x="2626775" y="2012424"/>
              <a:ext cx="482325" cy="388176"/>
            </a:xfrm>
            <a:custGeom>
              <a:avLst/>
              <a:gdLst/>
              <a:ahLst/>
              <a:cxnLst/>
              <a:rect l="l" t="t" r="r" b="b"/>
              <a:pathLst>
                <a:path w="13371" h="10761" extrusionOk="0">
                  <a:moveTo>
                    <a:pt x="0" y="0"/>
                  </a:moveTo>
                  <a:lnTo>
                    <a:pt x="10215" y="10215"/>
                  </a:lnTo>
                  <a:cubicBezTo>
                    <a:pt x="10592" y="10592"/>
                    <a:pt x="11055" y="10760"/>
                    <a:pt x="11510" y="10760"/>
                  </a:cubicBezTo>
                  <a:cubicBezTo>
                    <a:pt x="12460" y="10760"/>
                    <a:pt x="13371" y="10023"/>
                    <a:pt x="13371" y="8900"/>
                  </a:cubicBezTo>
                  <a:lnTo>
                    <a:pt x="133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3"/>
            <p:cNvSpPr/>
            <p:nvPr/>
          </p:nvSpPr>
          <p:spPr>
            <a:xfrm>
              <a:off x="2721145" y="1279944"/>
              <a:ext cx="409459" cy="481856"/>
            </a:xfrm>
            <a:custGeom>
              <a:avLst/>
              <a:gdLst/>
              <a:ahLst/>
              <a:cxnLst/>
              <a:rect l="l" t="t" r="r" b="b"/>
              <a:pathLst>
                <a:path w="11351" h="13358" extrusionOk="0">
                  <a:moveTo>
                    <a:pt x="0" y="0"/>
                  </a:moveTo>
                  <a:lnTo>
                    <a:pt x="0" y="13357"/>
                  </a:lnTo>
                  <a:lnTo>
                    <a:pt x="10201" y="3142"/>
                  </a:lnTo>
                  <a:cubicBezTo>
                    <a:pt x="11350" y="1980"/>
                    <a:pt x="10520" y="14"/>
                    <a:pt x="88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3"/>
            <p:cNvSpPr/>
            <p:nvPr/>
          </p:nvSpPr>
          <p:spPr>
            <a:xfrm>
              <a:off x="2248287" y="1539568"/>
              <a:ext cx="602699" cy="602699"/>
            </a:xfrm>
            <a:custGeom>
              <a:avLst/>
              <a:gdLst/>
              <a:ahLst/>
              <a:cxnLst/>
              <a:rect l="l" t="t" r="r" b="b"/>
              <a:pathLst>
                <a:path w="16708" h="16708" extrusionOk="0">
                  <a:moveTo>
                    <a:pt x="8361" y="1"/>
                  </a:moveTo>
                  <a:cubicBezTo>
                    <a:pt x="3738" y="1"/>
                    <a:pt x="1" y="3738"/>
                    <a:pt x="1" y="8347"/>
                  </a:cubicBezTo>
                  <a:cubicBezTo>
                    <a:pt x="1" y="12970"/>
                    <a:pt x="3738" y="16707"/>
                    <a:pt x="8361" y="16707"/>
                  </a:cubicBezTo>
                  <a:cubicBezTo>
                    <a:pt x="12970" y="16707"/>
                    <a:pt x="16707" y="12970"/>
                    <a:pt x="16707" y="8347"/>
                  </a:cubicBezTo>
                  <a:cubicBezTo>
                    <a:pt x="16707" y="3738"/>
                    <a:pt x="12970" y="1"/>
                    <a:pt x="83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3"/>
            <p:cNvSpPr/>
            <p:nvPr/>
          </p:nvSpPr>
          <p:spPr>
            <a:xfrm>
              <a:off x="2509932" y="1351334"/>
              <a:ext cx="36974" cy="75428"/>
            </a:xfrm>
            <a:custGeom>
              <a:avLst/>
              <a:gdLst/>
              <a:ahLst/>
              <a:cxnLst/>
              <a:rect l="l" t="t" r="r" b="b"/>
              <a:pathLst>
                <a:path w="1025" h="2091" extrusionOk="0">
                  <a:moveTo>
                    <a:pt x="665" y="1"/>
                  </a:moveTo>
                  <a:lnTo>
                    <a:pt x="1" y="541"/>
                  </a:lnTo>
                  <a:lnTo>
                    <a:pt x="208" y="804"/>
                  </a:lnTo>
                  <a:lnTo>
                    <a:pt x="444" y="610"/>
                  </a:lnTo>
                  <a:cubicBezTo>
                    <a:pt x="485" y="596"/>
                    <a:pt x="527" y="541"/>
                    <a:pt x="596" y="471"/>
                  </a:cubicBezTo>
                  <a:lnTo>
                    <a:pt x="596" y="679"/>
                  </a:lnTo>
                  <a:lnTo>
                    <a:pt x="596" y="887"/>
                  </a:lnTo>
                  <a:lnTo>
                    <a:pt x="596" y="2091"/>
                  </a:lnTo>
                  <a:lnTo>
                    <a:pt x="1025" y="2091"/>
                  </a:lnTo>
                  <a:lnTo>
                    <a:pt x="10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83"/>
          <p:cNvSpPr txBox="1">
            <a:spLocks noGrp="1"/>
          </p:cNvSpPr>
          <p:nvPr>
            <p:ph type="title" idx="4"/>
          </p:nvPr>
        </p:nvSpPr>
        <p:spPr>
          <a:xfrm>
            <a:off x="176375" y="125948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Promotion</a:t>
            </a:r>
            <a:endParaRPr/>
          </a:p>
        </p:txBody>
      </p:sp>
      <p:sp>
        <p:nvSpPr>
          <p:cNvPr id="975" name="Google Shape;975;p83"/>
          <p:cNvSpPr txBox="1">
            <a:spLocks noGrp="1"/>
          </p:cNvSpPr>
          <p:nvPr>
            <p:ph type="title" idx="4"/>
          </p:nvPr>
        </p:nvSpPr>
        <p:spPr>
          <a:xfrm>
            <a:off x="600075" y="365748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Price</a:t>
            </a:r>
            <a:endParaRPr/>
          </a:p>
        </p:txBody>
      </p:sp>
      <p:sp>
        <p:nvSpPr>
          <p:cNvPr id="976" name="Google Shape;976;p83"/>
          <p:cNvSpPr txBox="1">
            <a:spLocks noGrp="1"/>
          </p:cNvSpPr>
          <p:nvPr>
            <p:ph type="title" idx="4"/>
          </p:nvPr>
        </p:nvSpPr>
        <p:spPr>
          <a:xfrm>
            <a:off x="3681300" y="389193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Place</a:t>
            </a:r>
            <a:endParaRPr/>
          </a:p>
        </p:txBody>
      </p:sp>
      <p:sp>
        <p:nvSpPr>
          <p:cNvPr id="977" name="Google Shape;977;p83"/>
          <p:cNvSpPr txBox="1">
            <a:spLocks noGrp="1"/>
          </p:cNvSpPr>
          <p:nvPr>
            <p:ph type="title" idx="4"/>
          </p:nvPr>
        </p:nvSpPr>
        <p:spPr>
          <a:xfrm>
            <a:off x="4032925" y="1358637"/>
            <a:ext cx="484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a:t>
            </a:r>
            <a:endParaRPr/>
          </a:p>
        </p:txBody>
      </p:sp>
      <p:sp>
        <p:nvSpPr>
          <p:cNvPr id="978" name="Google Shape;978;p83"/>
          <p:cNvSpPr txBox="1"/>
          <p:nvPr/>
        </p:nvSpPr>
        <p:spPr>
          <a:xfrm>
            <a:off x="5924975" y="1732025"/>
            <a:ext cx="2364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Authentic Indian food options for the vegetarians and the vegans</a:t>
            </a:r>
            <a:endParaRPr/>
          </a:p>
        </p:txBody>
      </p:sp>
      <p:sp>
        <p:nvSpPr>
          <p:cNvPr id="979" name="Google Shape;979;p83"/>
          <p:cNvSpPr txBox="1"/>
          <p:nvPr/>
        </p:nvSpPr>
        <p:spPr>
          <a:xfrm>
            <a:off x="5657550" y="4303825"/>
            <a:ext cx="175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Total 4 locations in New York City</a:t>
            </a:r>
            <a:endParaRPr/>
          </a:p>
        </p:txBody>
      </p:sp>
      <p:sp>
        <p:nvSpPr>
          <p:cNvPr id="980" name="Google Shape;980;p83"/>
          <p:cNvSpPr txBox="1"/>
          <p:nvPr/>
        </p:nvSpPr>
        <p:spPr>
          <a:xfrm>
            <a:off x="2179500" y="4032525"/>
            <a:ext cx="2009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Different prices for different product types</a:t>
            </a:r>
            <a:endParaRPr/>
          </a:p>
        </p:txBody>
      </p:sp>
      <p:sp>
        <p:nvSpPr>
          <p:cNvPr id="981" name="Google Shape;981;p83"/>
          <p:cNvSpPr txBox="1"/>
          <p:nvPr/>
        </p:nvSpPr>
        <p:spPr>
          <a:xfrm>
            <a:off x="1866275" y="1677650"/>
            <a:ext cx="14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Online &amp; Offline</a:t>
            </a:r>
            <a:endParaRPr/>
          </a:p>
        </p:txBody>
      </p:sp>
      <p:pic>
        <p:nvPicPr>
          <p:cNvPr id="2" name="4p.mp4">
            <a:hlinkClick r:id="" action="ppaction://media"/>
            <a:extLst>
              <a:ext uri="{FF2B5EF4-FFF2-40B4-BE49-F238E27FC236}">
                <a16:creationId xmlns:a16="http://schemas.microsoft.com/office/drawing/2014/main" id="{AA7A6A3C-FFDD-75E3-75C2-CFB10D0A25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1125" y="42052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1"/>
                                        </p:tgtEl>
                                        <p:attrNameLst>
                                          <p:attrName>style.visibility</p:attrName>
                                        </p:attrNameLst>
                                      </p:cBhvr>
                                      <p:to>
                                        <p:strVal val="visible"/>
                                      </p:to>
                                    </p:set>
                                    <p:animEffect transition="in" filter="fade">
                                      <p:cBhvr>
                                        <p:cTn id="7" dur="1000"/>
                                        <p:tgtEl>
                                          <p:spTgt spid="9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2"/>
                                        </p:tgtEl>
                                        <p:attrNameLst>
                                          <p:attrName>style.visibility</p:attrName>
                                        </p:attrNameLst>
                                      </p:cBhvr>
                                      <p:to>
                                        <p:strVal val="visible"/>
                                      </p:to>
                                    </p:set>
                                    <p:animEffect transition="in" filter="fade">
                                      <p:cBhvr>
                                        <p:cTn id="12" dur="1000"/>
                                        <p:tgtEl>
                                          <p:spTgt spid="9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7"/>
                                        </p:tgtEl>
                                        <p:attrNameLst>
                                          <p:attrName>style.visibility</p:attrName>
                                        </p:attrNameLst>
                                      </p:cBhvr>
                                      <p:to>
                                        <p:strVal val="visible"/>
                                      </p:to>
                                    </p:set>
                                    <p:animEffect transition="in" filter="fade">
                                      <p:cBhvr>
                                        <p:cTn id="17" dur="1000"/>
                                        <p:tgtEl>
                                          <p:spTgt spid="97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78"/>
                                        </p:tgtEl>
                                        <p:attrNameLst>
                                          <p:attrName>style.visibility</p:attrName>
                                        </p:attrNameLst>
                                      </p:cBhvr>
                                      <p:to>
                                        <p:strVal val="visible"/>
                                      </p:to>
                                    </p:set>
                                    <p:animEffect transition="in" filter="fade">
                                      <p:cBhvr>
                                        <p:cTn id="21" dur="1000"/>
                                        <p:tgtEl>
                                          <p:spTgt spid="9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76"/>
                                        </p:tgtEl>
                                        <p:attrNameLst>
                                          <p:attrName>style.visibility</p:attrName>
                                        </p:attrNameLst>
                                      </p:cBhvr>
                                      <p:to>
                                        <p:strVal val="visible"/>
                                      </p:to>
                                    </p:set>
                                    <p:animEffect transition="in" filter="fade">
                                      <p:cBhvr>
                                        <p:cTn id="26" dur="1000"/>
                                        <p:tgtEl>
                                          <p:spTgt spid="97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979"/>
                                        </p:tgtEl>
                                        <p:attrNameLst>
                                          <p:attrName>style.visibility</p:attrName>
                                        </p:attrNameLst>
                                      </p:cBhvr>
                                      <p:to>
                                        <p:strVal val="visible"/>
                                      </p:to>
                                    </p:set>
                                    <p:animEffect transition="in" filter="fade">
                                      <p:cBhvr>
                                        <p:cTn id="30" dur="1000"/>
                                        <p:tgtEl>
                                          <p:spTgt spid="97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75"/>
                                        </p:tgtEl>
                                        <p:attrNameLst>
                                          <p:attrName>style.visibility</p:attrName>
                                        </p:attrNameLst>
                                      </p:cBhvr>
                                      <p:to>
                                        <p:strVal val="visible"/>
                                      </p:to>
                                    </p:set>
                                    <p:animEffect transition="in" filter="fade">
                                      <p:cBhvr>
                                        <p:cTn id="35" dur="1000"/>
                                        <p:tgtEl>
                                          <p:spTgt spid="975"/>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80"/>
                                        </p:tgtEl>
                                        <p:attrNameLst>
                                          <p:attrName>style.visibility</p:attrName>
                                        </p:attrNameLst>
                                      </p:cBhvr>
                                      <p:to>
                                        <p:strVal val="visible"/>
                                      </p:to>
                                    </p:set>
                                    <p:animEffect transition="in" filter="fade">
                                      <p:cBhvr>
                                        <p:cTn id="39" dur="1000"/>
                                        <p:tgtEl>
                                          <p:spTgt spid="98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74"/>
                                        </p:tgtEl>
                                        <p:attrNameLst>
                                          <p:attrName>style.visibility</p:attrName>
                                        </p:attrNameLst>
                                      </p:cBhvr>
                                      <p:to>
                                        <p:strVal val="visible"/>
                                      </p:to>
                                    </p:set>
                                    <p:animEffect transition="in" filter="fade">
                                      <p:cBhvr>
                                        <p:cTn id="44" dur="1000"/>
                                        <p:tgtEl>
                                          <p:spTgt spid="97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981"/>
                                        </p:tgtEl>
                                        <p:attrNameLst>
                                          <p:attrName>style.visibility</p:attrName>
                                        </p:attrNameLst>
                                      </p:cBhvr>
                                      <p:to>
                                        <p:strVal val="visible"/>
                                      </p:to>
                                    </p:set>
                                    <p:animEffect transition="in" filter="fade">
                                      <p:cBhvr>
                                        <p:cTn id="48" dur="1000"/>
                                        <p:tgtEl>
                                          <p:spTgt spid="98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29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endCondLst>
                    <p:cond evt="onStopAudio" delay="0">
                      <p:tgtEl>
                        <p:sldTgt/>
                      </p:tgtEl>
                    </p:cond>
                  </p:endCondLst>
                </p:cTn>
                <p:tgtEl>
                  <p:spTgt spid="2"/>
                </p:tgtEl>
              </p:cMediaNode>
            </p:video>
          </p:childTnLst>
        </p:cTn>
      </p:par>
    </p:tnLst>
  </p:timing>
</p:sld>
</file>

<file path=ppt/theme/theme1.xml><?xml version="1.0" encoding="utf-8"?>
<a:theme xmlns:a="http://schemas.openxmlformats.org/drawingml/2006/main" name="Food Truck Business Plan XL by Slidesgo">
  <a:themeElements>
    <a:clrScheme name="Simple Light">
      <a:dk1>
        <a:srgbClr val="000000"/>
      </a:dk1>
      <a:lt1>
        <a:srgbClr val="FFFFFF"/>
      </a:lt1>
      <a:dk2>
        <a:srgbClr val="434343"/>
      </a:dk2>
      <a:lt2>
        <a:srgbClr val="EEEEEE"/>
      </a:lt2>
      <a:accent1>
        <a:srgbClr val="FBDB64"/>
      </a:accent1>
      <a:accent2>
        <a:srgbClr val="EA8894"/>
      </a:accent2>
      <a:accent3>
        <a:srgbClr val="D12C28"/>
      </a:accent3>
      <a:accent4>
        <a:srgbClr val="E2881E"/>
      </a:accent4>
      <a:accent5>
        <a:srgbClr val="79C973"/>
      </a:accent5>
      <a:accent6>
        <a:srgbClr val="BCEFF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11375</Words>
  <Application>Microsoft Macintosh PowerPoint</Application>
  <PresentationFormat>On-screen Show (16:9)</PresentationFormat>
  <Paragraphs>729</Paragraphs>
  <Slides>43</Slides>
  <Notes>43</Notes>
  <HiddenSlides>0</HiddenSlides>
  <MMClips>30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Catamaran</vt:lpstr>
      <vt:lpstr>Roboto</vt:lpstr>
      <vt:lpstr>Catamaran SemiBold</vt:lpstr>
      <vt:lpstr>Comic Sans MS</vt:lpstr>
      <vt:lpstr>Calibri</vt:lpstr>
      <vt:lpstr>Cutive Mono</vt:lpstr>
      <vt:lpstr>Red Hat Text</vt:lpstr>
      <vt:lpstr>Lobster Two</vt:lpstr>
      <vt:lpstr>Red Hat Text Medium</vt:lpstr>
      <vt:lpstr>Arial</vt:lpstr>
      <vt:lpstr>Muli</vt:lpstr>
      <vt:lpstr>Caveat</vt:lpstr>
      <vt:lpstr>Catamaran Medium</vt:lpstr>
      <vt:lpstr>Food Truck Business Plan XL by Slidesgo</vt:lpstr>
      <vt:lpstr>Desi Thelewala</vt:lpstr>
      <vt:lpstr>Our Team</vt:lpstr>
      <vt:lpstr>How Do We Do It?</vt:lpstr>
      <vt:lpstr>Our Company</vt:lpstr>
      <vt:lpstr>Mission Statement</vt:lpstr>
      <vt:lpstr>The Market Need</vt:lpstr>
      <vt:lpstr>Market Trends</vt:lpstr>
      <vt:lpstr>Target Market Analysis</vt:lpstr>
      <vt:lpstr>4P’s</vt:lpstr>
      <vt:lpstr>PowerPoint Presentation</vt:lpstr>
      <vt:lpstr>Product &amp; Price</vt:lpstr>
      <vt:lpstr>PowerPoint Presentation</vt:lpstr>
      <vt:lpstr>Promotion</vt:lpstr>
      <vt:lpstr>Perceptual Map</vt:lpstr>
      <vt:lpstr>Financial Plan</vt:lpstr>
      <vt:lpstr>Monetising Our Truck</vt:lpstr>
      <vt:lpstr>Break-Even Analysis</vt:lpstr>
      <vt:lpstr>Revenue Prediction</vt:lpstr>
      <vt:lpstr>Market Analysis</vt:lpstr>
      <vt:lpstr>Porter’s Five Forces Analysis</vt:lpstr>
      <vt:lpstr>Barriers to Entry</vt:lpstr>
      <vt:lpstr>PowerPoint Presentation</vt:lpstr>
      <vt:lpstr>Unique Selling Proposition</vt:lpstr>
      <vt:lpstr>Customer Analysis </vt:lpstr>
      <vt:lpstr>Direct  Competitors</vt:lpstr>
      <vt:lpstr> Indirect Competitors</vt:lpstr>
      <vt:lpstr>Our Major Collaborators</vt:lpstr>
      <vt:lpstr>Strategy Selection Outline</vt:lpstr>
      <vt:lpstr>Marketing Objectives</vt:lpstr>
      <vt:lpstr>Market Share</vt:lpstr>
      <vt:lpstr>Key Metrics</vt:lpstr>
      <vt:lpstr>Marketing Strategies and Tactics</vt:lpstr>
      <vt:lpstr>Market Size</vt:lpstr>
      <vt:lpstr>PowerPoint Presentation</vt:lpstr>
      <vt:lpstr>PowerPoint Presentation</vt:lpstr>
      <vt:lpstr>Lean Canvas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 Thelewala</dc:title>
  <cp:lastModifiedBy>Keya Keya</cp:lastModifiedBy>
  <cp:revision>2</cp:revision>
  <dcterms:modified xsi:type="dcterms:W3CDTF">2023-04-25T05:28:00Z</dcterms:modified>
</cp:coreProperties>
</file>